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Roboto Medium"/>
      <p:regular r:id="rId20"/>
      <p:bold r:id="rId21"/>
      <p:italic r:id="rId22"/>
      <p:boldItalic r:id="rId23"/>
    </p:embeddedFont>
    <p:embeddedFont>
      <p:font typeface="Viga"/>
      <p:regular r:id="rId24"/>
    </p:embeddedFont>
    <p:embeddedFont>
      <p:font typeface="Actor"/>
      <p:regular r:id="rId25"/>
    </p:embeddedFont>
    <p:embeddedFont>
      <p:font typeface="Proxima Nova Semibold"/>
      <p:regular r:id="rId26"/>
      <p:bold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regular.fntdata"/><Relationship Id="rId22" Type="http://schemas.openxmlformats.org/officeDocument/2006/relationships/font" Target="fonts/RobotoMedium-italic.fntdata"/><Relationship Id="rId21" Type="http://schemas.openxmlformats.org/officeDocument/2006/relationships/font" Target="fonts/RobotoMedium-bold.fntdata"/><Relationship Id="rId24" Type="http://schemas.openxmlformats.org/officeDocument/2006/relationships/font" Target="fonts/Viga-regular.fntdata"/><Relationship Id="rId23" Type="http://schemas.openxmlformats.org/officeDocument/2006/relationships/font" Target="fonts/Roboto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Semibold-regular.fntdata"/><Relationship Id="rId25" Type="http://schemas.openxmlformats.org/officeDocument/2006/relationships/font" Target="fonts/Actor-regular.fntdata"/><Relationship Id="rId28" Type="http://schemas.openxmlformats.org/officeDocument/2006/relationships/font" Target="fonts/ProximaNovaSemibold-boldItalic.fntdata"/><Relationship Id="rId27" Type="http://schemas.openxmlformats.org/officeDocument/2006/relationships/font" Target="fonts/ProximaNova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19" Type="http://schemas.openxmlformats.org/officeDocument/2006/relationships/font" Target="fonts/ProximaNova-boldItalic.fntdata"/><Relationship Id="rId1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c3007f3cf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2c3007f3cf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2cd38edba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2cd38edba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424375e576f201e1_1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424375e576f201e1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5a0984e5ed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5a0984e5ed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424375e576f201e1_1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424375e576f201e1_1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424375e576f201e1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424375e576f201e1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424375e576f201e1_1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424375e576f201e1_1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2cd38edba8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2cd38edba8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2c3007f3c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2c3007f3c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2c3007f3c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2c3007f3c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424375e576f201e1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424375e576f201e1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36971" y="300775"/>
            <a:ext cx="8270058" cy="4541949"/>
            <a:chOff x="144300" y="214500"/>
            <a:chExt cx="8855400" cy="4714500"/>
          </a:xfrm>
        </p:grpSpPr>
        <p:sp>
          <p:nvSpPr>
            <p:cNvPr id="10" name="Google Shape;10;p2"/>
            <p:cNvSpPr/>
            <p:nvPr/>
          </p:nvSpPr>
          <p:spPr>
            <a:xfrm>
              <a:off x="144300" y="214500"/>
              <a:ext cx="8855400" cy="4714500"/>
            </a:xfrm>
            <a:prstGeom prst="roundRect">
              <a:avLst>
                <a:gd fmla="val 749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28588" rotWithShape="0" algn="bl" dir="5400000" dist="38100">
                <a:srgbClr val="000000">
                  <a:alpha val="5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44300" y="214550"/>
              <a:ext cx="8855400" cy="726300"/>
            </a:xfrm>
            <a:prstGeom prst="round2SameRect">
              <a:avLst>
                <a:gd fmla="val 42294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 rot="10800000">
            <a:off x="-918925" y="1017300"/>
            <a:ext cx="3585000" cy="3585000"/>
          </a:xfrm>
          <a:prstGeom prst="chord">
            <a:avLst>
              <a:gd fmla="val 4548190" name="adj1"/>
              <a:gd fmla="val 17037604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69123" y="3567575"/>
            <a:ext cx="37596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1600">
                <a:latin typeface="Actor"/>
                <a:ea typeface="Actor"/>
                <a:cs typeface="Actor"/>
                <a:sym typeface="Acto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032187" y="1472200"/>
            <a:ext cx="4315500" cy="10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Proxima Nova Semibold"/>
              <a:buNone/>
              <a:defRPr b="1" sz="50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roxima Nova Semibold"/>
              <a:buNone/>
              <a:defRPr sz="5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roxima Nova Semibold"/>
              <a:buNone/>
              <a:defRPr sz="5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roxima Nova Semibold"/>
              <a:buNone/>
              <a:defRPr sz="5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roxima Nova Semibold"/>
              <a:buNone/>
              <a:defRPr sz="5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roxima Nova Semibold"/>
              <a:buNone/>
              <a:defRPr sz="5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roxima Nova Semibold"/>
              <a:buNone/>
              <a:defRPr sz="5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roxima Nova Semibold"/>
              <a:buNone/>
              <a:defRPr sz="5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roxima Nova Semibold"/>
              <a:buNone/>
              <a:defRPr sz="5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2929525" y="3072700"/>
            <a:ext cx="1125300" cy="1125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7402175" y="477067"/>
            <a:ext cx="894000" cy="405000"/>
            <a:chOff x="7402175" y="373325"/>
            <a:chExt cx="894000" cy="405000"/>
          </a:xfrm>
        </p:grpSpPr>
        <p:sp>
          <p:nvSpPr>
            <p:cNvPr id="17" name="Google Shape;17;p2"/>
            <p:cNvSpPr/>
            <p:nvPr/>
          </p:nvSpPr>
          <p:spPr>
            <a:xfrm>
              <a:off x="7402175" y="373325"/>
              <a:ext cx="894000" cy="4050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7608161" y="428909"/>
              <a:ext cx="481829" cy="293823"/>
              <a:chOff x="2050076" y="459803"/>
              <a:chExt cx="907227" cy="553235"/>
            </a:xfrm>
          </p:grpSpPr>
          <p:cxnSp>
            <p:nvCxnSpPr>
              <p:cNvPr id="19" name="Google Shape;19;p2"/>
              <p:cNvCxnSpPr/>
              <p:nvPr/>
            </p:nvCxnSpPr>
            <p:spPr>
              <a:xfrm>
                <a:off x="2050076" y="736442"/>
                <a:ext cx="90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0" name="Google Shape;20;p2"/>
              <p:cNvGrpSpPr/>
              <p:nvPr/>
            </p:nvGrpSpPr>
            <p:grpSpPr>
              <a:xfrm rot="-8100000">
                <a:off x="2485088" y="540822"/>
                <a:ext cx="391196" cy="391196"/>
                <a:chOff x="3463525" y="402775"/>
                <a:chExt cx="391200" cy="391200"/>
              </a:xfrm>
            </p:grpSpPr>
            <p:cxnSp>
              <p:nvCxnSpPr>
                <p:cNvPr id="21" name="Google Shape;21;p2"/>
                <p:cNvCxnSpPr/>
                <p:nvPr/>
              </p:nvCxnSpPr>
              <p:spPr>
                <a:xfrm>
                  <a:off x="3463525" y="793975"/>
                  <a:ext cx="391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" name="Google Shape;22;p2"/>
                <p:cNvCxnSpPr/>
                <p:nvPr/>
              </p:nvCxnSpPr>
              <p:spPr>
                <a:xfrm rot="5400000">
                  <a:off x="3267925" y="598375"/>
                  <a:ext cx="391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14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1"/>
          <p:cNvGrpSpPr/>
          <p:nvPr/>
        </p:nvGrpSpPr>
        <p:grpSpPr>
          <a:xfrm>
            <a:off x="436971" y="300775"/>
            <a:ext cx="8270058" cy="4541949"/>
            <a:chOff x="144300" y="214500"/>
            <a:chExt cx="8855400" cy="4714500"/>
          </a:xfrm>
        </p:grpSpPr>
        <p:sp>
          <p:nvSpPr>
            <p:cNvPr id="85" name="Google Shape;85;p11"/>
            <p:cNvSpPr/>
            <p:nvPr/>
          </p:nvSpPr>
          <p:spPr>
            <a:xfrm>
              <a:off x="144300" y="214500"/>
              <a:ext cx="8855400" cy="4714500"/>
            </a:xfrm>
            <a:prstGeom prst="roundRect">
              <a:avLst>
                <a:gd fmla="val 749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28588" rotWithShape="0" algn="bl" dir="5400000" dist="38100">
                <a:srgbClr val="000000">
                  <a:alpha val="5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144300" y="214550"/>
              <a:ext cx="8855400" cy="726300"/>
            </a:xfrm>
            <a:prstGeom prst="round2SameRect">
              <a:avLst>
                <a:gd fmla="val 42294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712600" y="2987400"/>
            <a:ext cx="3859500" cy="1012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Char char="●"/>
              <a:defRPr sz="1600">
                <a:solidFill>
                  <a:srgbClr val="191919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Char char="○"/>
              <a:defRPr sz="1200">
                <a:solidFill>
                  <a:srgbClr val="191919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Char char="■"/>
              <a:defRPr sz="1200">
                <a:solidFill>
                  <a:srgbClr val="191919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Char char="○"/>
              <a:defRPr sz="1200">
                <a:solidFill>
                  <a:srgbClr val="191919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Char char="■"/>
              <a:defRPr sz="1200">
                <a:solidFill>
                  <a:srgbClr val="191919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Char char="○"/>
              <a:defRPr sz="1200">
                <a:solidFill>
                  <a:srgbClr val="191919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Char char="■"/>
              <a:defRPr sz="1200">
                <a:solidFill>
                  <a:srgbClr val="191919"/>
                </a:solidFill>
              </a:defRPr>
            </a:lvl9pPr>
          </a:lstStyle>
          <a:p/>
        </p:txBody>
      </p:sp>
      <p:grpSp>
        <p:nvGrpSpPr>
          <p:cNvPr id="88" name="Google Shape;88;p11"/>
          <p:cNvGrpSpPr/>
          <p:nvPr/>
        </p:nvGrpSpPr>
        <p:grpSpPr>
          <a:xfrm>
            <a:off x="7402175" y="477067"/>
            <a:ext cx="894000" cy="405000"/>
            <a:chOff x="7402175" y="373325"/>
            <a:chExt cx="894000" cy="405000"/>
          </a:xfrm>
        </p:grpSpPr>
        <p:sp>
          <p:nvSpPr>
            <p:cNvPr id="89" name="Google Shape;89;p11"/>
            <p:cNvSpPr/>
            <p:nvPr/>
          </p:nvSpPr>
          <p:spPr>
            <a:xfrm>
              <a:off x="7402175" y="373325"/>
              <a:ext cx="894000" cy="4050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" name="Google Shape;90;p11"/>
            <p:cNvGrpSpPr/>
            <p:nvPr/>
          </p:nvGrpSpPr>
          <p:grpSpPr>
            <a:xfrm>
              <a:off x="7608161" y="428909"/>
              <a:ext cx="481829" cy="293823"/>
              <a:chOff x="2050076" y="459803"/>
              <a:chExt cx="907227" cy="553235"/>
            </a:xfrm>
          </p:grpSpPr>
          <p:cxnSp>
            <p:nvCxnSpPr>
              <p:cNvPr id="91" name="Google Shape;91;p11"/>
              <p:cNvCxnSpPr/>
              <p:nvPr/>
            </p:nvCxnSpPr>
            <p:spPr>
              <a:xfrm>
                <a:off x="2050076" y="736442"/>
                <a:ext cx="90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92" name="Google Shape;92;p11"/>
              <p:cNvGrpSpPr/>
              <p:nvPr/>
            </p:nvGrpSpPr>
            <p:grpSpPr>
              <a:xfrm rot="-8100000">
                <a:off x="2485088" y="540822"/>
                <a:ext cx="391196" cy="391196"/>
                <a:chOff x="3463525" y="402775"/>
                <a:chExt cx="391200" cy="391200"/>
              </a:xfrm>
            </p:grpSpPr>
            <p:cxnSp>
              <p:nvCxnSpPr>
                <p:cNvPr id="93" name="Google Shape;93;p11"/>
                <p:cNvCxnSpPr/>
                <p:nvPr/>
              </p:nvCxnSpPr>
              <p:spPr>
                <a:xfrm>
                  <a:off x="3463525" y="793975"/>
                  <a:ext cx="391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" name="Google Shape;94;p11"/>
                <p:cNvCxnSpPr/>
                <p:nvPr/>
              </p:nvCxnSpPr>
              <p:spPr>
                <a:xfrm rot="5400000">
                  <a:off x="3267925" y="598375"/>
                  <a:ext cx="391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12600" y="1503600"/>
            <a:ext cx="3859500" cy="14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96" name="Google Shape;96;p11"/>
          <p:cNvSpPr/>
          <p:nvPr/>
        </p:nvSpPr>
        <p:spPr>
          <a:xfrm>
            <a:off x="4638050" y="1233000"/>
            <a:ext cx="1678200" cy="16782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/>
          <p:nvPr/>
        </p:nvSpPr>
        <p:spPr>
          <a:xfrm>
            <a:off x="7224600" y="3345000"/>
            <a:ext cx="1200300" cy="12003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2"/>
          <p:cNvGrpSpPr/>
          <p:nvPr/>
        </p:nvGrpSpPr>
        <p:grpSpPr>
          <a:xfrm>
            <a:off x="436971" y="300775"/>
            <a:ext cx="8270058" cy="4541949"/>
            <a:chOff x="144300" y="214500"/>
            <a:chExt cx="8855400" cy="4714500"/>
          </a:xfrm>
        </p:grpSpPr>
        <p:sp>
          <p:nvSpPr>
            <p:cNvPr id="100" name="Google Shape;100;p12"/>
            <p:cNvSpPr/>
            <p:nvPr/>
          </p:nvSpPr>
          <p:spPr>
            <a:xfrm>
              <a:off x="144300" y="214500"/>
              <a:ext cx="8855400" cy="4714500"/>
            </a:xfrm>
            <a:prstGeom prst="roundRect">
              <a:avLst>
                <a:gd fmla="val 749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28588" rotWithShape="0" algn="bl" dir="5400000" dist="38100">
                <a:srgbClr val="000000">
                  <a:alpha val="5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144300" y="214550"/>
              <a:ext cx="8855400" cy="726300"/>
            </a:xfrm>
            <a:prstGeom prst="round2SameRect">
              <a:avLst>
                <a:gd fmla="val 42294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2"/>
          <p:cNvSpPr txBox="1"/>
          <p:nvPr>
            <p:ph hasCustomPrompt="1" type="title"/>
          </p:nvPr>
        </p:nvSpPr>
        <p:spPr>
          <a:xfrm>
            <a:off x="1958675" y="1705400"/>
            <a:ext cx="5160600" cy="14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Viga"/>
              <a:buNone/>
              <a:defRPr sz="12000">
                <a:latin typeface="Viga"/>
                <a:ea typeface="Viga"/>
                <a:cs typeface="Viga"/>
                <a:sym typeface="Vig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Viga"/>
              <a:buNone/>
              <a:defRPr sz="12000">
                <a:latin typeface="Viga"/>
                <a:ea typeface="Viga"/>
                <a:cs typeface="Viga"/>
                <a:sym typeface="Vig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Viga"/>
              <a:buNone/>
              <a:defRPr sz="12000">
                <a:latin typeface="Viga"/>
                <a:ea typeface="Viga"/>
                <a:cs typeface="Viga"/>
                <a:sym typeface="Vig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Viga"/>
              <a:buNone/>
              <a:defRPr sz="12000">
                <a:latin typeface="Viga"/>
                <a:ea typeface="Viga"/>
                <a:cs typeface="Viga"/>
                <a:sym typeface="Vig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Viga"/>
              <a:buNone/>
              <a:defRPr sz="12000">
                <a:latin typeface="Viga"/>
                <a:ea typeface="Viga"/>
                <a:cs typeface="Viga"/>
                <a:sym typeface="Vig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Viga"/>
              <a:buNone/>
              <a:defRPr sz="12000">
                <a:latin typeface="Viga"/>
                <a:ea typeface="Viga"/>
                <a:cs typeface="Viga"/>
                <a:sym typeface="Vig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Viga"/>
              <a:buNone/>
              <a:defRPr sz="12000">
                <a:latin typeface="Viga"/>
                <a:ea typeface="Viga"/>
                <a:cs typeface="Viga"/>
                <a:sym typeface="Vig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Viga"/>
              <a:buNone/>
              <a:defRPr sz="12000">
                <a:latin typeface="Viga"/>
                <a:ea typeface="Viga"/>
                <a:cs typeface="Viga"/>
                <a:sym typeface="Viga"/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2"/>
          <p:cNvSpPr/>
          <p:nvPr/>
        </p:nvSpPr>
        <p:spPr>
          <a:xfrm>
            <a:off x="621375" y="2519975"/>
            <a:ext cx="2025300" cy="2025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/>
          <p:nvPr/>
        </p:nvSpPr>
        <p:spPr>
          <a:xfrm>
            <a:off x="6698925" y="1450025"/>
            <a:ext cx="1173600" cy="1173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2"/>
          <p:cNvSpPr/>
          <p:nvPr/>
        </p:nvSpPr>
        <p:spPr>
          <a:xfrm>
            <a:off x="7161150" y="3396600"/>
            <a:ext cx="962700" cy="962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"/>
          <p:cNvSpPr txBox="1"/>
          <p:nvPr>
            <p:ph idx="1" type="body"/>
          </p:nvPr>
        </p:nvSpPr>
        <p:spPr>
          <a:xfrm>
            <a:off x="2141975" y="3380825"/>
            <a:ext cx="47940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7" name="Google Shape;107;p12"/>
          <p:cNvGrpSpPr/>
          <p:nvPr/>
        </p:nvGrpSpPr>
        <p:grpSpPr>
          <a:xfrm>
            <a:off x="7402175" y="477067"/>
            <a:ext cx="894000" cy="405000"/>
            <a:chOff x="7402175" y="373325"/>
            <a:chExt cx="894000" cy="405000"/>
          </a:xfrm>
        </p:grpSpPr>
        <p:sp>
          <p:nvSpPr>
            <p:cNvPr id="108" name="Google Shape;108;p12"/>
            <p:cNvSpPr/>
            <p:nvPr/>
          </p:nvSpPr>
          <p:spPr>
            <a:xfrm>
              <a:off x="7402175" y="373325"/>
              <a:ext cx="894000" cy="4050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" name="Google Shape;109;p12"/>
            <p:cNvGrpSpPr/>
            <p:nvPr/>
          </p:nvGrpSpPr>
          <p:grpSpPr>
            <a:xfrm>
              <a:off x="7608161" y="428909"/>
              <a:ext cx="481829" cy="293823"/>
              <a:chOff x="2050076" y="459803"/>
              <a:chExt cx="907227" cy="553235"/>
            </a:xfrm>
          </p:grpSpPr>
          <p:cxnSp>
            <p:nvCxnSpPr>
              <p:cNvPr id="110" name="Google Shape;110;p12"/>
              <p:cNvCxnSpPr/>
              <p:nvPr/>
            </p:nvCxnSpPr>
            <p:spPr>
              <a:xfrm>
                <a:off x="2050076" y="736442"/>
                <a:ext cx="90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11" name="Google Shape;111;p12"/>
              <p:cNvGrpSpPr/>
              <p:nvPr/>
            </p:nvGrpSpPr>
            <p:grpSpPr>
              <a:xfrm rot="-8100000">
                <a:off x="2485088" y="540822"/>
                <a:ext cx="391196" cy="391196"/>
                <a:chOff x="3463525" y="402775"/>
                <a:chExt cx="391200" cy="391200"/>
              </a:xfrm>
            </p:grpSpPr>
            <p:cxnSp>
              <p:nvCxnSpPr>
                <p:cNvPr id="112" name="Google Shape;112;p12"/>
                <p:cNvCxnSpPr/>
                <p:nvPr/>
              </p:nvCxnSpPr>
              <p:spPr>
                <a:xfrm>
                  <a:off x="3463525" y="793975"/>
                  <a:ext cx="391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" name="Google Shape;113;p12"/>
                <p:cNvCxnSpPr/>
                <p:nvPr/>
              </p:nvCxnSpPr>
              <p:spPr>
                <a:xfrm rot="5400000">
                  <a:off x="3267925" y="598375"/>
                  <a:ext cx="391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bg>
      <p:bgPr>
        <a:solidFill>
          <a:schemeClr val="accent5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4"/>
          <p:cNvGrpSpPr/>
          <p:nvPr/>
        </p:nvGrpSpPr>
        <p:grpSpPr>
          <a:xfrm>
            <a:off x="436971" y="300775"/>
            <a:ext cx="8270058" cy="4541949"/>
            <a:chOff x="144300" y="214500"/>
            <a:chExt cx="8855400" cy="4714500"/>
          </a:xfrm>
        </p:grpSpPr>
        <p:sp>
          <p:nvSpPr>
            <p:cNvPr id="117" name="Google Shape;117;p14"/>
            <p:cNvSpPr/>
            <p:nvPr/>
          </p:nvSpPr>
          <p:spPr>
            <a:xfrm>
              <a:off x="144300" y="214500"/>
              <a:ext cx="8855400" cy="4714500"/>
            </a:xfrm>
            <a:prstGeom prst="roundRect">
              <a:avLst>
                <a:gd fmla="val 749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28588" rotWithShape="0" algn="bl" dir="5400000" dist="38100">
                <a:srgbClr val="000000">
                  <a:alpha val="5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144300" y="214550"/>
              <a:ext cx="8855400" cy="726300"/>
            </a:xfrm>
            <a:prstGeom prst="round2SameRect">
              <a:avLst>
                <a:gd fmla="val 42294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4"/>
          <p:cNvSpPr/>
          <p:nvPr/>
        </p:nvSpPr>
        <p:spPr>
          <a:xfrm>
            <a:off x="764700" y="1906550"/>
            <a:ext cx="2786400" cy="278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6072750" y="1293925"/>
            <a:ext cx="1792200" cy="179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 txBox="1"/>
          <p:nvPr>
            <p:ph type="title"/>
          </p:nvPr>
        </p:nvSpPr>
        <p:spPr>
          <a:xfrm flipH="1">
            <a:off x="1823100" y="1293925"/>
            <a:ext cx="5497800" cy="17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700"/>
              <a:buFont typeface="Proxima Nova"/>
              <a:buNone/>
              <a:defRPr b="1"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5700"/>
              <a:buFont typeface="Proxima Nova"/>
              <a:buNone/>
              <a:defRPr b="1" sz="57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700"/>
              <a:buFont typeface="Proxima Nova"/>
              <a:buNone/>
              <a:defRPr b="1" sz="57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700"/>
              <a:buFont typeface="Proxima Nova"/>
              <a:buNone/>
              <a:defRPr b="1" sz="57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700"/>
              <a:buFont typeface="Proxima Nova"/>
              <a:buNone/>
              <a:defRPr b="1" sz="57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700"/>
              <a:buFont typeface="Proxima Nova"/>
              <a:buNone/>
              <a:defRPr b="1" sz="57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700"/>
              <a:buFont typeface="Proxima Nova"/>
              <a:buNone/>
              <a:defRPr b="1" sz="57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700"/>
              <a:buFont typeface="Proxima Nova"/>
              <a:buNone/>
              <a:defRPr b="1" sz="57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700"/>
              <a:buFont typeface="Proxima Nova"/>
              <a:buNone/>
              <a:defRPr b="1" sz="57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2" name="Google Shape;122;p14"/>
          <p:cNvSpPr txBox="1"/>
          <p:nvPr>
            <p:ph idx="1" type="subTitle"/>
          </p:nvPr>
        </p:nvSpPr>
        <p:spPr>
          <a:xfrm>
            <a:off x="2272125" y="3228625"/>
            <a:ext cx="45999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3" name="Google Shape;123;p14"/>
          <p:cNvGrpSpPr/>
          <p:nvPr/>
        </p:nvGrpSpPr>
        <p:grpSpPr>
          <a:xfrm>
            <a:off x="7402175" y="477067"/>
            <a:ext cx="894000" cy="405000"/>
            <a:chOff x="7402175" y="373325"/>
            <a:chExt cx="894000" cy="405000"/>
          </a:xfrm>
        </p:grpSpPr>
        <p:sp>
          <p:nvSpPr>
            <p:cNvPr id="124" name="Google Shape;124;p14"/>
            <p:cNvSpPr/>
            <p:nvPr/>
          </p:nvSpPr>
          <p:spPr>
            <a:xfrm>
              <a:off x="7402175" y="373325"/>
              <a:ext cx="894000" cy="4050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" name="Google Shape;125;p14"/>
            <p:cNvGrpSpPr/>
            <p:nvPr/>
          </p:nvGrpSpPr>
          <p:grpSpPr>
            <a:xfrm>
              <a:off x="7608161" y="428909"/>
              <a:ext cx="481829" cy="293823"/>
              <a:chOff x="2050076" y="459803"/>
              <a:chExt cx="907227" cy="553235"/>
            </a:xfrm>
          </p:grpSpPr>
          <p:cxnSp>
            <p:nvCxnSpPr>
              <p:cNvPr id="126" name="Google Shape;126;p14"/>
              <p:cNvCxnSpPr/>
              <p:nvPr/>
            </p:nvCxnSpPr>
            <p:spPr>
              <a:xfrm>
                <a:off x="2050076" y="736442"/>
                <a:ext cx="90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27" name="Google Shape;127;p14"/>
              <p:cNvGrpSpPr/>
              <p:nvPr/>
            </p:nvGrpSpPr>
            <p:grpSpPr>
              <a:xfrm rot="-8100000">
                <a:off x="2485088" y="540822"/>
                <a:ext cx="391196" cy="391196"/>
                <a:chOff x="3463525" y="402775"/>
                <a:chExt cx="391200" cy="391200"/>
              </a:xfrm>
            </p:grpSpPr>
            <p:cxnSp>
              <p:nvCxnSpPr>
                <p:cNvPr id="128" name="Google Shape;128;p14"/>
                <p:cNvCxnSpPr/>
                <p:nvPr/>
              </p:nvCxnSpPr>
              <p:spPr>
                <a:xfrm>
                  <a:off x="3463525" y="793975"/>
                  <a:ext cx="391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" name="Google Shape;129;p14"/>
                <p:cNvCxnSpPr/>
                <p:nvPr/>
              </p:nvCxnSpPr>
              <p:spPr>
                <a:xfrm rot="5400000">
                  <a:off x="3267925" y="598375"/>
                  <a:ext cx="391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7">
    <p:bg>
      <p:bgPr>
        <a:solidFill>
          <a:schemeClr val="accent5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5"/>
          <p:cNvGrpSpPr/>
          <p:nvPr/>
        </p:nvGrpSpPr>
        <p:grpSpPr>
          <a:xfrm>
            <a:off x="436971" y="300775"/>
            <a:ext cx="8270058" cy="4541949"/>
            <a:chOff x="144300" y="214500"/>
            <a:chExt cx="8855400" cy="4714500"/>
          </a:xfrm>
        </p:grpSpPr>
        <p:sp>
          <p:nvSpPr>
            <p:cNvPr id="132" name="Google Shape;132;p15"/>
            <p:cNvSpPr/>
            <p:nvPr/>
          </p:nvSpPr>
          <p:spPr>
            <a:xfrm>
              <a:off x="144300" y="214500"/>
              <a:ext cx="8855400" cy="4714500"/>
            </a:xfrm>
            <a:prstGeom prst="roundRect">
              <a:avLst>
                <a:gd fmla="val 749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28588" rotWithShape="0" algn="bl" dir="5400000" dist="38100">
                <a:srgbClr val="000000">
                  <a:alpha val="5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44300" y="214550"/>
              <a:ext cx="8855400" cy="726300"/>
            </a:xfrm>
            <a:prstGeom prst="round2SameRect">
              <a:avLst>
                <a:gd fmla="val 42294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5"/>
          <p:cNvSpPr/>
          <p:nvPr/>
        </p:nvSpPr>
        <p:spPr>
          <a:xfrm>
            <a:off x="584350" y="1416350"/>
            <a:ext cx="1125300" cy="1125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2380700" y="2518675"/>
            <a:ext cx="720300" cy="720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916975" y="3496450"/>
            <a:ext cx="720300" cy="720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 txBox="1"/>
          <p:nvPr>
            <p:ph idx="1" type="subTitle"/>
          </p:nvPr>
        </p:nvSpPr>
        <p:spPr>
          <a:xfrm>
            <a:off x="1403925" y="1757800"/>
            <a:ext cx="3067200" cy="86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Viga"/>
              <a:buNone/>
              <a:defRPr b="1" sz="4000"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2" type="subTitle"/>
          </p:nvPr>
        </p:nvSpPr>
        <p:spPr>
          <a:xfrm>
            <a:off x="1251150" y="2730525"/>
            <a:ext cx="33729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accent5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6"/>
          <p:cNvGrpSpPr/>
          <p:nvPr/>
        </p:nvGrpSpPr>
        <p:grpSpPr>
          <a:xfrm>
            <a:off x="436971" y="300775"/>
            <a:ext cx="8270058" cy="4541949"/>
            <a:chOff x="144300" y="214500"/>
            <a:chExt cx="8855400" cy="4714500"/>
          </a:xfrm>
        </p:grpSpPr>
        <p:sp>
          <p:nvSpPr>
            <p:cNvPr id="141" name="Google Shape;141;p16"/>
            <p:cNvSpPr/>
            <p:nvPr/>
          </p:nvSpPr>
          <p:spPr>
            <a:xfrm>
              <a:off x="144300" y="214500"/>
              <a:ext cx="8855400" cy="4714500"/>
            </a:xfrm>
            <a:prstGeom prst="roundRect">
              <a:avLst>
                <a:gd fmla="val 749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28588" rotWithShape="0" algn="bl" dir="5400000" dist="38100">
                <a:srgbClr val="000000">
                  <a:alpha val="5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144300" y="214550"/>
              <a:ext cx="8855400" cy="726300"/>
            </a:xfrm>
            <a:prstGeom prst="round2SameRect">
              <a:avLst>
                <a:gd fmla="val 42294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6"/>
          <p:cNvSpPr/>
          <p:nvPr/>
        </p:nvSpPr>
        <p:spPr>
          <a:xfrm rot="-7632294">
            <a:off x="174474" y="1468880"/>
            <a:ext cx="2688586" cy="2688586"/>
          </a:xfrm>
          <a:prstGeom prst="chord">
            <a:avLst>
              <a:gd fmla="val 20555495" name="adj1"/>
              <a:gd fmla="val 1620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 txBox="1"/>
          <p:nvPr>
            <p:ph type="title"/>
          </p:nvPr>
        </p:nvSpPr>
        <p:spPr>
          <a:xfrm>
            <a:off x="712600" y="445025"/>
            <a:ext cx="771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45" name="Google Shape;145;p16"/>
          <p:cNvSpPr txBox="1"/>
          <p:nvPr>
            <p:ph hasCustomPrompt="1" idx="2" type="title"/>
          </p:nvPr>
        </p:nvSpPr>
        <p:spPr>
          <a:xfrm>
            <a:off x="824550" y="1539850"/>
            <a:ext cx="768000" cy="57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3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6"/>
          <p:cNvSpPr txBox="1"/>
          <p:nvPr>
            <p:ph idx="3" type="title"/>
          </p:nvPr>
        </p:nvSpPr>
        <p:spPr>
          <a:xfrm>
            <a:off x="1701325" y="1485575"/>
            <a:ext cx="2435100" cy="48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" type="subTitle"/>
          </p:nvPr>
        </p:nvSpPr>
        <p:spPr>
          <a:xfrm>
            <a:off x="1701325" y="1980525"/>
            <a:ext cx="24351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hasCustomPrompt="1" idx="4" type="title"/>
          </p:nvPr>
        </p:nvSpPr>
        <p:spPr>
          <a:xfrm>
            <a:off x="5001650" y="1559513"/>
            <a:ext cx="767100" cy="57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3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6"/>
          <p:cNvSpPr txBox="1"/>
          <p:nvPr>
            <p:ph idx="5" type="title"/>
          </p:nvPr>
        </p:nvSpPr>
        <p:spPr>
          <a:xfrm>
            <a:off x="5905325" y="1495925"/>
            <a:ext cx="2429700" cy="48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16"/>
          <p:cNvSpPr/>
          <p:nvPr/>
        </p:nvSpPr>
        <p:spPr>
          <a:xfrm>
            <a:off x="3607700" y="1330475"/>
            <a:ext cx="862200" cy="8622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 txBox="1"/>
          <p:nvPr>
            <p:ph idx="6" type="subTitle"/>
          </p:nvPr>
        </p:nvSpPr>
        <p:spPr>
          <a:xfrm>
            <a:off x="5902625" y="1980525"/>
            <a:ext cx="24351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hasCustomPrompt="1" idx="7" type="title"/>
          </p:nvPr>
        </p:nvSpPr>
        <p:spPr>
          <a:xfrm>
            <a:off x="800375" y="3104425"/>
            <a:ext cx="7671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3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16"/>
          <p:cNvSpPr txBox="1"/>
          <p:nvPr>
            <p:ph idx="8" type="title"/>
          </p:nvPr>
        </p:nvSpPr>
        <p:spPr>
          <a:xfrm>
            <a:off x="1701325" y="3058850"/>
            <a:ext cx="2435100" cy="48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9" type="subTitle"/>
          </p:nvPr>
        </p:nvSpPr>
        <p:spPr>
          <a:xfrm>
            <a:off x="1701325" y="3550825"/>
            <a:ext cx="24351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5" name="Google Shape;155;p16"/>
          <p:cNvGrpSpPr/>
          <p:nvPr/>
        </p:nvGrpSpPr>
        <p:grpSpPr>
          <a:xfrm flipH="1">
            <a:off x="5332636" y="2936032"/>
            <a:ext cx="3095575" cy="2987894"/>
            <a:chOff x="5685431" y="3038138"/>
            <a:chExt cx="3095575" cy="2987894"/>
          </a:xfrm>
        </p:grpSpPr>
        <p:sp>
          <p:nvSpPr>
            <p:cNvPr id="156" name="Google Shape;156;p16"/>
            <p:cNvSpPr/>
            <p:nvPr/>
          </p:nvSpPr>
          <p:spPr>
            <a:xfrm>
              <a:off x="7855806" y="3038138"/>
              <a:ext cx="925200" cy="925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 rot="5400000">
              <a:off x="5685431" y="3116331"/>
              <a:ext cx="2909700" cy="2909700"/>
            </a:xfrm>
            <a:prstGeom prst="chord">
              <a:avLst>
                <a:gd fmla="val 4548190" name="adj1"/>
                <a:gd fmla="val 17037604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16"/>
          <p:cNvSpPr txBox="1"/>
          <p:nvPr>
            <p:ph idx="13" type="subTitle"/>
          </p:nvPr>
        </p:nvSpPr>
        <p:spPr>
          <a:xfrm>
            <a:off x="5905325" y="3550825"/>
            <a:ext cx="24351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hasCustomPrompt="1" idx="14" type="title"/>
          </p:nvPr>
        </p:nvSpPr>
        <p:spPr>
          <a:xfrm>
            <a:off x="5001650" y="3102775"/>
            <a:ext cx="767100" cy="57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3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16"/>
          <p:cNvSpPr txBox="1"/>
          <p:nvPr>
            <p:ph idx="15" type="title"/>
          </p:nvPr>
        </p:nvSpPr>
        <p:spPr>
          <a:xfrm>
            <a:off x="5905325" y="3058850"/>
            <a:ext cx="2429700" cy="484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1">
    <p:bg>
      <p:bgPr>
        <a:solidFill>
          <a:schemeClr val="accent5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7"/>
          <p:cNvGrpSpPr/>
          <p:nvPr/>
        </p:nvGrpSpPr>
        <p:grpSpPr>
          <a:xfrm>
            <a:off x="436971" y="300775"/>
            <a:ext cx="8270058" cy="4541949"/>
            <a:chOff x="144300" y="214500"/>
            <a:chExt cx="8855400" cy="4714500"/>
          </a:xfrm>
        </p:grpSpPr>
        <p:sp>
          <p:nvSpPr>
            <p:cNvPr id="163" name="Google Shape;163;p17"/>
            <p:cNvSpPr/>
            <p:nvPr/>
          </p:nvSpPr>
          <p:spPr>
            <a:xfrm>
              <a:off x="144300" y="214500"/>
              <a:ext cx="8855400" cy="4714500"/>
            </a:xfrm>
            <a:prstGeom prst="roundRect">
              <a:avLst>
                <a:gd fmla="val 749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28588" rotWithShape="0" algn="bl" dir="5400000" dist="38100">
                <a:srgbClr val="000000">
                  <a:alpha val="5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44300" y="214550"/>
              <a:ext cx="8855400" cy="726300"/>
            </a:xfrm>
            <a:prstGeom prst="round2SameRect">
              <a:avLst>
                <a:gd fmla="val 42294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7"/>
          <p:cNvSpPr txBox="1"/>
          <p:nvPr>
            <p:ph type="title"/>
          </p:nvPr>
        </p:nvSpPr>
        <p:spPr>
          <a:xfrm>
            <a:off x="712600" y="445025"/>
            <a:ext cx="771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66" name="Google Shape;166;p17"/>
          <p:cNvSpPr/>
          <p:nvPr/>
        </p:nvSpPr>
        <p:spPr>
          <a:xfrm>
            <a:off x="3616950" y="1770550"/>
            <a:ext cx="1910100" cy="1910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 rot="-9047963">
            <a:off x="-39661" y="2717282"/>
            <a:ext cx="1829384" cy="1829384"/>
          </a:xfrm>
          <a:prstGeom prst="chord">
            <a:avLst>
              <a:gd fmla="val 1903722" name="adj1"/>
              <a:gd fmla="val 1620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 flipH="1" rot="9047963">
            <a:off x="7354289" y="2438282"/>
            <a:ext cx="1829384" cy="1829384"/>
          </a:xfrm>
          <a:prstGeom prst="chord">
            <a:avLst>
              <a:gd fmla="val 1903722" name="adj1"/>
              <a:gd fmla="val 1620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 txBox="1"/>
          <p:nvPr>
            <p:ph idx="2" type="title"/>
          </p:nvPr>
        </p:nvSpPr>
        <p:spPr>
          <a:xfrm>
            <a:off x="4787175" y="2555325"/>
            <a:ext cx="25164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7"/>
          <p:cNvSpPr txBox="1"/>
          <p:nvPr>
            <p:ph idx="1" type="subTitle"/>
          </p:nvPr>
        </p:nvSpPr>
        <p:spPr>
          <a:xfrm>
            <a:off x="4787149" y="3220850"/>
            <a:ext cx="2516400" cy="750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7"/>
          <p:cNvSpPr txBox="1"/>
          <p:nvPr>
            <p:ph idx="3" type="title"/>
          </p:nvPr>
        </p:nvSpPr>
        <p:spPr>
          <a:xfrm>
            <a:off x="1840537" y="2555325"/>
            <a:ext cx="25164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17"/>
          <p:cNvSpPr txBox="1"/>
          <p:nvPr>
            <p:ph idx="4" type="subTitle"/>
          </p:nvPr>
        </p:nvSpPr>
        <p:spPr>
          <a:xfrm>
            <a:off x="1840425" y="3220850"/>
            <a:ext cx="2516400" cy="750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9">
    <p:bg>
      <p:bgPr>
        <a:solidFill>
          <a:schemeClr val="accent5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8"/>
          <p:cNvGrpSpPr/>
          <p:nvPr/>
        </p:nvGrpSpPr>
        <p:grpSpPr>
          <a:xfrm>
            <a:off x="436971" y="300775"/>
            <a:ext cx="8270058" cy="4541949"/>
            <a:chOff x="144300" y="214500"/>
            <a:chExt cx="8855400" cy="4714500"/>
          </a:xfrm>
        </p:grpSpPr>
        <p:sp>
          <p:nvSpPr>
            <p:cNvPr id="175" name="Google Shape;175;p18"/>
            <p:cNvSpPr/>
            <p:nvPr/>
          </p:nvSpPr>
          <p:spPr>
            <a:xfrm>
              <a:off x="144300" y="214500"/>
              <a:ext cx="8855400" cy="4714500"/>
            </a:xfrm>
            <a:prstGeom prst="roundRect">
              <a:avLst>
                <a:gd fmla="val 749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28588" rotWithShape="0" algn="bl" dir="5400000" dist="38100">
                <a:srgbClr val="000000">
                  <a:alpha val="5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144300" y="214550"/>
              <a:ext cx="8855400" cy="726300"/>
            </a:xfrm>
            <a:prstGeom prst="round2SameRect">
              <a:avLst>
                <a:gd fmla="val 42294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18"/>
          <p:cNvSpPr/>
          <p:nvPr/>
        </p:nvSpPr>
        <p:spPr>
          <a:xfrm rot="6300117">
            <a:off x="3127932" y="2685884"/>
            <a:ext cx="2888136" cy="2888136"/>
          </a:xfrm>
          <a:prstGeom prst="chord">
            <a:avLst>
              <a:gd fmla="val 2700000" name="adj1"/>
              <a:gd fmla="val 1702191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 rot="-9900151">
            <a:off x="-63210" y="1096160"/>
            <a:ext cx="1977768" cy="1977768"/>
          </a:xfrm>
          <a:prstGeom prst="chord">
            <a:avLst>
              <a:gd fmla="val 2700000" name="adj1"/>
              <a:gd fmla="val 1706158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 flipH="1" rot="9900151">
            <a:off x="7229440" y="2200810"/>
            <a:ext cx="1977768" cy="1977768"/>
          </a:xfrm>
          <a:prstGeom prst="chord">
            <a:avLst>
              <a:gd fmla="val 2700000" name="adj1"/>
              <a:gd fmla="val 17061587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 txBox="1"/>
          <p:nvPr>
            <p:ph type="title"/>
          </p:nvPr>
        </p:nvSpPr>
        <p:spPr>
          <a:xfrm>
            <a:off x="712600" y="445025"/>
            <a:ext cx="771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2" type="title"/>
          </p:nvPr>
        </p:nvSpPr>
        <p:spPr>
          <a:xfrm>
            <a:off x="3548400" y="2900825"/>
            <a:ext cx="2047200" cy="48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3548400" y="3410581"/>
            <a:ext cx="20472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8"/>
          <p:cNvSpPr txBox="1"/>
          <p:nvPr>
            <p:ph idx="3" type="title"/>
          </p:nvPr>
        </p:nvSpPr>
        <p:spPr>
          <a:xfrm>
            <a:off x="906575" y="2900825"/>
            <a:ext cx="2047200" cy="48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4" type="subTitle"/>
          </p:nvPr>
        </p:nvSpPr>
        <p:spPr>
          <a:xfrm>
            <a:off x="906525" y="3410581"/>
            <a:ext cx="20472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8"/>
          <p:cNvSpPr txBox="1"/>
          <p:nvPr>
            <p:ph idx="5" type="title"/>
          </p:nvPr>
        </p:nvSpPr>
        <p:spPr>
          <a:xfrm>
            <a:off x="6190250" y="2900825"/>
            <a:ext cx="2047200" cy="48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18"/>
          <p:cNvSpPr txBox="1"/>
          <p:nvPr>
            <p:ph idx="6" type="subTitle"/>
          </p:nvPr>
        </p:nvSpPr>
        <p:spPr>
          <a:xfrm>
            <a:off x="6190250" y="3410581"/>
            <a:ext cx="2047200" cy="57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8">
    <p:bg>
      <p:bgPr>
        <a:solidFill>
          <a:schemeClr val="accent5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9"/>
          <p:cNvGrpSpPr/>
          <p:nvPr/>
        </p:nvGrpSpPr>
        <p:grpSpPr>
          <a:xfrm>
            <a:off x="436971" y="300775"/>
            <a:ext cx="8270058" cy="4541949"/>
            <a:chOff x="144300" y="214500"/>
            <a:chExt cx="8855400" cy="4714500"/>
          </a:xfrm>
        </p:grpSpPr>
        <p:sp>
          <p:nvSpPr>
            <p:cNvPr id="189" name="Google Shape;189;p19"/>
            <p:cNvSpPr/>
            <p:nvPr/>
          </p:nvSpPr>
          <p:spPr>
            <a:xfrm>
              <a:off x="144300" y="214500"/>
              <a:ext cx="8855400" cy="4714500"/>
            </a:xfrm>
            <a:prstGeom prst="roundRect">
              <a:avLst>
                <a:gd fmla="val 749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28588" rotWithShape="0" algn="bl" dir="5400000" dist="38100">
                <a:srgbClr val="000000">
                  <a:alpha val="5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44300" y="214550"/>
              <a:ext cx="8855400" cy="726300"/>
            </a:xfrm>
            <a:prstGeom prst="round2SameRect">
              <a:avLst>
                <a:gd fmla="val 42294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19"/>
          <p:cNvSpPr txBox="1"/>
          <p:nvPr>
            <p:ph type="title"/>
          </p:nvPr>
        </p:nvSpPr>
        <p:spPr>
          <a:xfrm>
            <a:off x="1849575" y="1542775"/>
            <a:ext cx="2435100" cy="48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" type="subTitle"/>
          </p:nvPr>
        </p:nvSpPr>
        <p:spPr>
          <a:xfrm>
            <a:off x="1849575" y="2025200"/>
            <a:ext cx="24351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/>
          <p:nvPr/>
        </p:nvSpPr>
        <p:spPr>
          <a:xfrm rot="7199921">
            <a:off x="697215" y="2618399"/>
            <a:ext cx="2956918" cy="2956918"/>
          </a:xfrm>
          <a:prstGeom prst="chord">
            <a:avLst>
              <a:gd fmla="val 1795414" name="adj1"/>
              <a:gd fmla="val 1620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5937450" y="1178300"/>
            <a:ext cx="2301300" cy="2301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 txBox="1"/>
          <p:nvPr>
            <p:ph idx="2" type="title"/>
          </p:nvPr>
        </p:nvSpPr>
        <p:spPr>
          <a:xfrm>
            <a:off x="1849575" y="3105575"/>
            <a:ext cx="2435100" cy="48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19"/>
          <p:cNvSpPr txBox="1"/>
          <p:nvPr>
            <p:ph idx="3" type="subTitle"/>
          </p:nvPr>
        </p:nvSpPr>
        <p:spPr>
          <a:xfrm>
            <a:off x="1849575" y="3605375"/>
            <a:ext cx="24351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9"/>
          <p:cNvSpPr txBox="1"/>
          <p:nvPr>
            <p:ph idx="4" type="title"/>
          </p:nvPr>
        </p:nvSpPr>
        <p:spPr>
          <a:xfrm>
            <a:off x="5757050" y="1542650"/>
            <a:ext cx="2435100" cy="48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p19"/>
          <p:cNvSpPr txBox="1"/>
          <p:nvPr>
            <p:ph idx="5" type="subTitle"/>
          </p:nvPr>
        </p:nvSpPr>
        <p:spPr>
          <a:xfrm>
            <a:off x="5757050" y="2025200"/>
            <a:ext cx="24351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9"/>
          <p:cNvSpPr txBox="1"/>
          <p:nvPr>
            <p:ph idx="6" type="title"/>
          </p:nvPr>
        </p:nvSpPr>
        <p:spPr>
          <a:xfrm>
            <a:off x="5757050" y="3105575"/>
            <a:ext cx="2435100" cy="48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0" name="Google Shape;200;p19"/>
          <p:cNvSpPr txBox="1"/>
          <p:nvPr>
            <p:ph idx="7" type="subTitle"/>
          </p:nvPr>
        </p:nvSpPr>
        <p:spPr>
          <a:xfrm>
            <a:off x="5757050" y="3594114"/>
            <a:ext cx="24351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9"/>
          <p:cNvSpPr txBox="1"/>
          <p:nvPr>
            <p:ph idx="8" type="title"/>
          </p:nvPr>
        </p:nvSpPr>
        <p:spPr>
          <a:xfrm>
            <a:off x="712600" y="445025"/>
            <a:ext cx="771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0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0"/>
          <p:cNvGrpSpPr/>
          <p:nvPr/>
        </p:nvGrpSpPr>
        <p:grpSpPr>
          <a:xfrm>
            <a:off x="436971" y="300775"/>
            <a:ext cx="8270058" cy="4541949"/>
            <a:chOff x="144300" y="214500"/>
            <a:chExt cx="8855400" cy="4714500"/>
          </a:xfrm>
        </p:grpSpPr>
        <p:sp>
          <p:nvSpPr>
            <p:cNvPr id="204" name="Google Shape;204;p20"/>
            <p:cNvSpPr/>
            <p:nvPr/>
          </p:nvSpPr>
          <p:spPr>
            <a:xfrm>
              <a:off x="144300" y="214500"/>
              <a:ext cx="8855400" cy="4714500"/>
            </a:xfrm>
            <a:prstGeom prst="roundRect">
              <a:avLst>
                <a:gd fmla="val 749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28588" rotWithShape="0" algn="bl" dir="5400000" dist="38100">
                <a:srgbClr val="000000">
                  <a:alpha val="5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144300" y="214550"/>
              <a:ext cx="8855400" cy="726300"/>
            </a:xfrm>
            <a:prstGeom prst="round2SameRect">
              <a:avLst>
                <a:gd fmla="val 42294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20"/>
          <p:cNvSpPr txBox="1"/>
          <p:nvPr>
            <p:ph type="title"/>
          </p:nvPr>
        </p:nvSpPr>
        <p:spPr>
          <a:xfrm>
            <a:off x="712600" y="445025"/>
            <a:ext cx="771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07" name="Google Shape;207;p20"/>
          <p:cNvSpPr/>
          <p:nvPr/>
        </p:nvSpPr>
        <p:spPr>
          <a:xfrm>
            <a:off x="3616950" y="1770550"/>
            <a:ext cx="1910100" cy="1910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 rot="-9047963">
            <a:off x="-39661" y="2717282"/>
            <a:ext cx="1829384" cy="1829384"/>
          </a:xfrm>
          <a:prstGeom prst="chord">
            <a:avLst>
              <a:gd fmla="val 1903722" name="adj1"/>
              <a:gd fmla="val 1620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 flipH="1" rot="9047963">
            <a:off x="7354289" y="2438282"/>
            <a:ext cx="1829384" cy="1829384"/>
          </a:xfrm>
          <a:prstGeom prst="chord">
            <a:avLst>
              <a:gd fmla="val 1903722" name="adj1"/>
              <a:gd fmla="val 1620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 txBox="1"/>
          <p:nvPr>
            <p:ph idx="2" type="title"/>
          </p:nvPr>
        </p:nvSpPr>
        <p:spPr>
          <a:xfrm>
            <a:off x="3607588" y="1435706"/>
            <a:ext cx="19224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1" type="subTitle"/>
          </p:nvPr>
        </p:nvSpPr>
        <p:spPr>
          <a:xfrm>
            <a:off x="3545206" y="2032079"/>
            <a:ext cx="2047200" cy="750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0"/>
          <p:cNvSpPr txBox="1"/>
          <p:nvPr>
            <p:ph idx="3" type="title"/>
          </p:nvPr>
        </p:nvSpPr>
        <p:spPr>
          <a:xfrm>
            <a:off x="965749" y="1435706"/>
            <a:ext cx="19224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" name="Google Shape;213;p20"/>
          <p:cNvSpPr txBox="1"/>
          <p:nvPr>
            <p:ph idx="4" type="subTitle"/>
          </p:nvPr>
        </p:nvSpPr>
        <p:spPr>
          <a:xfrm>
            <a:off x="903338" y="2032079"/>
            <a:ext cx="2047200" cy="750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0"/>
          <p:cNvSpPr txBox="1"/>
          <p:nvPr>
            <p:ph idx="5" type="title"/>
          </p:nvPr>
        </p:nvSpPr>
        <p:spPr>
          <a:xfrm>
            <a:off x="6249425" y="1435706"/>
            <a:ext cx="19224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20"/>
          <p:cNvSpPr txBox="1"/>
          <p:nvPr>
            <p:ph idx="6" type="subTitle"/>
          </p:nvPr>
        </p:nvSpPr>
        <p:spPr>
          <a:xfrm>
            <a:off x="6187060" y="2032079"/>
            <a:ext cx="2047200" cy="750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0"/>
          <p:cNvSpPr txBox="1"/>
          <p:nvPr>
            <p:ph idx="7" type="title"/>
          </p:nvPr>
        </p:nvSpPr>
        <p:spPr>
          <a:xfrm>
            <a:off x="3607611" y="3015125"/>
            <a:ext cx="19224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20"/>
          <p:cNvSpPr txBox="1"/>
          <p:nvPr>
            <p:ph idx="8" type="subTitle"/>
          </p:nvPr>
        </p:nvSpPr>
        <p:spPr>
          <a:xfrm>
            <a:off x="3545206" y="3604442"/>
            <a:ext cx="2047200" cy="750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0"/>
          <p:cNvSpPr txBox="1"/>
          <p:nvPr>
            <p:ph idx="9" type="title"/>
          </p:nvPr>
        </p:nvSpPr>
        <p:spPr>
          <a:xfrm>
            <a:off x="965800" y="3015125"/>
            <a:ext cx="19224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20"/>
          <p:cNvSpPr txBox="1"/>
          <p:nvPr>
            <p:ph idx="13" type="subTitle"/>
          </p:nvPr>
        </p:nvSpPr>
        <p:spPr>
          <a:xfrm>
            <a:off x="903338" y="3604442"/>
            <a:ext cx="2047200" cy="750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0"/>
          <p:cNvSpPr txBox="1"/>
          <p:nvPr>
            <p:ph idx="14" type="title"/>
          </p:nvPr>
        </p:nvSpPr>
        <p:spPr>
          <a:xfrm>
            <a:off x="6249425" y="3015125"/>
            <a:ext cx="19224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1" name="Google Shape;221;p20"/>
          <p:cNvSpPr txBox="1"/>
          <p:nvPr>
            <p:ph idx="15" type="subTitle"/>
          </p:nvPr>
        </p:nvSpPr>
        <p:spPr>
          <a:xfrm>
            <a:off x="6187060" y="3604442"/>
            <a:ext cx="2047200" cy="750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436971" y="300775"/>
            <a:ext cx="8270058" cy="4541949"/>
            <a:chOff x="144300" y="214500"/>
            <a:chExt cx="8855400" cy="4714500"/>
          </a:xfrm>
        </p:grpSpPr>
        <p:sp>
          <p:nvSpPr>
            <p:cNvPr id="25" name="Google Shape;25;p3"/>
            <p:cNvSpPr/>
            <p:nvPr/>
          </p:nvSpPr>
          <p:spPr>
            <a:xfrm>
              <a:off x="144300" y="214500"/>
              <a:ext cx="8855400" cy="4714500"/>
            </a:xfrm>
            <a:prstGeom prst="roundRect">
              <a:avLst>
                <a:gd fmla="val 749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28588" rotWithShape="0" algn="bl" dir="5400000" dist="38100">
                <a:srgbClr val="000000">
                  <a:alpha val="5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44300" y="214550"/>
              <a:ext cx="8855400" cy="726300"/>
            </a:xfrm>
            <a:prstGeom prst="round2SameRect">
              <a:avLst>
                <a:gd fmla="val 42294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-645125" y="1395398"/>
            <a:ext cx="3835950" cy="3194700"/>
            <a:chOff x="-645125" y="1395398"/>
            <a:chExt cx="3835950" cy="3194700"/>
          </a:xfrm>
        </p:grpSpPr>
        <p:sp>
          <p:nvSpPr>
            <p:cNvPr id="28" name="Google Shape;28;p3"/>
            <p:cNvSpPr/>
            <p:nvPr/>
          </p:nvSpPr>
          <p:spPr>
            <a:xfrm>
              <a:off x="1977325" y="2950175"/>
              <a:ext cx="1213500" cy="1213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9545858">
              <a:off x="-285104" y="1755419"/>
              <a:ext cx="2474658" cy="2474658"/>
            </a:xfrm>
            <a:prstGeom prst="chord">
              <a:avLst>
                <a:gd fmla="val 2700000" name="adj1"/>
                <a:gd fmla="val 16411989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3"/>
          <p:cNvSpPr txBox="1"/>
          <p:nvPr>
            <p:ph type="title"/>
          </p:nvPr>
        </p:nvSpPr>
        <p:spPr>
          <a:xfrm>
            <a:off x="1840800" y="1998450"/>
            <a:ext cx="3353700" cy="84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Proxima Nova Semibold"/>
              <a:buNone/>
              <a:defRPr sz="36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Proxima Nova Semibold"/>
              <a:buNone/>
              <a:defRPr sz="36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Proxima Nova Semibold"/>
              <a:buNone/>
              <a:defRPr sz="36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Proxima Nova Semibold"/>
              <a:buNone/>
              <a:defRPr sz="36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Proxima Nova Semibold"/>
              <a:buNone/>
              <a:defRPr sz="36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Proxima Nova Semibold"/>
              <a:buNone/>
              <a:defRPr sz="36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Proxima Nova Semibold"/>
              <a:buNone/>
              <a:defRPr sz="36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Proxima Nova Semibold"/>
              <a:buNone/>
              <a:defRPr sz="36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hasCustomPrompt="1" idx="2" type="title"/>
          </p:nvPr>
        </p:nvSpPr>
        <p:spPr>
          <a:xfrm>
            <a:off x="826827" y="1998450"/>
            <a:ext cx="8838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1" type="subTitle"/>
          </p:nvPr>
        </p:nvSpPr>
        <p:spPr>
          <a:xfrm>
            <a:off x="1840800" y="2840250"/>
            <a:ext cx="3130200" cy="7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accent5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21"/>
          <p:cNvGrpSpPr/>
          <p:nvPr/>
        </p:nvGrpSpPr>
        <p:grpSpPr>
          <a:xfrm>
            <a:off x="436971" y="300775"/>
            <a:ext cx="8270058" cy="4541949"/>
            <a:chOff x="144300" y="214500"/>
            <a:chExt cx="8855400" cy="4714500"/>
          </a:xfrm>
        </p:grpSpPr>
        <p:sp>
          <p:nvSpPr>
            <p:cNvPr id="224" name="Google Shape;224;p21"/>
            <p:cNvSpPr/>
            <p:nvPr/>
          </p:nvSpPr>
          <p:spPr>
            <a:xfrm>
              <a:off x="144300" y="214500"/>
              <a:ext cx="8855400" cy="4714500"/>
            </a:xfrm>
            <a:prstGeom prst="roundRect">
              <a:avLst>
                <a:gd fmla="val 749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28588" rotWithShape="0" algn="bl" dir="5400000" dist="38100">
                <a:srgbClr val="000000">
                  <a:alpha val="5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144300" y="214550"/>
              <a:ext cx="8855400" cy="726300"/>
            </a:xfrm>
            <a:prstGeom prst="round2SameRect">
              <a:avLst>
                <a:gd fmla="val 42294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21"/>
          <p:cNvSpPr/>
          <p:nvPr/>
        </p:nvSpPr>
        <p:spPr>
          <a:xfrm rot="6696427">
            <a:off x="2978423" y="2608838"/>
            <a:ext cx="3187052" cy="3187052"/>
          </a:xfrm>
          <a:prstGeom prst="chord">
            <a:avLst>
              <a:gd fmla="val 2700000" name="adj1"/>
              <a:gd fmla="val 16317506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"/>
          <p:cNvSpPr txBox="1"/>
          <p:nvPr>
            <p:ph idx="1" type="subTitle"/>
          </p:nvPr>
        </p:nvSpPr>
        <p:spPr>
          <a:xfrm>
            <a:off x="1759950" y="1906550"/>
            <a:ext cx="5624100" cy="11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8" name="Google Shape;228;p21"/>
          <p:cNvSpPr txBox="1"/>
          <p:nvPr>
            <p:ph idx="2" type="subTitle"/>
          </p:nvPr>
        </p:nvSpPr>
        <p:spPr>
          <a:xfrm>
            <a:off x="3274300" y="3244450"/>
            <a:ext cx="2595300" cy="5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iga"/>
              <a:buNone/>
              <a:defRPr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 Semibold"/>
              <a:buNone/>
              <a:defRPr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grpSp>
        <p:nvGrpSpPr>
          <p:cNvPr id="229" name="Google Shape;229;p21"/>
          <p:cNvGrpSpPr/>
          <p:nvPr/>
        </p:nvGrpSpPr>
        <p:grpSpPr>
          <a:xfrm>
            <a:off x="7402175" y="477067"/>
            <a:ext cx="894000" cy="405000"/>
            <a:chOff x="7402175" y="373325"/>
            <a:chExt cx="894000" cy="405000"/>
          </a:xfrm>
        </p:grpSpPr>
        <p:sp>
          <p:nvSpPr>
            <p:cNvPr id="230" name="Google Shape;230;p21"/>
            <p:cNvSpPr/>
            <p:nvPr/>
          </p:nvSpPr>
          <p:spPr>
            <a:xfrm>
              <a:off x="7402175" y="373325"/>
              <a:ext cx="894000" cy="4050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" name="Google Shape;231;p21"/>
            <p:cNvGrpSpPr/>
            <p:nvPr/>
          </p:nvGrpSpPr>
          <p:grpSpPr>
            <a:xfrm>
              <a:off x="7608161" y="428909"/>
              <a:ext cx="481829" cy="293823"/>
              <a:chOff x="2050076" y="459803"/>
              <a:chExt cx="907227" cy="553235"/>
            </a:xfrm>
          </p:grpSpPr>
          <p:cxnSp>
            <p:nvCxnSpPr>
              <p:cNvPr id="232" name="Google Shape;232;p21"/>
              <p:cNvCxnSpPr/>
              <p:nvPr/>
            </p:nvCxnSpPr>
            <p:spPr>
              <a:xfrm>
                <a:off x="2050076" y="736442"/>
                <a:ext cx="90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33" name="Google Shape;233;p21"/>
              <p:cNvGrpSpPr/>
              <p:nvPr/>
            </p:nvGrpSpPr>
            <p:grpSpPr>
              <a:xfrm rot="-8100000">
                <a:off x="2485088" y="540822"/>
                <a:ext cx="391196" cy="391196"/>
                <a:chOff x="3463525" y="402775"/>
                <a:chExt cx="391200" cy="391200"/>
              </a:xfrm>
            </p:grpSpPr>
            <p:cxnSp>
              <p:nvCxnSpPr>
                <p:cNvPr id="234" name="Google Shape;234;p21"/>
                <p:cNvCxnSpPr/>
                <p:nvPr/>
              </p:nvCxnSpPr>
              <p:spPr>
                <a:xfrm>
                  <a:off x="3463525" y="793975"/>
                  <a:ext cx="391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5" name="Google Shape;235;p21"/>
                <p:cNvCxnSpPr/>
                <p:nvPr/>
              </p:nvCxnSpPr>
              <p:spPr>
                <a:xfrm rot="5400000">
                  <a:off x="3267925" y="598375"/>
                  <a:ext cx="391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bg>
      <p:bgPr>
        <a:solidFill>
          <a:schemeClr val="accent5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>
            <p:ph hasCustomPrompt="1" type="title"/>
          </p:nvPr>
        </p:nvSpPr>
        <p:spPr>
          <a:xfrm>
            <a:off x="2659688" y="1102525"/>
            <a:ext cx="3824700" cy="591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Viga"/>
              <a:buNone/>
              <a:defRPr sz="4000"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Viga"/>
              <a:buNone/>
              <a:defRPr sz="4000"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Viga"/>
              <a:buNone/>
              <a:defRPr sz="4000"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Viga"/>
              <a:buNone/>
              <a:defRPr sz="4000"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Viga"/>
              <a:buNone/>
              <a:defRPr sz="4000"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Viga"/>
              <a:buNone/>
              <a:defRPr sz="4000"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Viga"/>
              <a:buNone/>
              <a:defRPr sz="4000"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Viga"/>
              <a:buNone/>
              <a:defRPr sz="4000">
                <a:latin typeface="Viga"/>
                <a:ea typeface="Viga"/>
                <a:cs typeface="Viga"/>
                <a:sym typeface="Viga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2"/>
          <p:cNvSpPr txBox="1"/>
          <p:nvPr>
            <p:ph idx="1" type="subTitle"/>
          </p:nvPr>
        </p:nvSpPr>
        <p:spPr>
          <a:xfrm>
            <a:off x="2512238" y="1717405"/>
            <a:ext cx="4119600" cy="53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2"/>
          <p:cNvSpPr txBox="1"/>
          <p:nvPr>
            <p:ph hasCustomPrompt="1" idx="2" type="title"/>
          </p:nvPr>
        </p:nvSpPr>
        <p:spPr>
          <a:xfrm>
            <a:off x="2659688" y="2283689"/>
            <a:ext cx="3824700" cy="591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Viga"/>
              <a:buNone/>
              <a:defRPr sz="4000"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Viga"/>
              <a:buNone/>
              <a:defRPr sz="4000"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Viga"/>
              <a:buNone/>
              <a:defRPr sz="4000"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Viga"/>
              <a:buNone/>
              <a:defRPr sz="4000"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Viga"/>
              <a:buNone/>
              <a:defRPr sz="4000"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Viga"/>
              <a:buNone/>
              <a:defRPr sz="4000"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Viga"/>
              <a:buNone/>
              <a:defRPr sz="4000"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Viga"/>
              <a:buNone/>
              <a:defRPr sz="4000">
                <a:latin typeface="Viga"/>
                <a:ea typeface="Viga"/>
                <a:cs typeface="Viga"/>
                <a:sym typeface="Viga"/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2"/>
          <p:cNvSpPr txBox="1"/>
          <p:nvPr>
            <p:ph idx="3" type="subTitle"/>
          </p:nvPr>
        </p:nvSpPr>
        <p:spPr>
          <a:xfrm>
            <a:off x="2512238" y="2893163"/>
            <a:ext cx="4119600" cy="53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2"/>
          <p:cNvSpPr txBox="1"/>
          <p:nvPr>
            <p:ph hasCustomPrompt="1" idx="4" type="title"/>
          </p:nvPr>
        </p:nvSpPr>
        <p:spPr>
          <a:xfrm>
            <a:off x="2659538" y="3454025"/>
            <a:ext cx="3825000" cy="591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Viga"/>
              <a:buNone/>
              <a:defRPr sz="4000"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Viga"/>
              <a:buNone/>
              <a:defRPr sz="4000"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Viga"/>
              <a:buNone/>
              <a:defRPr sz="4000"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Viga"/>
              <a:buNone/>
              <a:defRPr sz="4000"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Viga"/>
              <a:buNone/>
              <a:defRPr sz="4000"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Viga"/>
              <a:buNone/>
              <a:defRPr sz="4000"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Viga"/>
              <a:buNone/>
              <a:defRPr sz="4000"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Viga"/>
              <a:buNone/>
              <a:defRPr sz="4000">
                <a:latin typeface="Viga"/>
                <a:ea typeface="Viga"/>
                <a:cs typeface="Viga"/>
                <a:sym typeface="Viga"/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2"/>
          <p:cNvSpPr txBox="1"/>
          <p:nvPr>
            <p:ph idx="5" type="subTitle"/>
          </p:nvPr>
        </p:nvSpPr>
        <p:spPr>
          <a:xfrm>
            <a:off x="2512238" y="4068922"/>
            <a:ext cx="4119600" cy="53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2"/>
          <p:cNvSpPr/>
          <p:nvPr/>
        </p:nvSpPr>
        <p:spPr>
          <a:xfrm>
            <a:off x="712600" y="2426400"/>
            <a:ext cx="2175900" cy="2175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2103025" y="1837000"/>
            <a:ext cx="992100" cy="992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 rot="899812">
            <a:off x="7092201" y="839980"/>
            <a:ext cx="2148270" cy="2148270"/>
          </a:xfrm>
          <a:prstGeom prst="chord">
            <a:avLst>
              <a:gd fmla="val 2700000" name="adj1"/>
              <a:gd fmla="val 17094931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22"/>
          <p:cNvGrpSpPr/>
          <p:nvPr/>
        </p:nvGrpSpPr>
        <p:grpSpPr>
          <a:xfrm>
            <a:off x="436971" y="300775"/>
            <a:ext cx="8270058" cy="4541949"/>
            <a:chOff x="436971" y="300775"/>
            <a:chExt cx="8270058" cy="4541949"/>
          </a:xfrm>
        </p:grpSpPr>
        <p:sp>
          <p:nvSpPr>
            <p:cNvPr id="247" name="Google Shape;247;p22"/>
            <p:cNvSpPr/>
            <p:nvPr/>
          </p:nvSpPr>
          <p:spPr>
            <a:xfrm>
              <a:off x="436971" y="300775"/>
              <a:ext cx="8270058" cy="4541949"/>
            </a:xfrm>
            <a:prstGeom prst="roundRect">
              <a:avLst>
                <a:gd fmla="val 749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28588" rotWithShape="0" algn="bl" dir="5400000" dist="38100">
                <a:srgbClr val="000000">
                  <a:alpha val="5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8" name="Google Shape;248;p22"/>
            <p:cNvGrpSpPr/>
            <p:nvPr/>
          </p:nvGrpSpPr>
          <p:grpSpPr>
            <a:xfrm>
              <a:off x="7402175" y="477067"/>
              <a:ext cx="894000" cy="405000"/>
              <a:chOff x="7402175" y="373325"/>
              <a:chExt cx="894000" cy="405000"/>
            </a:xfrm>
          </p:grpSpPr>
          <p:sp>
            <p:nvSpPr>
              <p:cNvPr id="249" name="Google Shape;249;p22"/>
              <p:cNvSpPr/>
              <p:nvPr/>
            </p:nvSpPr>
            <p:spPr>
              <a:xfrm>
                <a:off x="7402175" y="373325"/>
                <a:ext cx="894000" cy="405000"/>
              </a:xfrm>
              <a:prstGeom prst="roundRect">
                <a:avLst>
                  <a:gd fmla="val 50000" name="adj"/>
                </a:avLst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0" name="Google Shape;250;p22"/>
              <p:cNvGrpSpPr/>
              <p:nvPr/>
            </p:nvGrpSpPr>
            <p:grpSpPr>
              <a:xfrm>
                <a:off x="7608161" y="428909"/>
                <a:ext cx="481829" cy="293823"/>
                <a:chOff x="2050076" y="459803"/>
                <a:chExt cx="907227" cy="553235"/>
              </a:xfrm>
            </p:grpSpPr>
            <p:cxnSp>
              <p:nvCxnSpPr>
                <p:cNvPr id="251" name="Google Shape;251;p22"/>
                <p:cNvCxnSpPr/>
                <p:nvPr/>
              </p:nvCxnSpPr>
              <p:spPr>
                <a:xfrm>
                  <a:off x="2050076" y="736442"/>
                  <a:ext cx="907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252" name="Google Shape;252;p22"/>
                <p:cNvGrpSpPr/>
                <p:nvPr/>
              </p:nvGrpSpPr>
              <p:grpSpPr>
                <a:xfrm rot="-8100000">
                  <a:off x="2485088" y="540822"/>
                  <a:ext cx="391196" cy="391196"/>
                  <a:chOff x="3463525" y="402775"/>
                  <a:chExt cx="391200" cy="391200"/>
                </a:xfrm>
              </p:grpSpPr>
              <p:cxnSp>
                <p:nvCxnSpPr>
                  <p:cNvPr id="253" name="Google Shape;253;p22"/>
                  <p:cNvCxnSpPr/>
                  <p:nvPr/>
                </p:nvCxnSpPr>
                <p:spPr>
                  <a:xfrm>
                    <a:off x="3463525" y="793975"/>
                    <a:ext cx="3912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54" name="Google Shape;254;p22"/>
                  <p:cNvCxnSpPr/>
                  <p:nvPr/>
                </p:nvCxnSpPr>
                <p:spPr>
                  <a:xfrm rot="5400000">
                    <a:off x="3267925" y="598375"/>
                    <a:ext cx="3912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  <p:sp>
          <p:nvSpPr>
            <p:cNvPr id="255" name="Google Shape;255;p22"/>
            <p:cNvSpPr/>
            <p:nvPr/>
          </p:nvSpPr>
          <p:spPr>
            <a:xfrm>
              <a:off x="436971" y="300824"/>
              <a:ext cx="8270058" cy="699717"/>
            </a:xfrm>
            <a:prstGeom prst="round2SameRect">
              <a:avLst>
                <a:gd fmla="val 42294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22"/>
          <p:cNvSpPr/>
          <p:nvPr/>
        </p:nvSpPr>
        <p:spPr>
          <a:xfrm rot="6300020">
            <a:off x="702367" y="3107693"/>
            <a:ext cx="2313535" cy="2313535"/>
          </a:xfrm>
          <a:prstGeom prst="chord">
            <a:avLst>
              <a:gd fmla="val 2700000" name="adj1"/>
              <a:gd fmla="val 17104673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"/>
          <p:cNvSpPr/>
          <p:nvPr/>
        </p:nvSpPr>
        <p:spPr>
          <a:xfrm flipH="1" rot="4499980">
            <a:off x="6128167" y="443993"/>
            <a:ext cx="2313535" cy="2313535"/>
          </a:xfrm>
          <a:prstGeom prst="chord">
            <a:avLst>
              <a:gd fmla="val 2700000" name="adj1"/>
              <a:gd fmla="val 17104673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bg>
      <p:bgPr>
        <a:solidFill>
          <a:schemeClr val="accent5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23"/>
          <p:cNvGrpSpPr/>
          <p:nvPr/>
        </p:nvGrpSpPr>
        <p:grpSpPr>
          <a:xfrm>
            <a:off x="436971" y="300775"/>
            <a:ext cx="8270058" cy="4541949"/>
            <a:chOff x="144300" y="214500"/>
            <a:chExt cx="8855400" cy="4714500"/>
          </a:xfrm>
        </p:grpSpPr>
        <p:sp>
          <p:nvSpPr>
            <p:cNvPr id="260" name="Google Shape;260;p23"/>
            <p:cNvSpPr/>
            <p:nvPr/>
          </p:nvSpPr>
          <p:spPr>
            <a:xfrm>
              <a:off x="144300" y="214500"/>
              <a:ext cx="8855400" cy="4714500"/>
            </a:xfrm>
            <a:prstGeom prst="roundRect">
              <a:avLst>
                <a:gd fmla="val 749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28588" rotWithShape="0" algn="bl" dir="5400000" dist="38100">
                <a:srgbClr val="000000">
                  <a:alpha val="5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144300" y="214550"/>
              <a:ext cx="8855400" cy="726300"/>
            </a:xfrm>
            <a:prstGeom prst="round2SameRect">
              <a:avLst>
                <a:gd fmla="val 42294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23"/>
          <p:cNvSpPr txBox="1"/>
          <p:nvPr>
            <p:ph type="title"/>
          </p:nvPr>
        </p:nvSpPr>
        <p:spPr>
          <a:xfrm>
            <a:off x="712600" y="445025"/>
            <a:ext cx="771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63" name="Google Shape;263;p23"/>
          <p:cNvSpPr/>
          <p:nvPr/>
        </p:nvSpPr>
        <p:spPr>
          <a:xfrm rot="-9899932">
            <a:off x="-109208" y="1103763"/>
            <a:ext cx="2255465" cy="2299274"/>
          </a:xfrm>
          <a:prstGeom prst="chord">
            <a:avLst>
              <a:gd fmla="val 2700000" name="adj1"/>
              <a:gd fmla="val 17084295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 flipH="1" rot="9899932">
            <a:off x="6991342" y="2196838"/>
            <a:ext cx="2255465" cy="2299274"/>
          </a:xfrm>
          <a:prstGeom prst="chord">
            <a:avLst>
              <a:gd fmla="val 2700000" name="adj1"/>
              <a:gd fmla="val 17084295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4284013" y="2957225"/>
            <a:ext cx="1311900" cy="1311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">
    <p:bg>
      <p:bgPr>
        <a:solidFill>
          <a:schemeClr val="accent5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4"/>
          <p:cNvGrpSpPr/>
          <p:nvPr/>
        </p:nvGrpSpPr>
        <p:grpSpPr>
          <a:xfrm>
            <a:off x="436971" y="300775"/>
            <a:ext cx="8270058" cy="4541949"/>
            <a:chOff x="144300" y="214500"/>
            <a:chExt cx="8855400" cy="4714500"/>
          </a:xfrm>
        </p:grpSpPr>
        <p:sp>
          <p:nvSpPr>
            <p:cNvPr id="268" name="Google Shape;268;p24"/>
            <p:cNvSpPr/>
            <p:nvPr/>
          </p:nvSpPr>
          <p:spPr>
            <a:xfrm>
              <a:off x="144300" y="214500"/>
              <a:ext cx="8855400" cy="4714500"/>
            </a:xfrm>
            <a:prstGeom prst="roundRect">
              <a:avLst>
                <a:gd fmla="val 749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28588" rotWithShape="0" algn="bl" dir="5400000" dist="38100">
                <a:srgbClr val="000000">
                  <a:alpha val="5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144300" y="214550"/>
              <a:ext cx="8855400" cy="726300"/>
            </a:xfrm>
            <a:prstGeom prst="round2SameRect">
              <a:avLst>
                <a:gd fmla="val 42294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4"/>
          <p:cNvSpPr txBox="1"/>
          <p:nvPr>
            <p:ph type="title"/>
          </p:nvPr>
        </p:nvSpPr>
        <p:spPr>
          <a:xfrm>
            <a:off x="712600" y="445025"/>
            <a:ext cx="771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24"/>
          <p:cNvSpPr/>
          <p:nvPr/>
        </p:nvSpPr>
        <p:spPr>
          <a:xfrm>
            <a:off x="6305675" y="2979900"/>
            <a:ext cx="1622400" cy="162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1070125" y="1161850"/>
            <a:ext cx="1622400" cy="162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1">
    <p:bg>
      <p:bgPr>
        <a:solidFill>
          <a:schemeClr val="accent5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5"/>
          <p:cNvGrpSpPr/>
          <p:nvPr/>
        </p:nvGrpSpPr>
        <p:grpSpPr>
          <a:xfrm>
            <a:off x="436971" y="300775"/>
            <a:ext cx="8270058" cy="4541949"/>
            <a:chOff x="144300" y="214500"/>
            <a:chExt cx="8855400" cy="4714500"/>
          </a:xfrm>
        </p:grpSpPr>
        <p:sp>
          <p:nvSpPr>
            <p:cNvPr id="275" name="Google Shape;275;p25"/>
            <p:cNvSpPr/>
            <p:nvPr/>
          </p:nvSpPr>
          <p:spPr>
            <a:xfrm>
              <a:off x="144300" y="214500"/>
              <a:ext cx="8855400" cy="4714500"/>
            </a:xfrm>
            <a:prstGeom prst="roundRect">
              <a:avLst>
                <a:gd fmla="val 749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28588" rotWithShape="0" algn="bl" dir="5400000" dist="38100">
                <a:srgbClr val="000000">
                  <a:alpha val="5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144300" y="214550"/>
              <a:ext cx="8855400" cy="726300"/>
            </a:xfrm>
            <a:prstGeom prst="round2SameRect">
              <a:avLst>
                <a:gd fmla="val 42294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25"/>
          <p:cNvSpPr txBox="1"/>
          <p:nvPr>
            <p:ph type="title"/>
          </p:nvPr>
        </p:nvSpPr>
        <p:spPr>
          <a:xfrm>
            <a:off x="712600" y="445025"/>
            <a:ext cx="771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25"/>
          <p:cNvSpPr/>
          <p:nvPr/>
        </p:nvSpPr>
        <p:spPr>
          <a:xfrm flipH="1" rot="9000079">
            <a:off x="6491869" y="1356137"/>
            <a:ext cx="2956918" cy="2956918"/>
          </a:xfrm>
          <a:prstGeom prst="chord">
            <a:avLst>
              <a:gd fmla="val 1795414" name="adj1"/>
              <a:gd fmla="val 1620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_1_1">
    <p:bg>
      <p:bgPr>
        <a:solidFill>
          <a:schemeClr val="accent5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6"/>
          <p:cNvGrpSpPr/>
          <p:nvPr/>
        </p:nvGrpSpPr>
        <p:grpSpPr>
          <a:xfrm>
            <a:off x="436971" y="300775"/>
            <a:ext cx="8270058" cy="4541949"/>
            <a:chOff x="144300" y="214500"/>
            <a:chExt cx="8855400" cy="4714500"/>
          </a:xfrm>
        </p:grpSpPr>
        <p:sp>
          <p:nvSpPr>
            <p:cNvPr id="281" name="Google Shape;281;p26"/>
            <p:cNvSpPr/>
            <p:nvPr/>
          </p:nvSpPr>
          <p:spPr>
            <a:xfrm>
              <a:off x="144300" y="214500"/>
              <a:ext cx="8855400" cy="4714500"/>
            </a:xfrm>
            <a:prstGeom prst="roundRect">
              <a:avLst>
                <a:gd fmla="val 749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28588" rotWithShape="0" algn="bl" dir="5400000" dist="38100">
                <a:srgbClr val="000000">
                  <a:alpha val="5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144300" y="214550"/>
              <a:ext cx="8855400" cy="726300"/>
            </a:xfrm>
            <a:prstGeom prst="round2SameRect">
              <a:avLst>
                <a:gd fmla="val 42294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26"/>
          <p:cNvGrpSpPr/>
          <p:nvPr/>
        </p:nvGrpSpPr>
        <p:grpSpPr>
          <a:xfrm>
            <a:off x="7402175" y="477067"/>
            <a:ext cx="894000" cy="405000"/>
            <a:chOff x="7402175" y="373325"/>
            <a:chExt cx="894000" cy="405000"/>
          </a:xfrm>
        </p:grpSpPr>
        <p:sp>
          <p:nvSpPr>
            <p:cNvPr id="284" name="Google Shape;284;p26"/>
            <p:cNvSpPr/>
            <p:nvPr/>
          </p:nvSpPr>
          <p:spPr>
            <a:xfrm>
              <a:off x="7402175" y="373325"/>
              <a:ext cx="894000" cy="4050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5" name="Google Shape;285;p26"/>
            <p:cNvGrpSpPr/>
            <p:nvPr/>
          </p:nvGrpSpPr>
          <p:grpSpPr>
            <a:xfrm>
              <a:off x="7608161" y="428909"/>
              <a:ext cx="481829" cy="293823"/>
              <a:chOff x="2050076" y="459803"/>
              <a:chExt cx="907227" cy="553235"/>
            </a:xfrm>
          </p:grpSpPr>
          <p:cxnSp>
            <p:nvCxnSpPr>
              <p:cNvPr id="286" name="Google Shape;286;p26"/>
              <p:cNvCxnSpPr/>
              <p:nvPr/>
            </p:nvCxnSpPr>
            <p:spPr>
              <a:xfrm>
                <a:off x="2050076" y="736442"/>
                <a:ext cx="90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87" name="Google Shape;287;p26"/>
              <p:cNvGrpSpPr/>
              <p:nvPr/>
            </p:nvGrpSpPr>
            <p:grpSpPr>
              <a:xfrm rot="-8100000">
                <a:off x="2485088" y="540822"/>
                <a:ext cx="391196" cy="391196"/>
                <a:chOff x="3463525" y="402775"/>
                <a:chExt cx="391200" cy="391200"/>
              </a:xfrm>
            </p:grpSpPr>
            <p:cxnSp>
              <p:nvCxnSpPr>
                <p:cNvPr id="288" name="Google Shape;288;p26"/>
                <p:cNvCxnSpPr/>
                <p:nvPr/>
              </p:nvCxnSpPr>
              <p:spPr>
                <a:xfrm>
                  <a:off x="3463525" y="793975"/>
                  <a:ext cx="391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9" name="Google Shape;289;p26"/>
                <p:cNvCxnSpPr/>
                <p:nvPr/>
              </p:nvCxnSpPr>
              <p:spPr>
                <a:xfrm rot="5400000">
                  <a:off x="3267925" y="598375"/>
                  <a:ext cx="391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290" name="Google Shape;290;p26"/>
          <p:cNvSpPr txBox="1"/>
          <p:nvPr>
            <p:ph type="title"/>
          </p:nvPr>
        </p:nvSpPr>
        <p:spPr>
          <a:xfrm>
            <a:off x="714200" y="1614350"/>
            <a:ext cx="300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1" name="Google Shape;291;p26"/>
          <p:cNvSpPr txBox="1"/>
          <p:nvPr>
            <p:ph idx="1" type="subTitle"/>
          </p:nvPr>
        </p:nvSpPr>
        <p:spPr>
          <a:xfrm>
            <a:off x="714200" y="2367725"/>
            <a:ext cx="3004200" cy="12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6"/>
          <p:cNvSpPr/>
          <p:nvPr/>
        </p:nvSpPr>
        <p:spPr>
          <a:xfrm>
            <a:off x="3808725" y="2980225"/>
            <a:ext cx="1357800" cy="1357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6927050" y="1979150"/>
            <a:ext cx="1357800" cy="1357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2">
    <p:bg>
      <p:bgPr>
        <a:solidFill>
          <a:schemeClr val="accent5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27"/>
          <p:cNvGrpSpPr/>
          <p:nvPr/>
        </p:nvGrpSpPr>
        <p:grpSpPr>
          <a:xfrm>
            <a:off x="436971" y="300775"/>
            <a:ext cx="8270058" cy="4541949"/>
            <a:chOff x="144300" y="214500"/>
            <a:chExt cx="8855400" cy="4714500"/>
          </a:xfrm>
        </p:grpSpPr>
        <p:sp>
          <p:nvSpPr>
            <p:cNvPr id="296" name="Google Shape;296;p27"/>
            <p:cNvSpPr/>
            <p:nvPr/>
          </p:nvSpPr>
          <p:spPr>
            <a:xfrm>
              <a:off x="144300" y="214500"/>
              <a:ext cx="8855400" cy="4714500"/>
            </a:xfrm>
            <a:prstGeom prst="roundRect">
              <a:avLst>
                <a:gd fmla="val 749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28588" rotWithShape="0" algn="bl" dir="5400000" dist="38100">
                <a:srgbClr val="000000">
                  <a:alpha val="5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44300" y="214550"/>
              <a:ext cx="8855400" cy="726300"/>
            </a:xfrm>
            <a:prstGeom prst="round2SameRect">
              <a:avLst>
                <a:gd fmla="val 42294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27"/>
          <p:cNvSpPr txBox="1"/>
          <p:nvPr>
            <p:ph type="title"/>
          </p:nvPr>
        </p:nvSpPr>
        <p:spPr>
          <a:xfrm>
            <a:off x="712600" y="445025"/>
            <a:ext cx="771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9" name="Google Shape;299;p27"/>
          <p:cNvSpPr txBox="1"/>
          <p:nvPr>
            <p:ph idx="1" type="subTitle"/>
          </p:nvPr>
        </p:nvSpPr>
        <p:spPr>
          <a:xfrm>
            <a:off x="3185325" y="1497675"/>
            <a:ext cx="2760600" cy="1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7"/>
          <p:cNvSpPr/>
          <p:nvPr/>
        </p:nvSpPr>
        <p:spPr>
          <a:xfrm flipH="1" rot="9000079">
            <a:off x="6491869" y="1356137"/>
            <a:ext cx="2956918" cy="2956918"/>
          </a:xfrm>
          <a:prstGeom prst="chord">
            <a:avLst>
              <a:gd fmla="val 1795414" name="adj1"/>
              <a:gd fmla="val 1620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7"/>
          <p:cNvSpPr/>
          <p:nvPr/>
        </p:nvSpPr>
        <p:spPr>
          <a:xfrm rot="-9000079">
            <a:off x="-295616" y="1356137"/>
            <a:ext cx="2956918" cy="2956918"/>
          </a:xfrm>
          <a:prstGeom prst="chord">
            <a:avLst>
              <a:gd fmla="val 1795414" name="adj1"/>
              <a:gd fmla="val 1620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2_1">
    <p:bg>
      <p:bgPr>
        <a:solidFill>
          <a:schemeClr val="accent5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8"/>
          <p:cNvGrpSpPr/>
          <p:nvPr/>
        </p:nvGrpSpPr>
        <p:grpSpPr>
          <a:xfrm>
            <a:off x="436971" y="300775"/>
            <a:ext cx="8270058" cy="4541949"/>
            <a:chOff x="144300" y="214500"/>
            <a:chExt cx="8855400" cy="4714500"/>
          </a:xfrm>
        </p:grpSpPr>
        <p:sp>
          <p:nvSpPr>
            <p:cNvPr id="304" name="Google Shape;304;p28"/>
            <p:cNvSpPr/>
            <p:nvPr/>
          </p:nvSpPr>
          <p:spPr>
            <a:xfrm>
              <a:off x="144300" y="214500"/>
              <a:ext cx="8855400" cy="4714500"/>
            </a:xfrm>
            <a:prstGeom prst="roundRect">
              <a:avLst>
                <a:gd fmla="val 749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28588" rotWithShape="0" algn="bl" dir="5400000" dist="38100">
                <a:srgbClr val="000000">
                  <a:alpha val="5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144300" y="214550"/>
              <a:ext cx="8855400" cy="726300"/>
            </a:xfrm>
            <a:prstGeom prst="round2SameRect">
              <a:avLst>
                <a:gd fmla="val 42294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28"/>
          <p:cNvSpPr txBox="1"/>
          <p:nvPr>
            <p:ph type="title"/>
          </p:nvPr>
        </p:nvSpPr>
        <p:spPr>
          <a:xfrm>
            <a:off x="712600" y="445025"/>
            <a:ext cx="7712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15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29"/>
          <p:cNvGrpSpPr/>
          <p:nvPr/>
        </p:nvGrpSpPr>
        <p:grpSpPr>
          <a:xfrm>
            <a:off x="436971" y="300775"/>
            <a:ext cx="8270058" cy="4541949"/>
            <a:chOff x="144300" y="214500"/>
            <a:chExt cx="8855400" cy="4714500"/>
          </a:xfrm>
        </p:grpSpPr>
        <p:sp>
          <p:nvSpPr>
            <p:cNvPr id="309" name="Google Shape;309;p29"/>
            <p:cNvSpPr/>
            <p:nvPr/>
          </p:nvSpPr>
          <p:spPr>
            <a:xfrm>
              <a:off x="144300" y="214500"/>
              <a:ext cx="8855400" cy="4714500"/>
            </a:xfrm>
            <a:prstGeom prst="roundRect">
              <a:avLst>
                <a:gd fmla="val 749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28588" rotWithShape="0" algn="bl" dir="5400000" dist="38100">
                <a:srgbClr val="000000">
                  <a:alpha val="5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144300" y="214550"/>
              <a:ext cx="8855400" cy="726300"/>
            </a:xfrm>
            <a:prstGeom prst="round2SameRect">
              <a:avLst>
                <a:gd fmla="val 42294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" name="Google Shape;311;p29"/>
          <p:cNvSpPr txBox="1"/>
          <p:nvPr>
            <p:ph type="title"/>
          </p:nvPr>
        </p:nvSpPr>
        <p:spPr>
          <a:xfrm>
            <a:off x="712600" y="445025"/>
            <a:ext cx="7712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2" name="Google Shape;312;p29"/>
          <p:cNvSpPr txBox="1"/>
          <p:nvPr>
            <p:ph idx="1" type="body"/>
          </p:nvPr>
        </p:nvSpPr>
        <p:spPr>
          <a:xfrm>
            <a:off x="712600" y="1152475"/>
            <a:ext cx="384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3">
    <p:bg>
      <p:bgPr>
        <a:solidFill>
          <a:schemeClr val="accent5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0"/>
          <p:cNvGrpSpPr/>
          <p:nvPr/>
        </p:nvGrpSpPr>
        <p:grpSpPr>
          <a:xfrm>
            <a:off x="436971" y="300775"/>
            <a:ext cx="8270058" cy="4541949"/>
            <a:chOff x="144300" y="214500"/>
            <a:chExt cx="8855400" cy="4714500"/>
          </a:xfrm>
        </p:grpSpPr>
        <p:sp>
          <p:nvSpPr>
            <p:cNvPr id="315" name="Google Shape;315;p30"/>
            <p:cNvSpPr/>
            <p:nvPr/>
          </p:nvSpPr>
          <p:spPr>
            <a:xfrm>
              <a:off x="144300" y="214500"/>
              <a:ext cx="8855400" cy="4714500"/>
            </a:xfrm>
            <a:prstGeom prst="roundRect">
              <a:avLst>
                <a:gd fmla="val 749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28588" rotWithShape="0" algn="bl" dir="5400000" dist="38100">
                <a:srgbClr val="000000">
                  <a:alpha val="5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144300" y="214550"/>
              <a:ext cx="8855400" cy="726300"/>
            </a:xfrm>
            <a:prstGeom prst="round2SameRect">
              <a:avLst>
                <a:gd fmla="val 42294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Google Shape;317;p30"/>
          <p:cNvSpPr txBox="1"/>
          <p:nvPr>
            <p:ph type="title"/>
          </p:nvPr>
        </p:nvSpPr>
        <p:spPr>
          <a:xfrm>
            <a:off x="738075" y="897525"/>
            <a:ext cx="36000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8" name="Google Shape;318;p30"/>
          <p:cNvSpPr txBox="1"/>
          <p:nvPr>
            <p:ph idx="1" type="subTitle"/>
          </p:nvPr>
        </p:nvSpPr>
        <p:spPr>
          <a:xfrm>
            <a:off x="738075" y="1938475"/>
            <a:ext cx="26910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30"/>
          <p:cNvSpPr txBox="1"/>
          <p:nvPr>
            <p:ph idx="2" type="subTitle"/>
          </p:nvPr>
        </p:nvSpPr>
        <p:spPr>
          <a:xfrm>
            <a:off x="738075" y="2364475"/>
            <a:ext cx="21501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30"/>
          <p:cNvSpPr txBox="1"/>
          <p:nvPr/>
        </p:nvSpPr>
        <p:spPr>
          <a:xfrm>
            <a:off x="714906" y="4094100"/>
            <a:ext cx="51255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endParaRPr sz="12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4"/>
          <p:cNvGrpSpPr/>
          <p:nvPr/>
        </p:nvGrpSpPr>
        <p:grpSpPr>
          <a:xfrm>
            <a:off x="436971" y="300775"/>
            <a:ext cx="8270058" cy="4541949"/>
            <a:chOff x="144300" y="214500"/>
            <a:chExt cx="8855400" cy="4714500"/>
          </a:xfrm>
        </p:grpSpPr>
        <p:sp>
          <p:nvSpPr>
            <p:cNvPr id="35" name="Google Shape;35;p4"/>
            <p:cNvSpPr/>
            <p:nvPr/>
          </p:nvSpPr>
          <p:spPr>
            <a:xfrm>
              <a:off x="144300" y="214500"/>
              <a:ext cx="8855400" cy="4714500"/>
            </a:xfrm>
            <a:prstGeom prst="roundRect">
              <a:avLst>
                <a:gd fmla="val 749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28588" rotWithShape="0" algn="bl" dir="5400000" dist="38100">
                <a:srgbClr val="000000">
                  <a:alpha val="5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44300" y="214550"/>
              <a:ext cx="8855400" cy="726300"/>
            </a:xfrm>
            <a:prstGeom prst="round2SameRect">
              <a:avLst>
                <a:gd fmla="val 42294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4"/>
          <p:cNvSpPr txBox="1"/>
          <p:nvPr>
            <p:ph type="title"/>
          </p:nvPr>
        </p:nvSpPr>
        <p:spPr>
          <a:xfrm>
            <a:off x="712600" y="445025"/>
            <a:ext cx="771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12600" y="2128750"/>
            <a:ext cx="3867000" cy="24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6">
    <p:bg>
      <p:bgPr>
        <a:solidFill>
          <a:schemeClr val="accent2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/>
          <p:nvPr/>
        </p:nvSpPr>
        <p:spPr>
          <a:xfrm>
            <a:off x="436971" y="300775"/>
            <a:ext cx="8270100" cy="4542000"/>
          </a:xfrm>
          <a:prstGeom prst="roundRect">
            <a:avLst>
              <a:gd fmla="val 749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28588" rotWithShape="0" algn="bl" dir="5400000" dist="38100">
              <a:srgbClr val="000000">
                <a:alpha val="5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1"/>
          <p:cNvSpPr/>
          <p:nvPr/>
        </p:nvSpPr>
        <p:spPr>
          <a:xfrm>
            <a:off x="436971" y="300775"/>
            <a:ext cx="8270100" cy="699600"/>
          </a:xfrm>
          <a:prstGeom prst="round2SameRect">
            <a:avLst>
              <a:gd fmla="val 47816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">
    <p:bg>
      <p:bgPr>
        <a:solidFill>
          <a:schemeClr val="accent2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/>
          <p:nvPr/>
        </p:nvSpPr>
        <p:spPr>
          <a:xfrm>
            <a:off x="482150" y="385725"/>
            <a:ext cx="8186700" cy="436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104775">
              <a:srgbClr val="000000">
                <a:alpha val="52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/>
          <p:cNvSpPr/>
          <p:nvPr/>
        </p:nvSpPr>
        <p:spPr>
          <a:xfrm>
            <a:off x="482150" y="385725"/>
            <a:ext cx="8186700" cy="64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5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5"/>
          <p:cNvGrpSpPr/>
          <p:nvPr/>
        </p:nvGrpSpPr>
        <p:grpSpPr>
          <a:xfrm>
            <a:off x="436971" y="300775"/>
            <a:ext cx="8270058" cy="4541949"/>
            <a:chOff x="144300" y="214500"/>
            <a:chExt cx="8855400" cy="4714500"/>
          </a:xfrm>
        </p:grpSpPr>
        <p:sp>
          <p:nvSpPr>
            <p:cNvPr id="41" name="Google Shape;41;p5"/>
            <p:cNvSpPr/>
            <p:nvPr/>
          </p:nvSpPr>
          <p:spPr>
            <a:xfrm>
              <a:off x="144300" y="214500"/>
              <a:ext cx="8855400" cy="4714500"/>
            </a:xfrm>
            <a:prstGeom prst="roundRect">
              <a:avLst>
                <a:gd fmla="val 749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28588" rotWithShape="0" algn="bl" dir="5400000" dist="38100">
                <a:srgbClr val="000000">
                  <a:alpha val="5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144300" y="214550"/>
              <a:ext cx="8855400" cy="726300"/>
            </a:xfrm>
            <a:prstGeom prst="round2SameRect">
              <a:avLst>
                <a:gd fmla="val 42294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5"/>
          <p:cNvSpPr txBox="1"/>
          <p:nvPr>
            <p:ph type="title"/>
          </p:nvPr>
        </p:nvSpPr>
        <p:spPr>
          <a:xfrm>
            <a:off x="712600" y="445025"/>
            <a:ext cx="771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712600" y="1152475"/>
            <a:ext cx="359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832400" y="1152475"/>
            <a:ext cx="359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5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6"/>
          <p:cNvGrpSpPr/>
          <p:nvPr/>
        </p:nvGrpSpPr>
        <p:grpSpPr>
          <a:xfrm>
            <a:off x="436971" y="300775"/>
            <a:ext cx="8270058" cy="4541949"/>
            <a:chOff x="144300" y="214500"/>
            <a:chExt cx="8855400" cy="4714500"/>
          </a:xfrm>
        </p:grpSpPr>
        <p:sp>
          <p:nvSpPr>
            <p:cNvPr id="48" name="Google Shape;48;p6"/>
            <p:cNvSpPr/>
            <p:nvPr/>
          </p:nvSpPr>
          <p:spPr>
            <a:xfrm>
              <a:off x="144300" y="214500"/>
              <a:ext cx="8855400" cy="4714500"/>
            </a:xfrm>
            <a:prstGeom prst="roundRect">
              <a:avLst>
                <a:gd fmla="val 749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28588" rotWithShape="0" algn="bl" dir="5400000" dist="38100">
                <a:srgbClr val="000000">
                  <a:alpha val="5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144300" y="214550"/>
              <a:ext cx="8855400" cy="726300"/>
            </a:xfrm>
            <a:prstGeom prst="round2SameRect">
              <a:avLst>
                <a:gd fmla="val 42294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p6"/>
          <p:cNvSpPr txBox="1"/>
          <p:nvPr>
            <p:ph type="title"/>
          </p:nvPr>
        </p:nvSpPr>
        <p:spPr>
          <a:xfrm>
            <a:off x="712600" y="445025"/>
            <a:ext cx="771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1" name="Google Shape;51;p6"/>
          <p:cNvSpPr/>
          <p:nvPr/>
        </p:nvSpPr>
        <p:spPr>
          <a:xfrm rot="-8999946">
            <a:off x="-357957" y="1266268"/>
            <a:ext cx="3181113" cy="3181113"/>
          </a:xfrm>
          <a:prstGeom prst="chord">
            <a:avLst>
              <a:gd fmla="val 1808129" name="adj1"/>
              <a:gd fmla="val 1620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rot="1800202">
            <a:off x="7263511" y="1908320"/>
            <a:ext cx="1897007" cy="1897007"/>
          </a:xfrm>
          <a:prstGeom prst="chord">
            <a:avLst>
              <a:gd fmla="val 1770130" name="adj1"/>
              <a:gd fmla="val 1629347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>
            <a:off x="436971" y="300775"/>
            <a:ext cx="8270058" cy="4541949"/>
            <a:chOff x="144300" y="214500"/>
            <a:chExt cx="8855400" cy="4714500"/>
          </a:xfrm>
        </p:grpSpPr>
        <p:sp>
          <p:nvSpPr>
            <p:cNvPr id="55" name="Google Shape;55;p7"/>
            <p:cNvSpPr/>
            <p:nvPr/>
          </p:nvSpPr>
          <p:spPr>
            <a:xfrm>
              <a:off x="144300" y="214500"/>
              <a:ext cx="8855400" cy="4714500"/>
            </a:xfrm>
            <a:prstGeom prst="roundRect">
              <a:avLst>
                <a:gd fmla="val 749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28588" rotWithShape="0" algn="bl" dir="5400000" dist="38100">
                <a:srgbClr val="000000">
                  <a:alpha val="5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144300" y="214550"/>
              <a:ext cx="8855400" cy="726300"/>
            </a:xfrm>
            <a:prstGeom prst="round2SameRect">
              <a:avLst>
                <a:gd fmla="val 42294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7"/>
          <p:cNvSpPr txBox="1"/>
          <p:nvPr>
            <p:ph type="title"/>
          </p:nvPr>
        </p:nvSpPr>
        <p:spPr>
          <a:xfrm>
            <a:off x="712600" y="445025"/>
            <a:ext cx="771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712600" y="1406775"/>
            <a:ext cx="3859500" cy="259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Char char="●"/>
              <a:defRPr sz="1600">
                <a:solidFill>
                  <a:srgbClr val="191919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Char char="○"/>
              <a:defRPr sz="1200">
                <a:solidFill>
                  <a:srgbClr val="191919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Char char="■"/>
              <a:defRPr sz="1200">
                <a:solidFill>
                  <a:srgbClr val="191919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Char char="○"/>
              <a:defRPr sz="1200">
                <a:solidFill>
                  <a:srgbClr val="191919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Char char="■"/>
              <a:defRPr sz="1200">
                <a:solidFill>
                  <a:srgbClr val="191919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Char char="○"/>
              <a:defRPr sz="1200">
                <a:solidFill>
                  <a:srgbClr val="191919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Char char="■"/>
              <a:defRPr sz="1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436971" y="300775"/>
            <a:ext cx="8270058" cy="4541949"/>
            <a:chOff x="144300" y="214500"/>
            <a:chExt cx="8855400" cy="4714500"/>
          </a:xfrm>
        </p:grpSpPr>
        <p:sp>
          <p:nvSpPr>
            <p:cNvPr id="61" name="Google Shape;61;p8"/>
            <p:cNvSpPr/>
            <p:nvPr/>
          </p:nvSpPr>
          <p:spPr>
            <a:xfrm>
              <a:off x="144300" y="214500"/>
              <a:ext cx="8855400" cy="4714500"/>
            </a:xfrm>
            <a:prstGeom prst="roundRect">
              <a:avLst>
                <a:gd fmla="val 749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28588" rotWithShape="0" algn="bl" dir="5400000" dist="38100">
                <a:srgbClr val="000000">
                  <a:alpha val="5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144300" y="214550"/>
              <a:ext cx="8855400" cy="726300"/>
            </a:xfrm>
            <a:prstGeom prst="round2SameRect">
              <a:avLst>
                <a:gd fmla="val 42294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8"/>
          <p:cNvSpPr/>
          <p:nvPr/>
        </p:nvSpPr>
        <p:spPr>
          <a:xfrm>
            <a:off x="1116050" y="2692450"/>
            <a:ext cx="1783800" cy="1783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6501175" y="1231100"/>
            <a:ext cx="1783800" cy="1783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1998325" y="1415750"/>
            <a:ext cx="5147400" cy="27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6" name="Google Shape;66;p8"/>
          <p:cNvGrpSpPr/>
          <p:nvPr/>
        </p:nvGrpSpPr>
        <p:grpSpPr>
          <a:xfrm>
            <a:off x="7402175" y="477067"/>
            <a:ext cx="894000" cy="405000"/>
            <a:chOff x="7402175" y="373325"/>
            <a:chExt cx="894000" cy="405000"/>
          </a:xfrm>
        </p:grpSpPr>
        <p:sp>
          <p:nvSpPr>
            <p:cNvPr id="67" name="Google Shape;67;p8"/>
            <p:cNvSpPr/>
            <p:nvPr/>
          </p:nvSpPr>
          <p:spPr>
            <a:xfrm>
              <a:off x="7402175" y="373325"/>
              <a:ext cx="894000" cy="4050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" name="Google Shape;68;p8"/>
            <p:cNvGrpSpPr/>
            <p:nvPr/>
          </p:nvGrpSpPr>
          <p:grpSpPr>
            <a:xfrm>
              <a:off x="7608161" y="428909"/>
              <a:ext cx="481829" cy="293823"/>
              <a:chOff x="2050076" y="459803"/>
              <a:chExt cx="907227" cy="553235"/>
            </a:xfrm>
          </p:grpSpPr>
          <p:cxnSp>
            <p:nvCxnSpPr>
              <p:cNvPr id="69" name="Google Shape;69;p8"/>
              <p:cNvCxnSpPr/>
              <p:nvPr/>
            </p:nvCxnSpPr>
            <p:spPr>
              <a:xfrm>
                <a:off x="2050076" y="736442"/>
                <a:ext cx="907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70" name="Google Shape;70;p8"/>
              <p:cNvGrpSpPr/>
              <p:nvPr/>
            </p:nvGrpSpPr>
            <p:grpSpPr>
              <a:xfrm rot="-8100000">
                <a:off x="2485088" y="540822"/>
                <a:ext cx="391196" cy="391196"/>
                <a:chOff x="3463525" y="402775"/>
                <a:chExt cx="391200" cy="391200"/>
              </a:xfrm>
            </p:grpSpPr>
            <p:cxnSp>
              <p:nvCxnSpPr>
                <p:cNvPr id="71" name="Google Shape;71;p8"/>
                <p:cNvCxnSpPr/>
                <p:nvPr/>
              </p:nvCxnSpPr>
              <p:spPr>
                <a:xfrm>
                  <a:off x="3463525" y="793975"/>
                  <a:ext cx="391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" name="Google Shape;72;p8"/>
                <p:cNvCxnSpPr/>
                <p:nvPr/>
              </p:nvCxnSpPr>
              <p:spPr>
                <a:xfrm rot="5400000">
                  <a:off x="3267925" y="598375"/>
                  <a:ext cx="391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436971" y="300775"/>
            <a:ext cx="8270058" cy="4541949"/>
            <a:chOff x="144300" y="214500"/>
            <a:chExt cx="8855400" cy="4714500"/>
          </a:xfrm>
        </p:grpSpPr>
        <p:sp>
          <p:nvSpPr>
            <p:cNvPr id="75" name="Google Shape;75;p9"/>
            <p:cNvSpPr/>
            <p:nvPr/>
          </p:nvSpPr>
          <p:spPr>
            <a:xfrm>
              <a:off x="144300" y="214500"/>
              <a:ext cx="8855400" cy="4714500"/>
            </a:xfrm>
            <a:prstGeom prst="roundRect">
              <a:avLst>
                <a:gd fmla="val 749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28588" rotWithShape="0" algn="bl" dir="5400000" dist="38100">
                <a:srgbClr val="000000">
                  <a:alpha val="5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44300" y="214550"/>
              <a:ext cx="8855400" cy="726300"/>
            </a:xfrm>
            <a:prstGeom prst="round2SameRect">
              <a:avLst>
                <a:gd fmla="val 42294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9"/>
          <p:cNvSpPr/>
          <p:nvPr/>
        </p:nvSpPr>
        <p:spPr>
          <a:xfrm flipH="1" rot="9545858">
            <a:off x="6943381" y="1755419"/>
            <a:ext cx="2474658" cy="2474658"/>
          </a:xfrm>
          <a:prstGeom prst="chord">
            <a:avLst>
              <a:gd fmla="val 2700000" name="adj1"/>
              <a:gd fmla="val 16411989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 txBox="1"/>
          <p:nvPr>
            <p:ph type="title"/>
          </p:nvPr>
        </p:nvSpPr>
        <p:spPr>
          <a:xfrm>
            <a:off x="4257702" y="1998450"/>
            <a:ext cx="3130200" cy="841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Font typeface="Proxima Nova Semibold"/>
              <a:buNone/>
              <a:defRPr sz="36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Font typeface="Proxima Nova Semibold"/>
              <a:buNone/>
              <a:defRPr sz="36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Font typeface="Proxima Nova Semibold"/>
              <a:buNone/>
              <a:defRPr sz="36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Font typeface="Proxima Nova Semibold"/>
              <a:buNone/>
              <a:defRPr sz="36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Font typeface="Proxima Nova Semibold"/>
              <a:buNone/>
              <a:defRPr sz="36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Font typeface="Proxima Nova Semibold"/>
              <a:buNone/>
              <a:defRPr sz="36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Font typeface="Proxima Nova Semibold"/>
              <a:buNone/>
              <a:defRPr sz="36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Font typeface="Proxima Nova Semibold"/>
              <a:buNone/>
              <a:defRPr sz="36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hasCustomPrompt="1" idx="2" type="title"/>
          </p:nvPr>
        </p:nvSpPr>
        <p:spPr>
          <a:xfrm>
            <a:off x="7541262" y="1998450"/>
            <a:ext cx="8838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Proxima Nova Semibold"/>
              <a:buNone/>
              <a:defRPr sz="40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9"/>
          <p:cNvSpPr txBox="1"/>
          <p:nvPr>
            <p:ph idx="1" type="subTitle"/>
          </p:nvPr>
        </p:nvSpPr>
        <p:spPr>
          <a:xfrm>
            <a:off x="4257710" y="2840250"/>
            <a:ext cx="3130200" cy="7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896800" y="3434350"/>
            <a:ext cx="4387800" cy="9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iga"/>
              <a:buNone/>
              <a:defRPr b="1" sz="3000">
                <a:latin typeface="Viga"/>
                <a:ea typeface="Viga"/>
                <a:cs typeface="Viga"/>
                <a:sym typeface="Viga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2600" y="445025"/>
            <a:ext cx="771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iga"/>
              <a:buNone/>
              <a:defRPr b="1" sz="28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1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2600" y="1152475"/>
            <a:ext cx="771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ctor"/>
              <a:buChar char="●"/>
              <a:defRPr sz="18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hyperlink" Target="http://www.youtube.com/watch?v=Ib6qX06aL_o" TargetMode="External"/><Relationship Id="rId6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/>
          <p:nvPr>
            <p:ph type="ctrTitle"/>
          </p:nvPr>
        </p:nvSpPr>
        <p:spPr>
          <a:xfrm>
            <a:off x="663850" y="1472200"/>
            <a:ext cx="5270700" cy="199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latin typeface="Trebuchet MS"/>
                <a:ea typeface="Trebuchet MS"/>
                <a:cs typeface="Trebuchet MS"/>
                <a:sym typeface="Trebuchet MS"/>
              </a:rPr>
              <a:t>Testare unitară </a:t>
            </a:r>
            <a:r>
              <a:rPr lang="en" sz="5400">
                <a:latin typeface="Trebuchet MS"/>
                <a:ea typeface="Trebuchet MS"/>
                <a:cs typeface="Trebuchet MS"/>
                <a:sym typeface="Trebuchet MS"/>
              </a:rPr>
              <a:t>în</a:t>
            </a:r>
            <a:r>
              <a:rPr lang="en" sz="5400">
                <a:latin typeface="Trebuchet MS"/>
                <a:ea typeface="Trebuchet MS"/>
                <a:cs typeface="Trebuchet MS"/>
                <a:sym typeface="Trebuchet MS"/>
              </a:rPr>
              <a:t> PHP</a:t>
            </a:r>
            <a:r>
              <a:rPr lang="en" sz="45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4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2" name="Google Shape;332;p33"/>
          <p:cNvSpPr/>
          <p:nvPr/>
        </p:nvSpPr>
        <p:spPr>
          <a:xfrm>
            <a:off x="1039225" y="3516725"/>
            <a:ext cx="4253100" cy="642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3"/>
          <p:cNvSpPr txBox="1"/>
          <p:nvPr>
            <p:ph idx="1" type="subTitle"/>
          </p:nvPr>
        </p:nvSpPr>
        <p:spPr>
          <a:xfrm>
            <a:off x="1169125" y="3567575"/>
            <a:ext cx="38946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Trebuchet MS"/>
                <a:ea typeface="Trebuchet MS"/>
                <a:cs typeface="Trebuchet MS"/>
                <a:sym typeface="Trebuchet MS"/>
              </a:rPr>
              <a:t>grupa 333 - Caraiman Ana, Cucu Victor, Radu Raluca, Trandafir Alexandru 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34" name="Google Shape;334;p33"/>
          <p:cNvGrpSpPr/>
          <p:nvPr/>
        </p:nvGrpSpPr>
        <p:grpSpPr>
          <a:xfrm>
            <a:off x="5586819" y="1472198"/>
            <a:ext cx="2914835" cy="2862228"/>
            <a:chOff x="4894800" y="1353709"/>
            <a:chExt cx="3155950" cy="3098991"/>
          </a:xfrm>
        </p:grpSpPr>
        <p:sp>
          <p:nvSpPr>
            <p:cNvPr id="335" name="Google Shape;335;p33"/>
            <p:cNvSpPr/>
            <p:nvPr/>
          </p:nvSpPr>
          <p:spPr>
            <a:xfrm>
              <a:off x="4894800" y="1672800"/>
              <a:ext cx="2186400" cy="2186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6946750" y="3348700"/>
              <a:ext cx="1104000" cy="110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7" name="Google Shape;337;p33"/>
            <p:cNvGrpSpPr/>
            <p:nvPr/>
          </p:nvGrpSpPr>
          <p:grpSpPr>
            <a:xfrm flipH="1">
              <a:off x="5123400" y="1353709"/>
              <a:ext cx="2615923" cy="2866834"/>
              <a:chOff x="2407750" y="1025050"/>
              <a:chExt cx="3616150" cy="3963000"/>
            </a:xfrm>
          </p:grpSpPr>
          <p:sp>
            <p:nvSpPr>
              <p:cNvPr id="338" name="Google Shape;338;p33"/>
              <p:cNvSpPr/>
              <p:nvPr/>
            </p:nvSpPr>
            <p:spPr>
              <a:xfrm>
                <a:off x="2460025" y="1025050"/>
                <a:ext cx="2237925" cy="3846450"/>
              </a:xfrm>
              <a:custGeom>
                <a:rect b="b" l="l" r="r" t="t"/>
                <a:pathLst>
                  <a:path extrusionOk="0" h="153858" w="89517">
                    <a:moveTo>
                      <a:pt x="6415" y="1"/>
                    </a:moveTo>
                    <a:cubicBezTo>
                      <a:pt x="2854" y="1"/>
                      <a:pt x="1" y="2855"/>
                      <a:pt x="1" y="6415"/>
                    </a:cubicBezTo>
                    <a:lnTo>
                      <a:pt x="1" y="147443"/>
                    </a:lnTo>
                    <a:cubicBezTo>
                      <a:pt x="1" y="151003"/>
                      <a:pt x="2854" y="153857"/>
                      <a:pt x="6415" y="153857"/>
                    </a:cubicBezTo>
                    <a:lnTo>
                      <a:pt x="83103" y="153857"/>
                    </a:lnTo>
                    <a:cubicBezTo>
                      <a:pt x="86663" y="153857"/>
                      <a:pt x="89517" y="151003"/>
                      <a:pt x="89517" y="147443"/>
                    </a:cubicBezTo>
                    <a:lnTo>
                      <a:pt x="89517" y="6415"/>
                    </a:lnTo>
                    <a:cubicBezTo>
                      <a:pt x="89517" y="2855"/>
                      <a:pt x="86663" y="1"/>
                      <a:pt x="83103" y="1"/>
                    </a:cubicBezTo>
                    <a:close/>
                  </a:path>
                </a:pathLst>
              </a:custGeom>
              <a:solidFill>
                <a:srgbClr val="B989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33"/>
              <p:cNvSpPr/>
              <p:nvPr/>
            </p:nvSpPr>
            <p:spPr>
              <a:xfrm>
                <a:off x="2565275" y="1195300"/>
                <a:ext cx="2051450" cy="3422600"/>
              </a:xfrm>
              <a:custGeom>
                <a:rect b="b" l="l" r="r" t="t"/>
                <a:pathLst>
                  <a:path extrusionOk="0" h="136904" w="82058">
                    <a:moveTo>
                      <a:pt x="6387" y="1"/>
                    </a:moveTo>
                    <a:cubicBezTo>
                      <a:pt x="2855" y="1"/>
                      <a:pt x="1" y="2854"/>
                      <a:pt x="1" y="6415"/>
                    </a:cubicBezTo>
                    <a:lnTo>
                      <a:pt x="1" y="130489"/>
                    </a:lnTo>
                    <a:cubicBezTo>
                      <a:pt x="1" y="134049"/>
                      <a:pt x="2855" y="136903"/>
                      <a:pt x="6387" y="136903"/>
                    </a:cubicBezTo>
                    <a:lnTo>
                      <a:pt x="75643" y="136903"/>
                    </a:lnTo>
                    <a:cubicBezTo>
                      <a:pt x="79203" y="136903"/>
                      <a:pt x="82057" y="134049"/>
                      <a:pt x="82057" y="130489"/>
                    </a:cubicBezTo>
                    <a:lnTo>
                      <a:pt x="82057" y="6415"/>
                    </a:lnTo>
                    <a:cubicBezTo>
                      <a:pt x="82057" y="2854"/>
                      <a:pt x="79203" y="1"/>
                      <a:pt x="75643" y="1"/>
                    </a:cubicBezTo>
                    <a:close/>
                  </a:path>
                </a:pathLst>
              </a:custGeom>
              <a:solidFill>
                <a:srgbClr val="BBDD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2564575" y="2230200"/>
                <a:ext cx="2052150" cy="2387700"/>
              </a:xfrm>
              <a:custGeom>
                <a:rect b="b" l="l" r="r" t="t"/>
                <a:pathLst>
                  <a:path extrusionOk="0" h="95508" w="82086">
                    <a:moveTo>
                      <a:pt x="0" y="0"/>
                    </a:moveTo>
                    <a:lnTo>
                      <a:pt x="0" y="90732"/>
                    </a:lnTo>
                    <a:cubicBezTo>
                      <a:pt x="29" y="93360"/>
                      <a:pt x="2148" y="95507"/>
                      <a:pt x="4804" y="95507"/>
                    </a:cubicBezTo>
                    <a:lnTo>
                      <a:pt x="77310" y="95507"/>
                    </a:lnTo>
                    <a:cubicBezTo>
                      <a:pt x="79938" y="95507"/>
                      <a:pt x="82057" y="93360"/>
                      <a:pt x="82085" y="90732"/>
                    </a:cubicBezTo>
                    <a:lnTo>
                      <a:pt x="82085" y="73863"/>
                    </a:lnTo>
                    <a:cubicBezTo>
                      <a:pt x="79169" y="74835"/>
                      <a:pt x="76138" y="75474"/>
                      <a:pt x="73102" y="75474"/>
                    </a:cubicBezTo>
                    <a:cubicBezTo>
                      <a:pt x="71372" y="75474"/>
                      <a:pt x="69641" y="75267"/>
                      <a:pt x="67929" y="74795"/>
                    </a:cubicBezTo>
                    <a:cubicBezTo>
                      <a:pt x="61656" y="73071"/>
                      <a:pt x="57587" y="68070"/>
                      <a:pt x="55327" y="62221"/>
                    </a:cubicBezTo>
                    <a:cubicBezTo>
                      <a:pt x="53292" y="56909"/>
                      <a:pt x="53038" y="51144"/>
                      <a:pt x="51286" y="45776"/>
                    </a:cubicBezTo>
                    <a:cubicBezTo>
                      <a:pt x="51212" y="45529"/>
                      <a:pt x="50664" y="44185"/>
                      <a:pt x="50695" y="44185"/>
                    </a:cubicBezTo>
                    <a:cubicBezTo>
                      <a:pt x="50700" y="44185"/>
                      <a:pt x="50717" y="44213"/>
                      <a:pt x="50749" y="44278"/>
                    </a:cubicBezTo>
                    <a:cubicBezTo>
                      <a:pt x="50466" y="43713"/>
                      <a:pt x="50212" y="43176"/>
                      <a:pt x="49873" y="42639"/>
                    </a:cubicBezTo>
                    <a:cubicBezTo>
                      <a:pt x="49732" y="42385"/>
                      <a:pt x="49562" y="42131"/>
                      <a:pt x="49393" y="41876"/>
                    </a:cubicBezTo>
                    <a:lnTo>
                      <a:pt x="49336" y="41792"/>
                    </a:lnTo>
                    <a:cubicBezTo>
                      <a:pt x="48912" y="41311"/>
                      <a:pt x="48460" y="40859"/>
                      <a:pt x="47980" y="40379"/>
                    </a:cubicBezTo>
                    <a:lnTo>
                      <a:pt x="47867" y="40266"/>
                    </a:lnTo>
                    <a:lnTo>
                      <a:pt x="47782" y="40209"/>
                    </a:lnTo>
                    <a:cubicBezTo>
                      <a:pt x="47415" y="39983"/>
                      <a:pt x="47076" y="39757"/>
                      <a:pt x="46708" y="39559"/>
                    </a:cubicBezTo>
                    <a:cubicBezTo>
                      <a:pt x="46426" y="39390"/>
                      <a:pt x="46115" y="39248"/>
                      <a:pt x="45804" y="39107"/>
                    </a:cubicBezTo>
                    <a:lnTo>
                      <a:pt x="45804" y="39107"/>
                    </a:lnTo>
                    <a:cubicBezTo>
                      <a:pt x="45926" y="39162"/>
                      <a:pt x="46107" y="39203"/>
                      <a:pt x="46152" y="39203"/>
                    </a:cubicBezTo>
                    <a:cubicBezTo>
                      <a:pt x="46201" y="39203"/>
                      <a:pt x="46092" y="39155"/>
                      <a:pt x="45578" y="39022"/>
                    </a:cubicBezTo>
                    <a:cubicBezTo>
                      <a:pt x="44671" y="38801"/>
                      <a:pt x="43722" y="38680"/>
                      <a:pt x="42770" y="38680"/>
                    </a:cubicBezTo>
                    <a:cubicBezTo>
                      <a:pt x="42387" y="38680"/>
                      <a:pt x="42003" y="38699"/>
                      <a:pt x="41622" y="38740"/>
                    </a:cubicBezTo>
                    <a:cubicBezTo>
                      <a:pt x="38683" y="39107"/>
                      <a:pt x="34925" y="40661"/>
                      <a:pt x="31704" y="41537"/>
                    </a:cubicBezTo>
                    <a:cubicBezTo>
                      <a:pt x="29347" y="42160"/>
                      <a:pt x="26929" y="42553"/>
                      <a:pt x="24511" y="42553"/>
                    </a:cubicBezTo>
                    <a:cubicBezTo>
                      <a:pt x="22872" y="42553"/>
                      <a:pt x="21232" y="42372"/>
                      <a:pt x="19610" y="41961"/>
                    </a:cubicBezTo>
                    <a:cubicBezTo>
                      <a:pt x="12575" y="40181"/>
                      <a:pt x="9382" y="34388"/>
                      <a:pt x="8590" y="27635"/>
                    </a:cubicBezTo>
                    <a:cubicBezTo>
                      <a:pt x="8280" y="24922"/>
                      <a:pt x="8308" y="22182"/>
                      <a:pt x="8110" y="19469"/>
                    </a:cubicBezTo>
                    <a:cubicBezTo>
                      <a:pt x="8054" y="18734"/>
                      <a:pt x="7997" y="18028"/>
                      <a:pt x="7884" y="17293"/>
                    </a:cubicBezTo>
                    <a:cubicBezTo>
                      <a:pt x="7884" y="17237"/>
                      <a:pt x="7714" y="16191"/>
                      <a:pt x="7658" y="15937"/>
                    </a:cubicBezTo>
                    <a:cubicBezTo>
                      <a:pt x="7404" y="14524"/>
                      <a:pt x="7065" y="13111"/>
                      <a:pt x="6669" y="11755"/>
                    </a:cubicBezTo>
                    <a:cubicBezTo>
                      <a:pt x="6443" y="10936"/>
                      <a:pt x="6189" y="10144"/>
                      <a:pt x="5906" y="9353"/>
                    </a:cubicBezTo>
                    <a:cubicBezTo>
                      <a:pt x="5853" y="9168"/>
                      <a:pt x="5329" y="7866"/>
                      <a:pt x="5333" y="7866"/>
                    </a:cubicBezTo>
                    <a:lnTo>
                      <a:pt x="5333" y="7866"/>
                    </a:lnTo>
                    <a:cubicBezTo>
                      <a:pt x="5333" y="7866"/>
                      <a:pt x="5336" y="7871"/>
                      <a:pt x="5341" y="7884"/>
                    </a:cubicBezTo>
                    <a:cubicBezTo>
                      <a:pt x="4861" y="6754"/>
                      <a:pt x="4295" y="5680"/>
                      <a:pt x="3674" y="4634"/>
                    </a:cubicBezTo>
                    <a:cubicBezTo>
                      <a:pt x="3278" y="3956"/>
                      <a:pt x="2826" y="3306"/>
                      <a:pt x="2402" y="2628"/>
                    </a:cubicBezTo>
                    <a:lnTo>
                      <a:pt x="2289" y="2430"/>
                    </a:lnTo>
                    <a:cubicBezTo>
                      <a:pt x="2120" y="2261"/>
                      <a:pt x="1978" y="2063"/>
                      <a:pt x="1809" y="1865"/>
                    </a:cubicBezTo>
                    <a:cubicBezTo>
                      <a:pt x="1244" y="1215"/>
                      <a:pt x="650" y="594"/>
                      <a:pt x="0" y="0"/>
                    </a:cubicBezTo>
                    <a:close/>
                  </a:path>
                </a:pathLst>
              </a:custGeom>
              <a:solidFill>
                <a:srgbClr val="89C8F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2407750" y="1461625"/>
                <a:ext cx="104575" cy="370175"/>
              </a:xfrm>
              <a:custGeom>
                <a:rect b="b" l="l" r="r" t="t"/>
                <a:pathLst>
                  <a:path extrusionOk="0" h="14807" w="4183">
                    <a:moveTo>
                      <a:pt x="2063" y="0"/>
                    </a:moveTo>
                    <a:cubicBezTo>
                      <a:pt x="905" y="0"/>
                      <a:pt x="1" y="904"/>
                      <a:pt x="1" y="2063"/>
                    </a:cubicBezTo>
                    <a:lnTo>
                      <a:pt x="1" y="12744"/>
                    </a:lnTo>
                    <a:cubicBezTo>
                      <a:pt x="1" y="13902"/>
                      <a:pt x="905" y="14807"/>
                      <a:pt x="2063" y="14807"/>
                    </a:cubicBezTo>
                    <a:lnTo>
                      <a:pt x="2120" y="14807"/>
                    </a:lnTo>
                    <a:cubicBezTo>
                      <a:pt x="3278" y="14807"/>
                      <a:pt x="4183" y="13902"/>
                      <a:pt x="4183" y="12744"/>
                    </a:cubicBezTo>
                    <a:lnTo>
                      <a:pt x="4183" y="2063"/>
                    </a:lnTo>
                    <a:cubicBezTo>
                      <a:pt x="4183" y="904"/>
                      <a:pt x="3278" y="0"/>
                      <a:pt x="2120" y="0"/>
                    </a:cubicBezTo>
                    <a:close/>
                  </a:path>
                </a:pathLst>
              </a:custGeom>
              <a:solidFill>
                <a:srgbClr val="89C8F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>
                <a:off x="2407750" y="1880525"/>
                <a:ext cx="104575" cy="370175"/>
              </a:xfrm>
              <a:custGeom>
                <a:rect b="b" l="l" r="r" t="t"/>
                <a:pathLst>
                  <a:path extrusionOk="0" h="14807" w="4183">
                    <a:moveTo>
                      <a:pt x="2063" y="0"/>
                    </a:moveTo>
                    <a:cubicBezTo>
                      <a:pt x="905" y="0"/>
                      <a:pt x="1" y="905"/>
                      <a:pt x="1" y="2063"/>
                    </a:cubicBezTo>
                    <a:lnTo>
                      <a:pt x="1" y="12744"/>
                    </a:lnTo>
                    <a:cubicBezTo>
                      <a:pt x="1" y="13902"/>
                      <a:pt x="905" y="14807"/>
                      <a:pt x="2063" y="14807"/>
                    </a:cubicBezTo>
                    <a:lnTo>
                      <a:pt x="2120" y="14807"/>
                    </a:lnTo>
                    <a:cubicBezTo>
                      <a:pt x="3278" y="14807"/>
                      <a:pt x="4183" y="13902"/>
                      <a:pt x="4183" y="12744"/>
                    </a:cubicBezTo>
                    <a:lnTo>
                      <a:pt x="4183" y="2063"/>
                    </a:lnTo>
                    <a:cubicBezTo>
                      <a:pt x="4183" y="905"/>
                      <a:pt x="3278" y="0"/>
                      <a:pt x="2120" y="0"/>
                    </a:cubicBezTo>
                    <a:close/>
                  </a:path>
                </a:pathLst>
              </a:custGeom>
              <a:solidFill>
                <a:srgbClr val="89C8F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3292875" y="4675075"/>
                <a:ext cx="584225" cy="130025"/>
              </a:xfrm>
              <a:custGeom>
                <a:rect b="b" l="l" r="r" t="t"/>
                <a:pathLst>
                  <a:path extrusionOk="0" h="5201" w="23369">
                    <a:moveTo>
                      <a:pt x="20769" y="397"/>
                    </a:moveTo>
                    <a:cubicBezTo>
                      <a:pt x="21984" y="397"/>
                      <a:pt x="22973" y="1385"/>
                      <a:pt x="22973" y="2601"/>
                    </a:cubicBezTo>
                    <a:cubicBezTo>
                      <a:pt x="22973" y="3816"/>
                      <a:pt x="21984" y="4776"/>
                      <a:pt x="20769" y="4776"/>
                    </a:cubicBezTo>
                    <a:lnTo>
                      <a:pt x="2572" y="4776"/>
                    </a:lnTo>
                    <a:cubicBezTo>
                      <a:pt x="1385" y="4776"/>
                      <a:pt x="396" y="3816"/>
                      <a:pt x="396" y="2601"/>
                    </a:cubicBezTo>
                    <a:cubicBezTo>
                      <a:pt x="396" y="1385"/>
                      <a:pt x="1385" y="397"/>
                      <a:pt x="2572" y="397"/>
                    </a:cubicBezTo>
                    <a:close/>
                    <a:moveTo>
                      <a:pt x="2572" y="1"/>
                    </a:moveTo>
                    <a:cubicBezTo>
                      <a:pt x="1159" y="1"/>
                      <a:pt x="1" y="1159"/>
                      <a:pt x="1" y="2601"/>
                    </a:cubicBezTo>
                    <a:cubicBezTo>
                      <a:pt x="1" y="4013"/>
                      <a:pt x="1159" y="5172"/>
                      <a:pt x="2572" y="5200"/>
                    </a:cubicBezTo>
                    <a:lnTo>
                      <a:pt x="20769" y="5200"/>
                    </a:lnTo>
                    <a:cubicBezTo>
                      <a:pt x="22210" y="5172"/>
                      <a:pt x="23369" y="4013"/>
                      <a:pt x="23369" y="2601"/>
                    </a:cubicBezTo>
                    <a:cubicBezTo>
                      <a:pt x="23369" y="1159"/>
                      <a:pt x="22210" y="1"/>
                      <a:pt x="207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3555675" y="1072450"/>
                <a:ext cx="82675" cy="70600"/>
              </a:xfrm>
              <a:custGeom>
                <a:rect b="b" l="l" r="r" t="t"/>
                <a:pathLst>
                  <a:path extrusionOk="0" h="2824" w="3307">
                    <a:moveTo>
                      <a:pt x="1859" y="449"/>
                    </a:moveTo>
                    <a:cubicBezTo>
                      <a:pt x="1870" y="449"/>
                      <a:pt x="1882" y="450"/>
                      <a:pt x="1893" y="450"/>
                    </a:cubicBezTo>
                    <a:cubicBezTo>
                      <a:pt x="2430" y="450"/>
                      <a:pt x="2882" y="874"/>
                      <a:pt x="2882" y="1439"/>
                    </a:cubicBezTo>
                    <a:cubicBezTo>
                      <a:pt x="2882" y="2034"/>
                      <a:pt x="2387" y="2434"/>
                      <a:pt x="1874" y="2434"/>
                    </a:cubicBezTo>
                    <a:cubicBezTo>
                      <a:pt x="1632" y="2434"/>
                      <a:pt x="1386" y="2345"/>
                      <a:pt x="1187" y="2145"/>
                    </a:cubicBezTo>
                    <a:cubicBezTo>
                      <a:pt x="573" y="1504"/>
                      <a:pt x="978" y="449"/>
                      <a:pt x="1859" y="449"/>
                    </a:cubicBezTo>
                    <a:close/>
                    <a:moveTo>
                      <a:pt x="1880" y="1"/>
                    </a:moveTo>
                    <a:cubicBezTo>
                      <a:pt x="1536" y="1"/>
                      <a:pt x="1186" y="131"/>
                      <a:pt x="904" y="422"/>
                    </a:cubicBezTo>
                    <a:cubicBezTo>
                      <a:pt x="0" y="1298"/>
                      <a:pt x="622" y="2824"/>
                      <a:pt x="1893" y="2824"/>
                    </a:cubicBezTo>
                    <a:cubicBezTo>
                      <a:pt x="2656" y="2824"/>
                      <a:pt x="3278" y="2202"/>
                      <a:pt x="3306" y="1439"/>
                    </a:cubicBezTo>
                    <a:cubicBezTo>
                      <a:pt x="3306" y="577"/>
                      <a:pt x="2605" y="1"/>
                      <a:pt x="1880" y="1"/>
                    </a:cubicBezTo>
                    <a:close/>
                  </a:path>
                </a:pathLst>
              </a:custGeom>
              <a:solidFill>
                <a:srgbClr val="001E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2455075" y="1461625"/>
                <a:ext cx="9925" cy="789775"/>
              </a:xfrm>
              <a:custGeom>
                <a:rect b="b" l="l" r="r" t="t"/>
                <a:pathLst>
                  <a:path extrusionOk="0" h="31591" w="397">
                    <a:moveTo>
                      <a:pt x="1" y="0"/>
                    </a:moveTo>
                    <a:lnTo>
                      <a:pt x="1" y="31591"/>
                    </a:lnTo>
                    <a:lnTo>
                      <a:pt x="396" y="31591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rgbClr val="89C8F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33"/>
              <p:cNvSpPr/>
              <p:nvPr/>
            </p:nvSpPr>
            <p:spPr>
              <a:xfrm>
                <a:off x="3066125" y="1426300"/>
                <a:ext cx="1088600" cy="1089300"/>
              </a:xfrm>
              <a:custGeom>
                <a:rect b="b" l="l" r="r" t="t"/>
                <a:pathLst>
                  <a:path extrusionOk="0" h="43572" w="43544">
                    <a:moveTo>
                      <a:pt x="21786" y="0"/>
                    </a:moveTo>
                    <a:cubicBezTo>
                      <a:pt x="9749" y="0"/>
                      <a:pt x="1" y="9749"/>
                      <a:pt x="1" y="21786"/>
                    </a:cubicBezTo>
                    <a:cubicBezTo>
                      <a:pt x="1" y="33795"/>
                      <a:pt x="9749" y="43572"/>
                      <a:pt x="21786" y="43572"/>
                    </a:cubicBezTo>
                    <a:cubicBezTo>
                      <a:pt x="33795" y="43572"/>
                      <a:pt x="43544" y="33795"/>
                      <a:pt x="43544" y="21786"/>
                    </a:cubicBezTo>
                    <a:cubicBezTo>
                      <a:pt x="43544" y="9749"/>
                      <a:pt x="33795" y="0"/>
                      <a:pt x="217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3"/>
              <p:cNvSpPr/>
              <p:nvPr/>
            </p:nvSpPr>
            <p:spPr>
              <a:xfrm>
                <a:off x="3249400" y="1874050"/>
                <a:ext cx="722075" cy="379475"/>
              </a:xfrm>
              <a:custGeom>
                <a:rect b="b" l="l" r="r" t="t"/>
                <a:pathLst>
                  <a:path extrusionOk="0" h="15179" w="28883">
                    <a:moveTo>
                      <a:pt x="3993" y="1680"/>
                    </a:moveTo>
                    <a:cubicBezTo>
                      <a:pt x="4199" y="1680"/>
                      <a:pt x="4404" y="1801"/>
                      <a:pt x="4452" y="2068"/>
                    </a:cubicBezTo>
                    <a:lnTo>
                      <a:pt x="6628" y="12890"/>
                    </a:lnTo>
                    <a:cubicBezTo>
                      <a:pt x="6685" y="13173"/>
                      <a:pt x="6515" y="13427"/>
                      <a:pt x="6233" y="13483"/>
                    </a:cubicBezTo>
                    <a:lnTo>
                      <a:pt x="6148" y="13483"/>
                    </a:lnTo>
                    <a:cubicBezTo>
                      <a:pt x="5922" y="13483"/>
                      <a:pt x="5724" y="13314"/>
                      <a:pt x="5667" y="13088"/>
                    </a:cubicBezTo>
                    <a:lnTo>
                      <a:pt x="3520" y="2266"/>
                    </a:lnTo>
                    <a:cubicBezTo>
                      <a:pt x="3439" y="1894"/>
                      <a:pt x="3718" y="1680"/>
                      <a:pt x="3993" y="1680"/>
                    </a:cubicBezTo>
                    <a:close/>
                    <a:moveTo>
                      <a:pt x="7564" y="1681"/>
                    </a:moveTo>
                    <a:cubicBezTo>
                      <a:pt x="7791" y="1681"/>
                      <a:pt x="8016" y="1820"/>
                      <a:pt x="8041" y="2124"/>
                    </a:cubicBezTo>
                    <a:lnTo>
                      <a:pt x="9510" y="12975"/>
                    </a:lnTo>
                    <a:cubicBezTo>
                      <a:pt x="9539" y="13229"/>
                      <a:pt x="9341" y="13483"/>
                      <a:pt x="9086" y="13512"/>
                    </a:cubicBezTo>
                    <a:lnTo>
                      <a:pt x="9030" y="13512"/>
                    </a:lnTo>
                    <a:cubicBezTo>
                      <a:pt x="8776" y="13512"/>
                      <a:pt x="8578" y="13342"/>
                      <a:pt x="8550" y="13116"/>
                    </a:cubicBezTo>
                    <a:lnTo>
                      <a:pt x="7080" y="2266"/>
                    </a:lnTo>
                    <a:cubicBezTo>
                      <a:pt x="7002" y="1891"/>
                      <a:pt x="7285" y="1681"/>
                      <a:pt x="7564" y="1681"/>
                    </a:cubicBezTo>
                    <a:close/>
                    <a:moveTo>
                      <a:pt x="11130" y="1745"/>
                    </a:moveTo>
                    <a:cubicBezTo>
                      <a:pt x="11360" y="1745"/>
                      <a:pt x="11588" y="1887"/>
                      <a:pt x="11601" y="2181"/>
                    </a:cubicBezTo>
                    <a:lnTo>
                      <a:pt x="12392" y="13031"/>
                    </a:lnTo>
                    <a:cubicBezTo>
                      <a:pt x="12421" y="13314"/>
                      <a:pt x="12195" y="13540"/>
                      <a:pt x="11940" y="13568"/>
                    </a:cubicBezTo>
                    <a:lnTo>
                      <a:pt x="11912" y="13568"/>
                    </a:lnTo>
                    <a:cubicBezTo>
                      <a:pt x="11658" y="13540"/>
                      <a:pt x="11432" y="13370"/>
                      <a:pt x="11404" y="13116"/>
                    </a:cubicBezTo>
                    <a:lnTo>
                      <a:pt x="10641" y="2266"/>
                    </a:lnTo>
                    <a:cubicBezTo>
                      <a:pt x="10611" y="1923"/>
                      <a:pt x="10872" y="1745"/>
                      <a:pt x="11130" y="1745"/>
                    </a:cubicBezTo>
                    <a:close/>
                    <a:moveTo>
                      <a:pt x="14681" y="1757"/>
                    </a:moveTo>
                    <a:cubicBezTo>
                      <a:pt x="14964" y="1757"/>
                      <a:pt x="15162" y="1983"/>
                      <a:pt x="15162" y="2237"/>
                    </a:cubicBezTo>
                    <a:lnTo>
                      <a:pt x="15275" y="13088"/>
                    </a:lnTo>
                    <a:cubicBezTo>
                      <a:pt x="15275" y="13370"/>
                      <a:pt x="15049" y="13596"/>
                      <a:pt x="14794" y="13596"/>
                    </a:cubicBezTo>
                    <a:cubicBezTo>
                      <a:pt x="14512" y="13596"/>
                      <a:pt x="14286" y="13370"/>
                      <a:pt x="14286" y="13116"/>
                    </a:cubicBezTo>
                    <a:lnTo>
                      <a:pt x="14201" y="2266"/>
                    </a:lnTo>
                    <a:cubicBezTo>
                      <a:pt x="14201" y="1983"/>
                      <a:pt x="14427" y="1757"/>
                      <a:pt x="14681" y="1757"/>
                    </a:cubicBezTo>
                    <a:close/>
                    <a:moveTo>
                      <a:pt x="18252" y="1802"/>
                    </a:moveTo>
                    <a:cubicBezTo>
                      <a:pt x="18508" y="1802"/>
                      <a:pt x="18765" y="1973"/>
                      <a:pt x="18750" y="2294"/>
                    </a:cubicBezTo>
                    <a:lnTo>
                      <a:pt x="18129" y="13173"/>
                    </a:lnTo>
                    <a:cubicBezTo>
                      <a:pt x="18129" y="13427"/>
                      <a:pt x="17902" y="13625"/>
                      <a:pt x="17648" y="13625"/>
                    </a:cubicBezTo>
                    <a:lnTo>
                      <a:pt x="17620" y="13625"/>
                    </a:lnTo>
                    <a:cubicBezTo>
                      <a:pt x="17366" y="13596"/>
                      <a:pt x="17168" y="13370"/>
                      <a:pt x="17168" y="13116"/>
                    </a:cubicBezTo>
                    <a:lnTo>
                      <a:pt x="17761" y="2266"/>
                    </a:lnTo>
                    <a:cubicBezTo>
                      <a:pt x="17775" y="1951"/>
                      <a:pt x="18013" y="1802"/>
                      <a:pt x="18252" y="1802"/>
                    </a:cubicBezTo>
                    <a:close/>
                    <a:moveTo>
                      <a:pt x="21811" y="1812"/>
                    </a:moveTo>
                    <a:cubicBezTo>
                      <a:pt x="22080" y="1812"/>
                      <a:pt x="22357" y="2009"/>
                      <a:pt x="22310" y="2350"/>
                    </a:cubicBezTo>
                    <a:lnTo>
                      <a:pt x="21011" y="13229"/>
                    </a:lnTo>
                    <a:cubicBezTo>
                      <a:pt x="20982" y="13455"/>
                      <a:pt x="20785" y="13653"/>
                      <a:pt x="20530" y="13653"/>
                    </a:cubicBezTo>
                    <a:lnTo>
                      <a:pt x="20474" y="13653"/>
                    </a:lnTo>
                    <a:cubicBezTo>
                      <a:pt x="20191" y="13625"/>
                      <a:pt x="20022" y="13370"/>
                      <a:pt x="20050" y="13116"/>
                    </a:cubicBezTo>
                    <a:lnTo>
                      <a:pt x="21350" y="2237"/>
                    </a:lnTo>
                    <a:cubicBezTo>
                      <a:pt x="21375" y="1944"/>
                      <a:pt x="21590" y="1812"/>
                      <a:pt x="21811" y="1812"/>
                    </a:cubicBezTo>
                    <a:close/>
                    <a:moveTo>
                      <a:pt x="25378" y="1847"/>
                    </a:moveTo>
                    <a:cubicBezTo>
                      <a:pt x="25654" y="1847"/>
                      <a:pt x="25935" y="2054"/>
                      <a:pt x="25871" y="2407"/>
                    </a:cubicBezTo>
                    <a:lnTo>
                      <a:pt x="23865" y="13286"/>
                    </a:lnTo>
                    <a:cubicBezTo>
                      <a:pt x="23836" y="13512"/>
                      <a:pt x="23639" y="13681"/>
                      <a:pt x="23412" y="13681"/>
                    </a:cubicBezTo>
                    <a:lnTo>
                      <a:pt x="23299" y="13681"/>
                    </a:lnTo>
                    <a:cubicBezTo>
                      <a:pt x="23045" y="13625"/>
                      <a:pt x="22876" y="13370"/>
                      <a:pt x="22932" y="13116"/>
                    </a:cubicBezTo>
                    <a:lnTo>
                      <a:pt x="24910" y="2237"/>
                    </a:lnTo>
                    <a:cubicBezTo>
                      <a:pt x="24959" y="1968"/>
                      <a:pt x="25167" y="1847"/>
                      <a:pt x="25378" y="1847"/>
                    </a:cubicBezTo>
                    <a:close/>
                    <a:moveTo>
                      <a:pt x="26929" y="1"/>
                    </a:moveTo>
                    <a:cubicBezTo>
                      <a:pt x="26887" y="1"/>
                      <a:pt x="26845" y="2"/>
                      <a:pt x="26803" y="5"/>
                    </a:cubicBezTo>
                    <a:lnTo>
                      <a:pt x="2051" y="5"/>
                    </a:lnTo>
                    <a:cubicBezTo>
                      <a:pt x="2009" y="2"/>
                      <a:pt x="1969" y="1"/>
                      <a:pt x="1928" y="1"/>
                    </a:cubicBezTo>
                    <a:cubicBezTo>
                      <a:pt x="805" y="1"/>
                      <a:pt x="1" y="1118"/>
                      <a:pt x="355" y="2209"/>
                    </a:cubicBezTo>
                    <a:lnTo>
                      <a:pt x="3633" y="13935"/>
                    </a:lnTo>
                    <a:cubicBezTo>
                      <a:pt x="3831" y="14642"/>
                      <a:pt x="4735" y="15179"/>
                      <a:pt x="5639" y="15179"/>
                    </a:cubicBezTo>
                    <a:lnTo>
                      <a:pt x="23667" y="15179"/>
                    </a:lnTo>
                    <a:cubicBezTo>
                      <a:pt x="24571" y="15179"/>
                      <a:pt x="25475" y="14614"/>
                      <a:pt x="25645" y="13935"/>
                    </a:cubicBezTo>
                    <a:lnTo>
                      <a:pt x="28555" y="2209"/>
                    </a:lnTo>
                    <a:cubicBezTo>
                      <a:pt x="28882" y="1092"/>
                      <a:pt x="28053" y="1"/>
                      <a:pt x="269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3"/>
              <p:cNvSpPr/>
              <p:nvPr/>
            </p:nvSpPr>
            <p:spPr>
              <a:xfrm>
                <a:off x="3256150" y="1688375"/>
                <a:ext cx="700775" cy="221125"/>
              </a:xfrm>
              <a:custGeom>
                <a:rect b="b" l="l" r="r" t="t"/>
                <a:pathLst>
                  <a:path extrusionOk="0" h="8845" w="28031">
                    <a:moveTo>
                      <a:pt x="2741" y="1"/>
                    </a:moveTo>
                    <a:lnTo>
                      <a:pt x="0" y="8195"/>
                    </a:lnTo>
                    <a:lnTo>
                      <a:pt x="537" y="8364"/>
                    </a:lnTo>
                    <a:lnTo>
                      <a:pt x="3137" y="537"/>
                    </a:lnTo>
                    <a:lnTo>
                      <a:pt x="25233" y="707"/>
                    </a:lnTo>
                    <a:lnTo>
                      <a:pt x="27494" y="8845"/>
                    </a:lnTo>
                    <a:lnTo>
                      <a:pt x="28031" y="8704"/>
                    </a:lnTo>
                    <a:lnTo>
                      <a:pt x="25657" y="170"/>
                    </a:lnTo>
                    <a:lnTo>
                      <a:pt x="274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33"/>
              <p:cNvSpPr/>
              <p:nvPr/>
            </p:nvSpPr>
            <p:spPr>
              <a:xfrm>
                <a:off x="4028950" y="1290825"/>
                <a:ext cx="1050025" cy="955475"/>
              </a:xfrm>
              <a:custGeom>
                <a:rect b="b" l="l" r="r" t="t"/>
                <a:pathLst>
                  <a:path extrusionOk="0" h="38219" w="42001">
                    <a:moveTo>
                      <a:pt x="23906" y="0"/>
                    </a:moveTo>
                    <a:cubicBezTo>
                      <a:pt x="23592" y="0"/>
                      <a:pt x="23272" y="7"/>
                      <a:pt x="22945" y="22"/>
                    </a:cubicBezTo>
                    <a:cubicBezTo>
                      <a:pt x="22945" y="22"/>
                      <a:pt x="22919" y="22"/>
                      <a:pt x="22869" y="22"/>
                    </a:cubicBezTo>
                    <a:cubicBezTo>
                      <a:pt x="21920" y="22"/>
                      <a:pt x="12373" y="302"/>
                      <a:pt x="11219" y="11551"/>
                    </a:cubicBezTo>
                    <a:cubicBezTo>
                      <a:pt x="10456" y="12568"/>
                      <a:pt x="9297" y="13275"/>
                      <a:pt x="8026" y="13444"/>
                    </a:cubicBezTo>
                    <a:cubicBezTo>
                      <a:pt x="5878" y="13727"/>
                      <a:pt x="1" y="18643"/>
                      <a:pt x="2375" y="23871"/>
                    </a:cubicBezTo>
                    <a:cubicBezTo>
                      <a:pt x="4450" y="28498"/>
                      <a:pt x="5796" y="28764"/>
                      <a:pt x="6077" y="28764"/>
                    </a:cubicBezTo>
                    <a:cubicBezTo>
                      <a:pt x="6114" y="28764"/>
                      <a:pt x="6133" y="28759"/>
                      <a:pt x="6133" y="28759"/>
                    </a:cubicBezTo>
                    <a:lnTo>
                      <a:pt x="6133" y="28759"/>
                    </a:lnTo>
                    <a:cubicBezTo>
                      <a:pt x="6132" y="28759"/>
                      <a:pt x="4479" y="29741"/>
                      <a:pt x="3566" y="29741"/>
                    </a:cubicBezTo>
                    <a:cubicBezTo>
                      <a:pt x="3309" y="29741"/>
                      <a:pt x="3111" y="29664"/>
                      <a:pt x="3024" y="29466"/>
                    </a:cubicBezTo>
                    <a:cubicBezTo>
                      <a:pt x="3005" y="29420"/>
                      <a:pt x="2984" y="29398"/>
                      <a:pt x="2964" y="29398"/>
                    </a:cubicBezTo>
                    <a:cubicBezTo>
                      <a:pt x="2575" y="29398"/>
                      <a:pt x="2332" y="37274"/>
                      <a:pt x="14844" y="37274"/>
                    </a:cubicBezTo>
                    <a:cubicBezTo>
                      <a:pt x="15091" y="37274"/>
                      <a:pt x="15342" y="37271"/>
                      <a:pt x="15599" y="37264"/>
                    </a:cubicBezTo>
                    <a:cubicBezTo>
                      <a:pt x="15599" y="37264"/>
                      <a:pt x="19173" y="38218"/>
                      <a:pt x="23483" y="38218"/>
                    </a:cubicBezTo>
                    <a:cubicBezTo>
                      <a:pt x="30127" y="38218"/>
                      <a:pt x="38517" y="35952"/>
                      <a:pt x="38260" y="24436"/>
                    </a:cubicBezTo>
                    <a:cubicBezTo>
                      <a:pt x="38260" y="24408"/>
                      <a:pt x="42000" y="0"/>
                      <a:pt x="239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33"/>
              <p:cNvSpPr/>
              <p:nvPr/>
            </p:nvSpPr>
            <p:spPr>
              <a:xfrm>
                <a:off x="4346150" y="1316800"/>
                <a:ext cx="712550" cy="721425"/>
              </a:xfrm>
              <a:custGeom>
                <a:rect b="b" l="l" r="r" t="t"/>
                <a:pathLst>
                  <a:path extrusionOk="0" h="28857" w="28502">
                    <a:moveTo>
                      <a:pt x="13491" y="1"/>
                    </a:moveTo>
                    <a:cubicBezTo>
                      <a:pt x="12328" y="1"/>
                      <a:pt x="11557" y="142"/>
                      <a:pt x="11557" y="142"/>
                    </a:cubicBezTo>
                    <a:cubicBezTo>
                      <a:pt x="0" y="735"/>
                      <a:pt x="3250" y="14892"/>
                      <a:pt x="3250" y="14892"/>
                    </a:cubicBezTo>
                    <a:cubicBezTo>
                      <a:pt x="6224" y="28287"/>
                      <a:pt x="14949" y="28855"/>
                      <a:pt x="16407" y="28855"/>
                    </a:cubicBezTo>
                    <a:cubicBezTo>
                      <a:pt x="16542" y="28855"/>
                      <a:pt x="16615" y="28850"/>
                      <a:pt x="16615" y="28850"/>
                    </a:cubicBezTo>
                    <a:cubicBezTo>
                      <a:pt x="16727" y="28854"/>
                      <a:pt x="16837" y="28856"/>
                      <a:pt x="16946" y="28856"/>
                    </a:cubicBezTo>
                    <a:cubicBezTo>
                      <a:pt x="28501" y="28856"/>
                      <a:pt x="23538" y="6810"/>
                      <a:pt x="23538" y="6810"/>
                    </a:cubicBezTo>
                    <a:cubicBezTo>
                      <a:pt x="21608" y="859"/>
                      <a:pt x="16358" y="1"/>
                      <a:pt x="13491" y="1"/>
                    </a:cubicBezTo>
                    <a:close/>
                  </a:path>
                </a:pathLst>
              </a:custGeom>
              <a:solidFill>
                <a:srgbClr val="FFB7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33"/>
              <p:cNvSpPr/>
              <p:nvPr/>
            </p:nvSpPr>
            <p:spPr>
              <a:xfrm>
                <a:off x="4508625" y="1824875"/>
                <a:ext cx="303075" cy="411475"/>
              </a:xfrm>
              <a:custGeom>
                <a:rect b="b" l="l" r="r" t="t"/>
                <a:pathLst>
                  <a:path extrusionOk="0" h="16459" w="12123">
                    <a:moveTo>
                      <a:pt x="3795" y="1"/>
                    </a:moveTo>
                    <a:cubicBezTo>
                      <a:pt x="2034" y="1"/>
                      <a:pt x="494" y="599"/>
                      <a:pt x="0" y="2481"/>
                    </a:cubicBezTo>
                    <a:lnTo>
                      <a:pt x="706" y="12625"/>
                    </a:lnTo>
                    <a:cubicBezTo>
                      <a:pt x="706" y="12625"/>
                      <a:pt x="3776" y="16458"/>
                      <a:pt x="7444" y="16458"/>
                    </a:cubicBezTo>
                    <a:cubicBezTo>
                      <a:pt x="8959" y="16458"/>
                      <a:pt x="10577" y="15804"/>
                      <a:pt x="12122" y="13953"/>
                    </a:cubicBezTo>
                    <a:lnTo>
                      <a:pt x="10624" y="1831"/>
                    </a:lnTo>
                    <a:cubicBezTo>
                      <a:pt x="10624" y="1831"/>
                      <a:pt x="6873" y="1"/>
                      <a:pt x="3795" y="1"/>
                    </a:cubicBezTo>
                    <a:close/>
                  </a:path>
                </a:pathLst>
              </a:custGeom>
              <a:solidFill>
                <a:srgbClr val="FFB7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33"/>
              <p:cNvSpPr/>
              <p:nvPr/>
            </p:nvSpPr>
            <p:spPr>
              <a:xfrm>
                <a:off x="4512150" y="1927850"/>
                <a:ext cx="298125" cy="237375"/>
              </a:xfrm>
              <a:custGeom>
                <a:rect b="b" l="l" r="r" t="t"/>
                <a:pathLst>
                  <a:path extrusionOk="0" h="9495" w="11925">
                    <a:moveTo>
                      <a:pt x="0" y="0"/>
                    </a:moveTo>
                    <a:lnTo>
                      <a:pt x="0" y="0"/>
                    </a:lnTo>
                    <a:cubicBezTo>
                      <a:pt x="1781" y="2431"/>
                      <a:pt x="3589" y="4861"/>
                      <a:pt x="5736" y="6584"/>
                    </a:cubicBezTo>
                    <a:cubicBezTo>
                      <a:pt x="7573" y="8054"/>
                      <a:pt x="9749" y="8760"/>
                      <a:pt x="11925" y="9495"/>
                    </a:cubicBezTo>
                    <a:lnTo>
                      <a:pt x="11275" y="4182"/>
                    </a:lnTo>
                    <a:cubicBezTo>
                      <a:pt x="10747" y="4258"/>
                      <a:pt x="10217" y="4295"/>
                      <a:pt x="9689" y="4295"/>
                    </a:cubicBezTo>
                    <a:cubicBezTo>
                      <a:pt x="8238" y="4295"/>
                      <a:pt x="6800" y="4015"/>
                      <a:pt x="5454" y="3476"/>
                    </a:cubicBezTo>
                    <a:cubicBezTo>
                      <a:pt x="3419" y="2685"/>
                      <a:pt x="1583" y="1498"/>
                      <a:pt x="0" y="0"/>
                    </a:cubicBezTo>
                    <a:close/>
                  </a:path>
                </a:pathLst>
              </a:custGeom>
              <a:solidFill>
                <a:srgbClr val="FF8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3"/>
              <p:cNvSpPr/>
              <p:nvPr/>
            </p:nvSpPr>
            <p:spPr>
              <a:xfrm>
                <a:off x="4287200" y="1669375"/>
                <a:ext cx="208025" cy="205050"/>
              </a:xfrm>
              <a:custGeom>
                <a:rect b="b" l="l" r="r" t="t"/>
                <a:pathLst>
                  <a:path extrusionOk="0" h="8202" w="8321">
                    <a:moveTo>
                      <a:pt x="3184" y="1"/>
                    </a:moveTo>
                    <a:cubicBezTo>
                      <a:pt x="2629" y="1"/>
                      <a:pt x="2046" y="147"/>
                      <a:pt x="1510" y="563"/>
                    </a:cubicBezTo>
                    <a:cubicBezTo>
                      <a:pt x="1" y="1761"/>
                      <a:pt x="1173" y="8202"/>
                      <a:pt x="5614" y="8202"/>
                    </a:cubicBezTo>
                    <a:cubicBezTo>
                      <a:pt x="6410" y="8202"/>
                      <a:pt x="7311" y="7995"/>
                      <a:pt x="8320" y="7514"/>
                    </a:cubicBezTo>
                    <a:lnTo>
                      <a:pt x="5608" y="789"/>
                    </a:lnTo>
                    <a:cubicBezTo>
                      <a:pt x="5608" y="789"/>
                      <a:pt x="4474" y="1"/>
                      <a:pt x="3184" y="1"/>
                    </a:cubicBezTo>
                    <a:close/>
                  </a:path>
                </a:pathLst>
              </a:custGeom>
              <a:solidFill>
                <a:srgbClr val="FFB7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3"/>
              <p:cNvSpPr/>
              <p:nvPr/>
            </p:nvSpPr>
            <p:spPr>
              <a:xfrm>
                <a:off x="4372975" y="1732175"/>
                <a:ext cx="64325" cy="81250"/>
              </a:xfrm>
              <a:custGeom>
                <a:rect b="b" l="l" r="r" t="t"/>
                <a:pathLst>
                  <a:path extrusionOk="0" fill="none" h="3250" w="2573">
                    <a:moveTo>
                      <a:pt x="1" y="0"/>
                    </a:moveTo>
                    <a:cubicBezTo>
                      <a:pt x="1" y="0"/>
                      <a:pt x="2064" y="622"/>
                      <a:pt x="2572" y="3250"/>
                    </a:cubicBezTo>
                  </a:path>
                </a:pathLst>
              </a:custGeom>
              <a:noFill/>
              <a:ln cap="flat" cmpd="sng" w="9175">
                <a:solidFill>
                  <a:srgbClr val="000000"/>
                </a:solidFill>
                <a:prstDash val="solid"/>
                <a:miter lim="2825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33"/>
              <p:cNvSpPr/>
              <p:nvPr/>
            </p:nvSpPr>
            <p:spPr>
              <a:xfrm>
                <a:off x="4369450" y="1752650"/>
                <a:ext cx="53000" cy="30400"/>
              </a:xfrm>
              <a:custGeom>
                <a:rect b="b" l="l" r="r" t="t"/>
                <a:pathLst>
                  <a:path extrusionOk="0" fill="none" h="1216" w="2120">
                    <a:moveTo>
                      <a:pt x="1" y="1075"/>
                    </a:moveTo>
                    <a:cubicBezTo>
                      <a:pt x="1" y="1075"/>
                      <a:pt x="1498" y="1"/>
                      <a:pt x="2120" y="1216"/>
                    </a:cubicBezTo>
                  </a:path>
                </a:pathLst>
              </a:custGeom>
              <a:noFill/>
              <a:ln cap="flat" cmpd="sng" w="9175">
                <a:solidFill>
                  <a:srgbClr val="000000"/>
                </a:solidFill>
                <a:prstDash val="solid"/>
                <a:miter lim="2825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3"/>
              <p:cNvSpPr/>
              <p:nvPr/>
            </p:nvSpPr>
            <p:spPr>
              <a:xfrm>
                <a:off x="4856875" y="1592300"/>
                <a:ext cx="100325" cy="54425"/>
              </a:xfrm>
              <a:custGeom>
                <a:rect b="b" l="l" r="r" t="t"/>
                <a:pathLst>
                  <a:path extrusionOk="0" h="2177" w="4013">
                    <a:moveTo>
                      <a:pt x="85" y="1"/>
                    </a:moveTo>
                    <a:lnTo>
                      <a:pt x="0" y="1159"/>
                    </a:lnTo>
                    <a:lnTo>
                      <a:pt x="3928" y="2176"/>
                    </a:lnTo>
                    <a:lnTo>
                      <a:pt x="4013" y="990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3"/>
              <p:cNvSpPr/>
              <p:nvPr/>
            </p:nvSpPr>
            <p:spPr>
              <a:xfrm>
                <a:off x="4621650" y="1691900"/>
                <a:ext cx="71350" cy="62900"/>
              </a:xfrm>
              <a:custGeom>
                <a:rect b="b" l="l" r="r" t="t"/>
                <a:pathLst>
                  <a:path extrusionOk="0" fill="none" h="2516" w="2854">
                    <a:moveTo>
                      <a:pt x="0" y="707"/>
                    </a:moveTo>
                    <a:cubicBezTo>
                      <a:pt x="0" y="707"/>
                      <a:pt x="2204" y="2516"/>
                      <a:pt x="2854" y="1"/>
                    </a:cubicBezTo>
                  </a:path>
                </a:pathLst>
              </a:custGeom>
              <a:noFill/>
              <a:ln cap="flat" cmpd="sng" w="9175">
                <a:solidFill>
                  <a:srgbClr val="000000"/>
                </a:solidFill>
                <a:prstDash val="solid"/>
                <a:miter lim="2825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33"/>
              <p:cNvSpPr/>
              <p:nvPr/>
            </p:nvSpPr>
            <p:spPr>
              <a:xfrm>
                <a:off x="4863225" y="1692625"/>
                <a:ext cx="77025" cy="43800"/>
              </a:xfrm>
              <a:custGeom>
                <a:rect b="b" l="l" r="r" t="t"/>
                <a:pathLst>
                  <a:path extrusionOk="0" fill="none" h="1752" w="3081">
                    <a:moveTo>
                      <a:pt x="1" y="0"/>
                    </a:moveTo>
                    <a:cubicBezTo>
                      <a:pt x="1" y="0"/>
                      <a:pt x="1753" y="1752"/>
                      <a:pt x="3081" y="0"/>
                    </a:cubicBezTo>
                  </a:path>
                </a:pathLst>
              </a:custGeom>
              <a:noFill/>
              <a:ln cap="flat" cmpd="sng" w="9175">
                <a:solidFill>
                  <a:srgbClr val="000000"/>
                </a:solidFill>
                <a:prstDash val="solid"/>
                <a:miter lim="2825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33"/>
              <p:cNvSpPr/>
              <p:nvPr/>
            </p:nvSpPr>
            <p:spPr>
              <a:xfrm>
                <a:off x="4808850" y="1696150"/>
                <a:ext cx="41700" cy="103875"/>
              </a:xfrm>
              <a:custGeom>
                <a:rect b="b" l="l" r="r" t="t"/>
                <a:pathLst>
                  <a:path extrusionOk="0" fill="none" h="4155" w="1668">
                    <a:moveTo>
                      <a:pt x="989" y="0"/>
                    </a:moveTo>
                    <a:lnTo>
                      <a:pt x="1667" y="3589"/>
                    </a:lnTo>
                    <a:lnTo>
                      <a:pt x="0" y="4154"/>
                    </a:lnTo>
                  </a:path>
                </a:pathLst>
              </a:custGeom>
              <a:noFill/>
              <a:ln cap="flat" cmpd="sng" w="9175">
                <a:solidFill>
                  <a:srgbClr val="000000"/>
                </a:solidFill>
                <a:prstDash val="solid"/>
                <a:miter lim="2825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3"/>
              <p:cNvSpPr/>
              <p:nvPr/>
            </p:nvSpPr>
            <p:spPr>
              <a:xfrm>
                <a:off x="4739600" y="1852275"/>
                <a:ext cx="130025" cy="55825"/>
              </a:xfrm>
              <a:custGeom>
                <a:rect b="b" l="l" r="r" t="t"/>
                <a:pathLst>
                  <a:path extrusionOk="0" fill="none" h="2233" w="5201">
                    <a:moveTo>
                      <a:pt x="1" y="85"/>
                    </a:moveTo>
                    <a:cubicBezTo>
                      <a:pt x="1" y="85"/>
                      <a:pt x="3844" y="2232"/>
                      <a:pt x="5200" y="0"/>
                    </a:cubicBezTo>
                  </a:path>
                </a:pathLst>
              </a:custGeom>
              <a:noFill/>
              <a:ln cap="flat" cmpd="sng" w="9175">
                <a:solidFill>
                  <a:srgbClr val="000000"/>
                </a:solidFill>
                <a:prstDash val="solid"/>
                <a:miter lim="28256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4351125" y="1293275"/>
                <a:ext cx="661900" cy="517950"/>
              </a:xfrm>
              <a:custGeom>
                <a:rect b="b" l="l" r="r" t="t"/>
                <a:pathLst>
                  <a:path extrusionOk="0" h="20718" w="26476">
                    <a:moveTo>
                      <a:pt x="12746" y="1"/>
                    </a:moveTo>
                    <a:cubicBezTo>
                      <a:pt x="10626" y="1"/>
                      <a:pt x="1" y="689"/>
                      <a:pt x="1299" y="14561"/>
                    </a:cubicBezTo>
                    <a:lnTo>
                      <a:pt x="1101" y="15155"/>
                    </a:lnTo>
                    <a:cubicBezTo>
                      <a:pt x="1101" y="15155"/>
                      <a:pt x="3842" y="17669"/>
                      <a:pt x="4859" y="20636"/>
                    </a:cubicBezTo>
                    <a:cubicBezTo>
                      <a:pt x="4859" y="20636"/>
                      <a:pt x="5027" y="20717"/>
                      <a:pt x="5232" y="20717"/>
                    </a:cubicBezTo>
                    <a:cubicBezTo>
                      <a:pt x="5636" y="20717"/>
                      <a:pt x="6185" y="20407"/>
                      <a:pt x="5904" y="18574"/>
                    </a:cubicBezTo>
                    <a:cubicBezTo>
                      <a:pt x="5481" y="15805"/>
                      <a:pt x="5142" y="12583"/>
                      <a:pt x="6413" y="11736"/>
                    </a:cubicBezTo>
                    <a:cubicBezTo>
                      <a:pt x="7637" y="10937"/>
                      <a:pt x="14426" y="9663"/>
                      <a:pt x="16628" y="6047"/>
                    </a:cubicBezTo>
                    <a:lnTo>
                      <a:pt x="16628" y="6047"/>
                    </a:lnTo>
                    <a:cubicBezTo>
                      <a:pt x="16044" y="7189"/>
                      <a:pt x="14920" y="9343"/>
                      <a:pt x="14692" y="9447"/>
                    </a:cubicBezTo>
                    <a:cubicBezTo>
                      <a:pt x="14638" y="9472"/>
                      <a:pt x="14749" y="9489"/>
                      <a:pt x="14979" y="9489"/>
                    </a:cubicBezTo>
                    <a:cubicBezTo>
                      <a:pt x="16059" y="9489"/>
                      <a:pt x="19762" y="9096"/>
                      <a:pt x="21276" y="7186"/>
                    </a:cubicBezTo>
                    <a:cubicBezTo>
                      <a:pt x="21276" y="7186"/>
                      <a:pt x="22011" y="11679"/>
                      <a:pt x="23678" y="11792"/>
                    </a:cubicBezTo>
                    <a:lnTo>
                      <a:pt x="24610" y="11877"/>
                    </a:lnTo>
                    <a:cubicBezTo>
                      <a:pt x="24610" y="11877"/>
                      <a:pt x="26475" y="1139"/>
                      <a:pt x="13110" y="9"/>
                    </a:cubicBezTo>
                    <a:cubicBezTo>
                      <a:pt x="13110" y="9"/>
                      <a:pt x="12980" y="1"/>
                      <a:pt x="127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3"/>
              <p:cNvSpPr/>
              <p:nvPr/>
            </p:nvSpPr>
            <p:spPr>
              <a:xfrm>
                <a:off x="4447875" y="4359525"/>
                <a:ext cx="213350" cy="490250"/>
              </a:xfrm>
              <a:custGeom>
                <a:rect b="b" l="l" r="r" t="t"/>
                <a:pathLst>
                  <a:path extrusionOk="0" h="19610" w="8534">
                    <a:moveTo>
                      <a:pt x="3433" y="1"/>
                    </a:moveTo>
                    <a:cubicBezTo>
                      <a:pt x="2146" y="1"/>
                      <a:pt x="991" y="687"/>
                      <a:pt x="509" y="2818"/>
                    </a:cubicBezTo>
                    <a:lnTo>
                      <a:pt x="0" y="19009"/>
                    </a:lnTo>
                    <a:cubicBezTo>
                      <a:pt x="0" y="19009"/>
                      <a:pt x="1519" y="19609"/>
                      <a:pt x="2816" y="19609"/>
                    </a:cubicBezTo>
                    <a:cubicBezTo>
                      <a:pt x="3529" y="19609"/>
                      <a:pt x="4174" y="19428"/>
                      <a:pt x="4465" y="18868"/>
                    </a:cubicBezTo>
                    <a:cubicBezTo>
                      <a:pt x="5312" y="17285"/>
                      <a:pt x="8533" y="2253"/>
                      <a:pt x="8533" y="2253"/>
                    </a:cubicBezTo>
                    <a:cubicBezTo>
                      <a:pt x="8533" y="2253"/>
                      <a:pt x="5765" y="1"/>
                      <a:pt x="3433" y="1"/>
                    </a:cubicBezTo>
                    <a:close/>
                  </a:path>
                </a:pathLst>
              </a:custGeom>
              <a:solidFill>
                <a:srgbClr val="FFB7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33"/>
              <p:cNvSpPr/>
              <p:nvPr/>
            </p:nvSpPr>
            <p:spPr>
              <a:xfrm>
                <a:off x="3239900" y="3971650"/>
                <a:ext cx="460950" cy="343125"/>
              </a:xfrm>
              <a:custGeom>
                <a:rect b="b" l="l" r="r" t="t"/>
                <a:pathLst>
                  <a:path extrusionOk="0" h="13725" w="18438">
                    <a:moveTo>
                      <a:pt x="14868" y="0"/>
                    </a:moveTo>
                    <a:cubicBezTo>
                      <a:pt x="14303" y="0"/>
                      <a:pt x="13647" y="160"/>
                      <a:pt x="12886" y="531"/>
                    </a:cubicBezTo>
                    <a:lnTo>
                      <a:pt x="1" y="10308"/>
                    </a:lnTo>
                    <a:cubicBezTo>
                      <a:pt x="1" y="10308"/>
                      <a:pt x="1079" y="13724"/>
                      <a:pt x="2698" y="13724"/>
                    </a:cubicBezTo>
                    <a:cubicBezTo>
                      <a:pt x="2777" y="13724"/>
                      <a:pt x="2858" y="13716"/>
                      <a:pt x="2939" y="13699"/>
                    </a:cubicBezTo>
                    <a:cubicBezTo>
                      <a:pt x="4663" y="13360"/>
                      <a:pt x="18396" y="6380"/>
                      <a:pt x="18396" y="6380"/>
                    </a:cubicBezTo>
                    <a:cubicBezTo>
                      <a:pt x="18396" y="6380"/>
                      <a:pt x="18438" y="0"/>
                      <a:pt x="14868" y="0"/>
                    </a:cubicBezTo>
                    <a:close/>
                  </a:path>
                </a:pathLst>
              </a:custGeom>
              <a:solidFill>
                <a:srgbClr val="FFB7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33"/>
              <p:cNvSpPr/>
              <p:nvPr/>
            </p:nvSpPr>
            <p:spPr>
              <a:xfrm>
                <a:off x="4455625" y="4359525"/>
                <a:ext cx="204900" cy="217550"/>
              </a:xfrm>
              <a:custGeom>
                <a:rect b="b" l="l" r="r" t="t"/>
                <a:pathLst>
                  <a:path extrusionOk="0" h="8702" w="8196">
                    <a:moveTo>
                      <a:pt x="3107" y="1"/>
                    </a:moveTo>
                    <a:cubicBezTo>
                      <a:pt x="1820" y="1"/>
                      <a:pt x="663" y="687"/>
                      <a:pt x="170" y="2818"/>
                    </a:cubicBezTo>
                    <a:lnTo>
                      <a:pt x="1" y="8187"/>
                    </a:lnTo>
                    <a:cubicBezTo>
                      <a:pt x="1782" y="8525"/>
                      <a:pt x="3581" y="8701"/>
                      <a:pt x="5399" y="8701"/>
                    </a:cubicBezTo>
                    <a:cubicBezTo>
                      <a:pt x="5859" y="8701"/>
                      <a:pt x="6320" y="8690"/>
                      <a:pt x="6782" y="8667"/>
                    </a:cubicBezTo>
                    <a:cubicBezTo>
                      <a:pt x="7574" y="5220"/>
                      <a:pt x="8195" y="2253"/>
                      <a:pt x="8195" y="2253"/>
                    </a:cubicBezTo>
                    <a:cubicBezTo>
                      <a:pt x="8195" y="2253"/>
                      <a:pt x="5439" y="1"/>
                      <a:pt x="3107" y="1"/>
                    </a:cubicBezTo>
                    <a:close/>
                  </a:path>
                </a:pathLst>
              </a:custGeom>
              <a:solidFill>
                <a:srgbClr val="FF8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3432750" y="3971675"/>
                <a:ext cx="267575" cy="251325"/>
              </a:xfrm>
              <a:custGeom>
                <a:rect b="b" l="l" r="r" t="t"/>
                <a:pathLst>
                  <a:path extrusionOk="0" h="10053" w="10703">
                    <a:moveTo>
                      <a:pt x="7141" y="1"/>
                    </a:moveTo>
                    <a:cubicBezTo>
                      <a:pt x="6578" y="1"/>
                      <a:pt x="5927" y="160"/>
                      <a:pt x="5172" y="530"/>
                    </a:cubicBezTo>
                    <a:lnTo>
                      <a:pt x="1" y="4458"/>
                    </a:lnTo>
                    <a:cubicBezTo>
                      <a:pt x="1103" y="6323"/>
                      <a:pt x="2205" y="8188"/>
                      <a:pt x="3363" y="10053"/>
                    </a:cubicBezTo>
                    <a:cubicBezTo>
                      <a:pt x="7093" y="8216"/>
                      <a:pt x="10682" y="6408"/>
                      <a:pt x="10682" y="6408"/>
                    </a:cubicBezTo>
                    <a:cubicBezTo>
                      <a:pt x="10682" y="6408"/>
                      <a:pt x="10703" y="1"/>
                      <a:pt x="7141" y="1"/>
                    </a:cubicBezTo>
                    <a:close/>
                  </a:path>
                </a:pathLst>
              </a:custGeom>
              <a:solidFill>
                <a:srgbClr val="FF8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3"/>
              <p:cNvSpPr/>
              <p:nvPr/>
            </p:nvSpPr>
            <p:spPr>
              <a:xfrm>
                <a:off x="4382175" y="4736550"/>
                <a:ext cx="537600" cy="251500"/>
              </a:xfrm>
              <a:custGeom>
                <a:rect b="b" l="l" r="r" t="t"/>
                <a:pathLst>
                  <a:path extrusionOk="0" h="10060" w="21504">
                    <a:moveTo>
                      <a:pt x="9946" y="0"/>
                    </a:moveTo>
                    <a:lnTo>
                      <a:pt x="8279" y="113"/>
                    </a:lnTo>
                    <a:lnTo>
                      <a:pt x="7064" y="3787"/>
                    </a:lnTo>
                    <a:lnTo>
                      <a:pt x="2232" y="2487"/>
                    </a:lnTo>
                    <a:cubicBezTo>
                      <a:pt x="2232" y="2487"/>
                      <a:pt x="0" y="4436"/>
                      <a:pt x="1074" y="8731"/>
                    </a:cubicBezTo>
                    <a:lnTo>
                      <a:pt x="18847" y="10060"/>
                    </a:lnTo>
                    <a:cubicBezTo>
                      <a:pt x="18847" y="10060"/>
                      <a:pt x="21503" y="5793"/>
                      <a:pt x="18847" y="3956"/>
                    </a:cubicBezTo>
                    <a:cubicBezTo>
                      <a:pt x="18098" y="3444"/>
                      <a:pt x="17341" y="3259"/>
                      <a:pt x="16637" y="3259"/>
                    </a:cubicBezTo>
                    <a:cubicBezTo>
                      <a:pt x="14820" y="3259"/>
                      <a:pt x="13365" y="4493"/>
                      <a:pt x="13365" y="4493"/>
                    </a:cubicBezTo>
                    <a:lnTo>
                      <a:pt x="9720" y="2798"/>
                    </a:lnTo>
                    <a:lnTo>
                      <a:pt x="994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3121925" y="4199050"/>
                <a:ext cx="379375" cy="442850"/>
              </a:xfrm>
              <a:custGeom>
                <a:rect b="b" l="l" r="r" t="t"/>
                <a:pathLst>
                  <a:path extrusionOk="0" h="17714" w="15175">
                    <a:moveTo>
                      <a:pt x="5223" y="0"/>
                    </a:moveTo>
                    <a:cubicBezTo>
                      <a:pt x="4330" y="0"/>
                      <a:pt x="2089" y="308"/>
                      <a:pt x="1" y="3077"/>
                    </a:cubicBezTo>
                    <a:lnTo>
                      <a:pt x="10173" y="17714"/>
                    </a:lnTo>
                    <a:cubicBezTo>
                      <a:pt x="10173" y="17714"/>
                      <a:pt x="15174" y="17092"/>
                      <a:pt x="14920" y="13843"/>
                    </a:cubicBezTo>
                    <a:cubicBezTo>
                      <a:pt x="14638" y="10593"/>
                      <a:pt x="11077" y="9943"/>
                      <a:pt x="11077" y="9943"/>
                    </a:cubicBezTo>
                    <a:lnTo>
                      <a:pt x="10088" y="6072"/>
                    </a:lnTo>
                    <a:lnTo>
                      <a:pt x="12405" y="4462"/>
                    </a:lnTo>
                    <a:lnTo>
                      <a:pt x="11275" y="3247"/>
                    </a:lnTo>
                    <a:lnTo>
                      <a:pt x="7658" y="4631"/>
                    </a:lnTo>
                    <a:lnTo>
                      <a:pt x="5624" y="25"/>
                    </a:lnTo>
                    <a:cubicBezTo>
                      <a:pt x="5624" y="25"/>
                      <a:pt x="5479" y="0"/>
                      <a:pt x="522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3141000" y="4248550"/>
                <a:ext cx="267750" cy="386300"/>
              </a:xfrm>
              <a:custGeom>
                <a:rect b="b" l="l" r="r" t="t"/>
                <a:pathLst>
                  <a:path extrusionOk="0" h="15452" w="10710">
                    <a:moveTo>
                      <a:pt x="240" y="0"/>
                    </a:moveTo>
                    <a:cubicBezTo>
                      <a:pt x="195" y="0"/>
                      <a:pt x="149" y="16"/>
                      <a:pt x="114" y="52"/>
                    </a:cubicBezTo>
                    <a:cubicBezTo>
                      <a:pt x="29" y="108"/>
                      <a:pt x="1" y="221"/>
                      <a:pt x="57" y="334"/>
                    </a:cubicBezTo>
                    <a:lnTo>
                      <a:pt x="10314" y="15367"/>
                    </a:lnTo>
                    <a:cubicBezTo>
                      <a:pt x="10343" y="15423"/>
                      <a:pt x="10399" y="15451"/>
                      <a:pt x="10456" y="15451"/>
                    </a:cubicBezTo>
                    <a:cubicBezTo>
                      <a:pt x="10512" y="15451"/>
                      <a:pt x="10540" y="15451"/>
                      <a:pt x="10597" y="15423"/>
                    </a:cubicBezTo>
                    <a:cubicBezTo>
                      <a:pt x="10682" y="15367"/>
                      <a:pt x="10710" y="15225"/>
                      <a:pt x="10625" y="15140"/>
                    </a:cubicBezTo>
                    <a:lnTo>
                      <a:pt x="396" y="80"/>
                    </a:lnTo>
                    <a:cubicBezTo>
                      <a:pt x="363" y="31"/>
                      <a:pt x="302" y="0"/>
                      <a:pt x="2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4620925" y="4814675"/>
                <a:ext cx="47600" cy="44100"/>
              </a:xfrm>
              <a:custGeom>
                <a:rect b="b" l="l" r="r" t="t"/>
                <a:pathLst>
                  <a:path extrusionOk="0" h="1764" w="1904">
                    <a:moveTo>
                      <a:pt x="1619" y="1"/>
                    </a:moveTo>
                    <a:cubicBezTo>
                      <a:pt x="1570" y="1"/>
                      <a:pt x="1518" y="21"/>
                      <a:pt x="1470" y="68"/>
                    </a:cubicBezTo>
                    <a:lnTo>
                      <a:pt x="86" y="1425"/>
                    </a:lnTo>
                    <a:cubicBezTo>
                      <a:pt x="1" y="1509"/>
                      <a:pt x="1" y="1622"/>
                      <a:pt x="86" y="1707"/>
                    </a:cubicBezTo>
                    <a:cubicBezTo>
                      <a:pt x="114" y="1735"/>
                      <a:pt x="170" y="1764"/>
                      <a:pt x="227" y="1764"/>
                    </a:cubicBezTo>
                    <a:cubicBezTo>
                      <a:pt x="283" y="1764"/>
                      <a:pt x="340" y="1735"/>
                      <a:pt x="368" y="1707"/>
                    </a:cubicBezTo>
                    <a:lnTo>
                      <a:pt x="1753" y="351"/>
                    </a:lnTo>
                    <a:cubicBezTo>
                      <a:pt x="1903" y="200"/>
                      <a:pt x="1776" y="1"/>
                      <a:pt x="16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4660500" y="4830675"/>
                <a:ext cx="37450" cy="49300"/>
              </a:xfrm>
              <a:custGeom>
                <a:rect b="b" l="l" r="r" t="t"/>
                <a:pathLst>
                  <a:path extrusionOk="0" h="1972" w="1498">
                    <a:moveTo>
                      <a:pt x="1254" y="1"/>
                    </a:moveTo>
                    <a:cubicBezTo>
                      <a:pt x="1191" y="1"/>
                      <a:pt x="1136" y="38"/>
                      <a:pt x="1102" y="106"/>
                    </a:cubicBezTo>
                    <a:lnTo>
                      <a:pt x="57" y="1660"/>
                    </a:lnTo>
                    <a:cubicBezTo>
                      <a:pt x="0" y="1745"/>
                      <a:pt x="28" y="1887"/>
                      <a:pt x="113" y="1943"/>
                    </a:cubicBezTo>
                    <a:cubicBezTo>
                      <a:pt x="141" y="1971"/>
                      <a:pt x="198" y="1971"/>
                      <a:pt x="226" y="1971"/>
                    </a:cubicBezTo>
                    <a:cubicBezTo>
                      <a:pt x="283" y="1971"/>
                      <a:pt x="368" y="1943"/>
                      <a:pt x="396" y="1887"/>
                    </a:cubicBezTo>
                    <a:lnTo>
                      <a:pt x="1441" y="304"/>
                    </a:lnTo>
                    <a:cubicBezTo>
                      <a:pt x="1498" y="219"/>
                      <a:pt x="1470" y="106"/>
                      <a:pt x="1385" y="50"/>
                    </a:cubicBezTo>
                    <a:cubicBezTo>
                      <a:pt x="1340" y="16"/>
                      <a:pt x="1296" y="1"/>
                      <a:pt x="125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3456075" y="2947900"/>
                <a:ext cx="1261650" cy="1302650"/>
              </a:xfrm>
              <a:custGeom>
                <a:rect b="b" l="l" r="r" t="t"/>
                <a:pathLst>
                  <a:path extrusionOk="0" h="52106" w="50466">
                    <a:moveTo>
                      <a:pt x="31760" y="1"/>
                    </a:moveTo>
                    <a:cubicBezTo>
                      <a:pt x="31760" y="1"/>
                      <a:pt x="16530" y="36791"/>
                      <a:pt x="0" y="39871"/>
                    </a:cubicBezTo>
                    <a:lnTo>
                      <a:pt x="9635" y="52106"/>
                    </a:lnTo>
                    <a:cubicBezTo>
                      <a:pt x="9635" y="52106"/>
                      <a:pt x="38853" y="39871"/>
                      <a:pt x="47866" y="15598"/>
                    </a:cubicBezTo>
                    <a:lnTo>
                      <a:pt x="50466" y="6669"/>
                    </a:lnTo>
                    <a:lnTo>
                      <a:pt x="31760" y="1"/>
                    </a:lnTo>
                    <a:close/>
                  </a:path>
                </a:pathLst>
              </a:custGeom>
              <a:solidFill>
                <a:srgbClr val="F5C2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4292450" y="3080000"/>
                <a:ext cx="607550" cy="1418500"/>
              </a:xfrm>
              <a:custGeom>
                <a:rect b="b" l="l" r="r" t="t"/>
                <a:pathLst>
                  <a:path extrusionOk="0" h="56740" w="24302">
                    <a:moveTo>
                      <a:pt x="24301" y="1"/>
                    </a:moveTo>
                    <a:lnTo>
                      <a:pt x="13225" y="622"/>
                    </a:lnTo>
                    <a:lnTo>
                      <a:pt x="3759" y="24386"/>
                    </a:lnTo>
                    <a:lnTo>
                      <a:pt x="1" y="55779"/>
                    </a:lnTo>
                    <a:lnTo>
                      <a:pt x="19130" y="56740"/>
                    </a:lnTo>
                    <a:lnTo>
                      <a:pt x="24301" y="1"/>
                    </a:lnTo>
                    <a:close/>
                  </a:path>
                </a:pathLst>
              </a:custGeom>
              <a:solidFill>
                <a:srgbClr val="F5C2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4356725" y="3408675"/>
                <a:ext cx="353250" cy="391200"/>
              </a:xfrm>
              <a:custGeom>
                <a:rect b="b" l="l" r="r" t="t"/>
                <a:pathLst>
                  <a:path extrusionOk="0" h="15648" w="14130">
                    <a:moveTo>
                      <a:pt x="13886" y="0"/>
                    </a:moveTo>
                    <a:cubicBezTo>
                      <a:pt x="13823" y="0"/>
                      <a:pt x="13768" y="38"/>
                      <a:pt x="13734" y="106"/>
                    </a:cubicBezTo>
                    <a:cubicBezTo>
                      <a:pt x="10032" y="5983"/>
                      <a:pt x="227" y="15195"/>
                      <a:pt x="142" y="15280"/>
                    </a:cubicBezTo>
                    <a:cubicBezTo>
                      <a:pt x="1" y="15393"/>
                      <a:pt x="86" y="15619"/>
                      <a:pt x="255" y="15647"/>
                    </a:cubicBezTo>
                    <a:cubicBezTo>
                      <a:pt x="312" y="15647"/>
                      <a:pt x="368" y="15619"/>
                      <a:pt x="397" y="15562"/>
                    </a:cubicBezTo>
                    <a:cubicBezTo>
                      <a:pt x="510" y="15478"/>
                      <a:pt x="10315" y="6238"/>
                      <a:pt x="14073" y="304"/>
                    </a:cubicBezTo>
                    <a:cubicBezTo>
                      <a:pt x="14129" y="219"/>
                      <a:pt x="14101" y="106"/>
                      <a:pt x="14016" y="50"/>
                    </a:cubicBezTo>
                    <a:cubicBezTo>
                      <a:pt x="13972" y="16"/>
                      <a:pt x="13927" y="0"/>
                      <a:pt x="138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4492375" y="3846275"/>
                <a:ext cx="57225" cy="641075"/>
              </a:xfrm>
              <a:custGeom>
                <a:rect b="b" l="l" r="r" t="t"/>
                <a:pathLst>
                  <a:path extrusionOk="0" h="25643" w="2289">
                    <a:moveTo>
                      <a:pt x="2097" y="0"/>
                    </a:moveTo>
                    <a:cubicBezTo>
                      <a:pt x="2010" y="0"/>
                      <a:pt x="1920" y="57"/>
                      <a:pt x="1893" y="178"/>
                    </a:cubicBezTo>
                    <a:lnTo>
                      <a:pt x="0" y="25439"/>
                    </a:lnTo>
                    <a:cubicBezTo>
                      <a:pt x="0" y="25552"/>
                      <a:pt x="85" y="25637"/>
                      <a:pt x="170" y="25637"/>
                    </a:cubicBezTo>
                    <a:cubicBezTo>
                      <a:pt x="185" y="25640"/>
                      <a:pt x="199" y="25642"/>
                      <a:pt x="214" y="25642"/>
                    </a:cubicBezTo>
                    <a:cubicBezTo>
                      <a:pt x="311" y="25642"/>
                      <a:pt x="399" y="25565"/>
                      <a:pt x="424" y="25467"/>
                    </a:cubicBezTo>
                    <a:lnTo>
                      <a:pt x="2289" y="206"/>
                    </a:lnTo>
                    <a:cubicBezTo>
                      <a:pt x="2289" y="72"/>
                      <a:pt x="2195" y="0"/>
                      <a:pt x="20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3586050" y="3297500"/>
                <a:ext cx="808875" cy="818125"/>
              </a:xfrm>
              <a:custGeom>
                <a:rect b="b" l="l" r="r" t="t"/>
                <a:pathLst>
                  <a:path extrusionOk="0" h="32725" w="32355">
                    <a:moveTo>
                      <a:pt x="32081" y="1"/>
                    </a:moveTo>
                    <a:cubicBezTo>
                      <a:pt x="32037" y="1"/>
                      <a:pt x="31993" y="18"/>
                      <a:pt x="31958" y="60"/>
                    </a:cubicBezTo>
                    <a:cubicBezTo>
                      <a:pt x="31704" y="371"/>
                      <a:pt x="7234" y="31708"/>
                      <a:pt x="170" y="32329"/>
                    </a:cubicBezTo>
                    <a:cubicBezTo>
                      <a:pt x="85" y="32329"/>
                      <a:pt x="0" y="32442"/>
                      <a:pt x="0" y="32555"/>
                    </a:cubicBezTo>
                    <a:cubicBezTo>
                      <a:pt x="0" y="32640"/>
                      <a:pt x="85" y="32697"/>
                      <a:pt x="170" y="32725"/>
                    </a:cubicBezTo>
                    <a:lnTo>
                      <a:pt x="226" y="32725"/>
                    </a:lnTo>
                    <a:cubicBezTo>
                      <a:pt x="3278" y="32442"/>
                      <a:pt x="9579" y="26904"/>
                      <a:pt x="19017" y="16251"/>
                    </a:cubicBezTo>
                    <a:cubicBezTo>
                      <a:pt x="25996" y="8339"/>
                      <a:pt x="32213" y="399"/>
                      <a:pt x="32269" y="315"/>
                    </a:cubicBezTo>
                    <a:cubicBezTo>
                      <a:pt x="32354" y="166"/>
                      <a:pt x="32215" y="1"/>
                      <a:pt x="320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4697925" y="3143800"/>
                <a:ext cx="82675" cy="200425"/>
              </a:xfrm>
              <a:custGeom>
                <a:rect b="b" l="l" r="r" t="t"/>
                <a:pathLst>
                  <a:path extrusionOk="0" h="8017" w="3307">
                    <a:moveTo>
                      <a:pt x="2976" y="0"/>
                    </a:moveTo>
                    <a:cubicBezTo>
                      <a:pt x="2865" y="0"/>
                      <a:pt x="2753" y="84"/>
                      <a:pt x="2770" y="218"/>
                    </a:cubicBezTo>
                    <a:cubicBezTo>
                      <a:pt x="2855" y="614"/>
                      <a:pt x="2403" y="4852"/>
                      <a:pt x="2035" y="7593"/>
                    </a:cubicBezTo>
                    <a:lnTo>
                      <a:pt x="255" y="7282"/>
                    </a:lnTo>
                    <a:cubicBezTo>
                      <a:pt x="142" y="7282"/>
                      <a:pt x="57" y="7339"/>
                      <a:pt x="29" y="7452"/>
                    </a:cubicBezTo>
                    <a:cubicBezTo>
                      <a:pt x="1" y="7565"/>
                      <a:pt x="86" y="7649"/>
                      <a:pt x="199" y="7678"/>
                    </a:cubicBezTo>
                    <a:lnTo>
                      <a:pt x="2374" y="8017"/>
                    </a:lnTo>
                    <a:lnTo>
                      <a:pt x="2403" y="7847"/>
                    </a:lnTo>
                    <a:cubicBezTo>
                      <a:pt x="2572" y="6660"/>
                      <a:pt x="3307" y="698"/>
                      <a:pt x="3166" y="133"/>
                    </a:cubicBezTo>
                    <a:cubicBezTo>
                      <a:pt x="3131" y="41"/>
                      <a:pt x="3054" y="0"/>
                      <a:pt x="29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4097850" y="3064200"/>
                <a:ext cx="181900" cy="210800"/>
              </a:xfrm>
              <a:custGeom>
                <a:rect b="b" l="l" r="r" t="t"/>
                <a:pathLst>
                  <a:path extrusionOk="0" h="8432" w="7276">
                    <a:moveTo>
                      <a:pt x="4132" y="0"/>
                    </a:moveTo>
                    <a:cubicBezTo>
                      <a:pt x="3975" y="0"/>
                      <a:pt x="3848" y="200"/>
                      <a:pt x="3998" y="350"/>
                    </a:cubicBezTo>
                    <a:lnTo>
                      <a:pt x="6767" y="3148"/>
                    </a:lnTo>
                    <a:lnTo>
                      <a:pt x="5213" y="5465"/>
                    </a:lnTo>
                    <a:cubicBezTo>
                      <a:pt x="4083" y="7075"/>
                      <a:pt x="2925" y="7951"/>
                      <a:pt x="1879" y="8008"/>
                    </a:cubicBezTo>
                    <a:cubicBezTo>
                      <a:pt x="1845" y="8010"/>
                      <a:pt x="1812" y="8010"/>
                      <a:pt x="1778" y="8010"/>
                    </a:cubicBezTo>
                    <a:cubicBezTo>
                      <a:pt x="1275" y="8010"/>
                      <a:pt x="782" y="7813"/>
                      <a:pt x="438" y="7443"/>
                    </a:cubicBezTo>
                    <a:cubicBezTo>
                      <a:pt x="395" y="7392"/>
                      <a:pt x="342" y="7371"/>
                      <a:pt x="291" y="7371"/>
                    </a:cubicBezTo>
                    <a:cubicBezTo>
                      <a:pt x="141" y="7371"/>
                      <a:pt x="1" y="7550"/>
                      <a:pt x="127" y="7697"/>
                    </a:cubicBezTo>
                    <a:cubicBezTo>
                      <a:pt x="523" y="8121"/>
                      <a:pt x="1031" y="8375"/>
                      <a:pt x="1596" y="8403"/>
                    </a:cubicBezTo>
                    <a:cubicBezTo>
                      <a:pt x="1710" y="8432"/>
                      <a:pt x="1794" y="8432"/>
                      <a:pt x="1907" y="8432"/>
                    </a:cubicBezTo>
                    <a:cubicBezTo>
                      <a:pt x="3066" y="8375"/>
                      <a:pt x="4309" y="7471"/>
                      <a:pt x="5552" y="5719"/>
                    </a:cubicBezTo>
                    <a:lnTo>
                      <a:pt x="7276" y="3148"/>
                    </a:lnTo>
                    <a:lnTo>
                      <a:pt x="4281" y="68"/>
                    </a:lnTo>
                    <a:cubicBezTo>
                      <a:pt x="4233" y="20"/>
                      <a:pt x="4181" y="0"/>
                      <a:pt x="413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3530950" y="2663725"/>
                <a:ext cx="340500" cy="254625"/>
              </a:xfrm>
              <a:custGeom>
                <a:rect b="b" l="l" r="r" t="t"/>
                <a:pathLst>
                  <a:path extrusionOk="0" h="10185" w="13620">
                    <a:moveTo>
                      <a:pt x="9609" y="1"/>
                    </a:moveTo>
                    <a:cubicBezTo>
                      <a:pt x="9359" y="1"/>
                      <a:pt x="9112" y="64"/>
                      <a:pt x="8873" y="207"/>
                    </a:cubicBezTo>
                    <a:lnTo>
                      <a:pt x="5736" y="1987"/>
                    </a:lnTo>
                    <a:lnTo>
                      <a:pt x="1950" y="1902"/>
                    </a:lnTo>
                    <a:cubicBezTo>
                      <a:pt x="1950" y="1902"/>
                      <a:pt x="0" y="3569"/>
                      <a:pt x="452" y="5604"/>
                    </a:cubicBezTo>
                    <a:cubicBezTo>
                      <a:pt x="452" y="5604"/>
                      <a:pt x="3787" y="9446"/>
                      <a:pt x="5369" y="9559"/>
                    </a:cubicBezTo>
                    <a:cubicBezTo>
                      <a:pt x="5401" y="9562"/>
                      <a:pt x="5431" y="9563"/>
                      <a:pt x="5462" y="9563"/>
                    </a:cubicBezTo>
                    <a:cubicBezTo>
                      <a:pt x="6788" y="9563"/>
                      <a:pt x="6671" y="7459"/>
                      <a:pt x="7672" y="7459"/>
                    </a:cubicBezTo>
                    <a:cubicBezTo>
                      <a:pt x="7806" y="7459"/>
                      <a:pt x="7959" y="7497"/>
                      <a:pt x="8138" y="7581"/>
                    </a:cubicBezTo>
                    <a:cubicBezTo>
                      <a:pt x="9692" y="8288"/>
                      <a:pt x="8336" y="10181"/>
                      <a:pt x="8336" y="10181"/>
                    </a:cubicBezTo>
                    <a:cubicBezTo>
                      <a:pt x="8336" y="10181"/>
                      <a:pt x="8378" y="10185"/>
                      <a:pt x="8452" y="10185"/>
                    </a:cubicBezTo>
                    <a:cubicBezTo>
                      <a:pt x="8880" y="10185"/>
                      <a:pt x="10368" y="10061"/>
                      <a:pt x="10681" y="8373"/>
                    </a:cubicBezTo>
                    <a:cubicBezTo>
                      <a:pt x="11020" y="6395"/>
                      <a:pt x="10483" y="5547"/>
                      <a:pt x="10483" y="5547"/>
                    </a:cubicBezTo>
                    <a:lnTo>
                      <a:pt x="13620" y="3767"/>
                    </a:lnTo>
                    <a:cubicBezTo>
                      <a:pt x="13620" y="3767"/>
                      <a:pt x="11538" y="1"/>
                      <a:pt x="9609" y="1"/>
                    </a:cubicBezTo>
                    <a:close/>
                  </a:path>
                </a:pathLst>
              </a:custGeom>
              <a:solidFill>
                <a:srgbClr val="FFB7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3731575" y="2664450"/>
                <a:ext cx="139875" cy="120300"/>
              </a:xfrm>
              <a:custGeom>
                <a:rect b="b" l="l" r="r" t="t"/>
                <a:pathLst>
                  <a:path extrusionOk="0" h="4812" w="5595">
                    <a:moveTo>
                      <a:pt x="1584" y="0"/>
                    </a:moveTo>
                    <a:cubicBezTo>
                      <a:pt x="1334" y="0"/>
                      <a:pt x="1087" y="63"/>
                      <a:pt x="848" y="206"/>
                    </a:cubicBezTo>
                    <a:lnTo>
                      <a:pt x="0" y="686"/>
                    </a:lnTo>
                    <a:cubicBezTo>
                      <a:pt x="933" y="1845"/>
                      <a:pt x="1950" y="2918"/>
                      <a:pt x="2967" y="4020"/>
                    </a:cubicBezTo>
                    <a:lnTo>
                      <a:pt x="3673" y="4812"/>
                    </a:lnTo>
                    <a:lnTo>
                      <a:pt x="5595" y="3766"/>
                    </a:lnTo>
                    <a:cubicBezTo>
                      <a:pt x="5595" y="3766"/>
                      <a:pt x="3513" y="0"/>
                      <a:pt x="1584" y="0"/>
                    </a:cubicBezTo>
                    <a:close/>
                  </a:path>
                </a:pathLst>
              </a:custGeom>
              <a:solidFill>
                <a:srgbClr val="FF8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3552125" y="2758725"/>
                <a:ext cx="34650" cy="67000"/>
              </a:xfrm>
              <a:custGeom>
                <a:rect b="b" l="l" r="r" t="t"/>
                <a:pathLst>
                  <a:path extrusionOk="0" h="2680" w="1386">
                    <a:moveTo>
                      <a:pt x="1147" y="0"/>
                    </a:moveTo>
                    <a:cubicBezTo>
                      <a:pt x="1084" y="0"/>
                      <a:pt x="1023" y="31"/>
                      <a:pt x="990" y="80"/>
                    </a:cubicBezTo>
                    <a:cubicBezTo>
                      <a:pt x="905" y="249"/>
                      <a:pt x="1" y="1634"/>
                      <a:pt x="142" y="2510"/>
                    </a:cubicBezTo>
                    <a:cubicBezTo>
                      <a:pt x="142" y="2595"/>
                      <a:pt x="227" y="2651"/>
                      <a:pt x="312" y="2679"/>
                    </a:cubicBezTo>
                    <a:lnTo>
                      <a:pt x="368" y="2651"/>
                    </a:lnTo>
                    <a:cubicBezTo>
                      <a:pt x="481" y="2651"/>
                      <a:pt x="538" y="2538"/>
                      <a:pt x="538" y="2425"/>
                    </a:cubicBezTo>
                    <a:cubicBezTo>
                      <a:pt x="425" y="1832"/>
                      <a:pt x="1075" y="702"/>
                      <a:pt x="1329" y="306"/>
                    </a:cubicBezTo>
                    <a:cubicBezTo>
                      <a:pt x="1385" y="221"/>
                      <a:pt x="1357" y="108"/>
                      <a:pt x="1272" y="52"/>
                    </a:cubicBezTo>
                    <a:cubicBezTo>
                      <a:pt x="1237" y="16"/>
                      <a:pt x="1192" y="0"/>
                      <a:pt x="1147" y="0"/>
                    </a:cubicBezTo>
                    <a:close/>
                  </a:path>
                </a:pathLst>
              </a:custGeom>
              <a:solidFill>
                <a:srgbClr val="FF8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3583925" y="2793025"/>
                <a:ext cx="39350" cy="68025"/>
              </a:xfrm>
              <a:custGeom>
                <a:rect b="b" l="l" r="r" t="t"/>
                <a:pathLst>
                  <a:path extrusionOk="0" h="2721" w="1574">
                    <a:moveTo>
                      <a:pt x="1306" y="0"/>
                    </a:moveTo>
                    <a:cubicBezTo>
                      <a:pt x="1256" y="0"/>
                      <a:pt x="1203" y="20"/>
                      <a:pt x="1159" y="64"/>
                    </a:cubicBezTo>
                    <a:cubicBezTo>
                      <a:pt x="1102" y="121"/>
                      <a:pt x="0" y="1590"/>
                      <a:pt x="142" y="2551"/>
                    </a:cubicBezTo>
                    <a:cubicBezTo>
                      <a:pt x="170" y="2636"/>
                      <a:pt x="227" y="2692"/>
                      <a:pt x="340" y="2720"/>
                    </a:cubicBezTo>
                    <a:cubicBezTo>
                      <a:pt x="340" y="2720"/>
                      <a:pt x="368" y="2720"/>
                      <a:pt x="368" y="2692"/>
                    </a:cubicBezTo>
                    <a:cubicBezTo>
                      <a:pt x="481" y="2692"/>
                      <a:pt x="566" y="2579"/>
                      <a:pt x="537" y="2466"/>
                    </a:cubicBezTo>
                    <a:cubicBezTo>
                      <a:pt x="453" y="1844"/>
                      <a:pt x="1187" y="686"/>
                      <a:pt x="1470" y="318"/>
                    </a:cubicBezTo>
                    <a:cubicBezTo>
                      <a:pt x="1574" y="152"/>
                      <a:pt x="1448" y="0"/>
                      <a:pt x="1306" y="0"/>
                    </a:cubicBezTo>
                    <a:close/>
                  </a:path>
                </a:pathLst>
              </a:custGeom>
              <a:solidFill>
                <a:srgbClr val="FF8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3624900" y="2830425"/>
                <a:ext cx="32175" cy="63825"/>
              </a:xfrm>
              <a:custGeom>
                <a:rect b="b" l="l" r="r" t="t"/>
                <a:pathLst>
                  <a:path extrusionOk="0" h="2553" w="1287">
                    <a:moveTo>
                      <a:pt x="1028" y="0"/>
                    </a:moveTo>
                    <a:cubicBezTo>
                      <a:pt x="974" y="0"/>
                      <a:pt x="918" y="28"/>
                      <a:pt x="876" y="94"/>
                    </a:cubicBezTo>
                    <a:cubicBezTo>
                      <a:pt x="848" y="122"/>
                      <a:pt x="0" y="1309"/>
                      <a:pt x="142" y="2355"/>
                    </a:cubicBezTo>
                    <a:cubicBezTo>
                      <a:pt x="142" y="2468"/>
                      <a:pt x="226" y="2524"/>
                      <a:pt x="311" y="2552"/>
                    </a:cubicBezTo>
                    <a:lnTo>
                      <a:pt x="368" y="2524"/>
                    </a:lnTo>
                    <a:cubicBezTo>
                      <a:pt x="452" y="2524"/>
                      <a:pt x="537" y="2411"/>
                      <a:pt x="537" y="2326"/>
                    </a:cubicBezTo>
                    <a:cubicBezTo>
                      <a:pt x="424" y="1394"/>
                      <a:pt x="1187" y="320"/>
                      <a:pt x="1187" y="320"/>
                    </a:cubicBezTo>
                    <a:cubicBezTo>
                      <a:pt x="1287" y="160"/>
                      <a:pt x="1161" y="0"/>
                      <a:pt x="1028" y="0"/>
                    </a:cubicBezTo>
                    <a:close/>
                  </a:path>
                </a:pathLst>
              </a:custGeom>
              <a:solidFill>
                <a:srgbClr val="FF8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3"/>
              <p:cNvSpPr/>
              <p:nvPr/>
            </p:nvSpPr>
            <p:spPr>
              <a:xfrm>
                <a:off x="3611475" y="3296875"/>
                <a:ext cx="315075" cy="616725"/>
              </a:xfrm>
              <a:custGeom>
                <a:rect b="b" l="l" r="r" t="t"/>
                <a:pathLst>
                  <a:path extrusionOk="0" h="24669" w="12603">
                    <a:moveTo>
                      <a:pt x="9156" y="1"/>
                    </a:moveTo>
                    <a:lnTo>
                      <a:pt x="0" y="23962"/>
                    </a:lnTo>
                    <a:lnTo>
                      <a:pt x="9551" y="24668"/>
                    </a:lnTo>
                    <a:lnTo>
                      <a:pt x="12603" y="905"/>
                    </a:lnTo>
                    <a:lnTo>
                      <a:pt x="9156" y="1"/>
                    </a:lnTo>
                    <a:close/>
                  </a:path>
                </a:pathLst>
              </a:custGeom>
              <a:solidFill>
                <a:srgbClr val="FF8A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2893750" y="2974050"/>
                <a:ext cx="946625" cy="921900"/>
              </a:xfrm>
              <a:custGeom>
                <a:rect b="b" l="l" r="r" t="t"/>
                <a:pathLst>
                  <a:path extrusionOk="0" h="36876" w="37865">
                    <a:moveTo>
                      <a:pt x="14807" y="0"/>
                    </a:moveTo>
                    <a:lnTo>
                      <a:pt x="1" y="18424"/>
                    </a:lnTo>
                    <a:lnTo>
                      <a:pt x="28709" y="36875"/>
                    </a:lnTo>
                    <a:lnTo>
                      <a:pt x="37865" y="12914"/>
                    </a:lnTo>
                    <a:lnTo>
                      <a:pt x="14807" y="0"/>
                    </a:lnTo>
                    <a:close/>
                  </a:path>
                </a:pathLst>
              </a:custGeom>
              <a:solidFill>
                <a:srgbClr val="FBEB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3611475" y="3296875"/>
                <a:ext cx="315075" cy="616725"/>
              </a:xfrm>
              <a:custGeom>
                <a:rect b="b" l="l" r="r" t="t"/>
                <a:pathLst>
                  <a:path extrusionOk="0" h="24669" w="12603">
                    <a:moveTo>
                      <a:pt x="9156" y="1"/>
                    </a:moveTo>
                    <a:lnTo>
                      <a:pt x="0" y="23962"/>
                    </a:lnTo>
                    <a:lnTo>
                      <a:pt x="9551" y="24668"/>
                    </a:lnTo>
                    <a:lnTo>
                      <a:pt x="12603" y="905"/>
                    </a:lnTo>
                    <a:lnTo>
                      <a:pt x="9156" y="1"/>
                    </a:lnTo>
                    <a:close/>
                  </a:path>
                </a:pathLst>
              </a:custGeom>
              <a:solidFill>
                <a:srgbClr val="FBEB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3757000" y="3295150"/>
                <a:ext cx="128700" cy="513200"/>
              </a:xfrm>
              <a:custGeom>
                <a:rect b="b" l="l" r="r" t="t"/>
                <a:pathLst>
                  <a:path extrusionOk="0" h="20528" w="5148">
                    <a:moveTo>
                      <a:pt x="4910" y="1"/>
                    </a:moveTo>
                    <a:cubicBezTo>
                      <a:pt x="4826" y="1"/>
                      <a:pt x="4743" y="48"/>
                      <a:pt x="4719" y="154"/>
                    </a:cubicBezTo>
                    <a:lnTo>
                      <a:pt x="29" y="20273"/>
                    </a:lnTo>
                    <a:cubicBezTo>
                      <a:pt x="0" y="20386"/>
                      <a:pt x="57" y="20499"/>
                      <a:pt x="170" y="20527"/>
                    </a:cubicBezTo>
                    <a:lnTo>
                      <a:pt x="198" y="20527"/>
                    </a:lnTo>
                    <a:cubicBezTo>
                      <a:pt x="283" y="20527"/>
                      <a:pt x="396" y="20471"/>
                      <a:pt x="396" y="20358"/>
                    </a:cubicBezTo>
                    <a:lnTo>
                      <a:pt x="5115" y="239"/>
                    </a:lnTo>
                    <a:cubicBezTo>
                      <a:pt x="5148" y="91"/>
                      <a:pt x="5028" y="1"/>
                      <a:pt x="4910" y="1"/>
                    </a:cubicBezTo>
                    <a:close/>
                  </a:path>
                </a:pathLst>
              </a:custGeom>
              <a:solidFill>
                <a:srgbClr val="B989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3213125" y="3013750"/>
                <a:ext cx="613825" cy="326950"/>
              </a:xfrm>
              <a:custGeom>
                <a:rect b="b" l="l" r="r" t="t"/>
                <a:pathLst>
                  <a:path extrusionOk="0" h="13078" w="24553">
                    <a:moveTo>
                      <a:pt x="302" y="0"/>
                    </a:moveTo>
                    <a:cubicBezTo>
                      <a:pt x="121" y="0"/>
                      <a:pt x="1" y="269"/>
                      <a:pt x="196" y="390"/>
                    </a:cubicBezTo>
                    <a:lnTo>
                      <a:pt x="24214" y="13049"/>
                    </a:lnTo>
                    <a:cubicBezTo>
                      <a:pt x="24242" y="13049"/>
                      <a:pt x="24270" y="13077"/>
                      <a:pt x="24298" y="13077"/>
                    </a:cubicBezTo>
                    <a:cubicBezTo>
                      <a:pt x="24383" y="13077"/>
                      <a:pt x="24468" y="13021"/>
                      <a:pt x="24496" y="12964"/>
                    </a:cubicBezTo>
                    <a:cubicBezTo>
                      <a:pt x="24553" y="12880"/>
                      <a:pt x="24496" y="12738"/>
                      <a:pt x="24411" y="12710"/>
                    </a:cubicBezTo>
                    <a:lnTo>
                      <a:pt x="393" y="23"/>
                    </a:lnTo>
                    <a:cubicBezTo>
                      <a:pt x="362" y="7"/>
                      <a:pt x="331" y="0"/>
                      <a:pt x="302" y="0"/>
                    </a:cubicBezTo>
                    <a:close/>
                  </a:path>
                </a:pathLst>
              </a:custGeom>
              <a:solidFill>
                <a:srgbClr val="B989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3639025" y="2837775"/>
                <a:ext cx="178750" cy="393425"/>
              </a:xfrm>
              <a:custGeom>
                <a:rect b="b" l="l" r="r" t="t"/>
                <a:pathLst>
                  <a:path extrusionOk="0" h="15737" w="7150">
                    <a:moveTo>
                      <a:pt x="2565" y="0"/>
                    </a:moveTo>
                    <a:cubicBezTo>
                      <a:pt x="1662" y="0"/>
                      <a:pt x="2233" y="1948"/>
                      <a:pt x="2233" y="1948"/>
                    </a:cubicBezTo>
                    <a:cubicBezTo>
                      <a:pt x="4748" y="6921"/>
                      <a:pt x="0" y="14578"/>
                      <a:pt x="0" y="14578"/>
                    </a:cubicBezTo>
                    <a:lnTo>
                      <a:pt x="2798" y="15737"/>
                    </a:lnTo>
                    <a:cubicBezTo>
                      <a:pt x="7149" y="4547"/>
                      <a:pt x="3815" y="619"/>
                      <a:pt x="3815" y="619"/>
                    </a:cubicBezTo>
                    <a:cubicBezTo>
                      <a:pt x="3232" y="173"/>
                      <a:pt x="2833" y="0"/>
                      <a:pt x="2565" y="0"/>
                    </a:cubicBezTo>
                    <a:close/>
                  </a:path>
                </a:pathLst>
              </a:custGeom>
              <a:solidFill>
                <a:srgbClr val="FBEB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3355050" y="2793900"/>
                <a:ext cx="203475" cy="277650"/>
              </a:xfrm>
              <a:custGeom>
                <a:rect b="b" l="l" r="r" t="t"/>
                <a:pathLst>
                  <a:path extrusionOk="0" h="11106" w="8139">
                    <a:moveTo>
                      <a:pt x="7799" y="1"/>
                    </a:moveTo>
                    <a:cubicBezTo>
                      <a:pt x="5143" y="368"/>
                      <a:pt x="1187" y="2261"/>
                      <a:pt x="0" y="10032"/>
                    </a:cubicBezTo>
                    <a:lnTo>
                      <a:pt x="1187" y="11106"/>
                    </a:lnTo>
                    <a:cubicBezTo>
                      <a:pt x="1187" y="11106"/>
                      <a:pt x="2317" y="3166"/>
                      <a:pt x="8138" y="679"/>
                    </a:cubicBezTo>
                    <a:cubicBezTo>
                      <a:pt x="8025" y="453"/>
                      <a:pt x="7912" y="227"/>
                      <a:pt x="7799" y="1"/>
                    </a:cubicBezTo>
                    <a:close/>
                  </a:path>
                </a:pathLst>
              </a:custGeom>
              <a:solidFill>
                <a:srgbClr val="FBEB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3171100" y="3376875"/>
                <a:ext cx="323725" cy="51525"/>
              </a:xfrm>
              <a:custGeom>
                <a:rect b="b" l="l" r="r" t="t"/>
                <a:pathLst>
                  <a:path extrusionOk="0" h="2061" w="12949">
                    <a:moveTo>
                      <a:pt x="12644" y="0"/>
                    </a:moveTo>
                    <a:cubicBezTo>
                      <a:pt x="12616" y="0"/>
                      <a:pt x="12587" y="7"/>
                      <a:pt x="12558" y="22"/>
                    </a:cubicBezTo>
                    <a:cubicBezTo>
                      <a:pt x="10015" y="1336"/>
                      <a:pt x="6931" y="1661"/>
                      <a:pt x="4495" y="1661"/>
                    </a:cubicBezTo>
                    <a:cubicBezTo>
                      <a:pt x="2113" y="1661"/>
                      <a:pt x="350" y="1350"/>
                      <a:pt x="323" y="1350"/>
                    </a:cubicBezTo>
                    <a:cubicBezTo>
                      <a:pt x="304" y="1346"/>
                      <a:pt x="286" y="1344"/>
                      <a:pt x="269" y="1344"/>
                    </a:cubicBezTo>
                    <a:cubicBezTo>
                      <a:pt x="34" y="1344"/>
                      <a:pt x="0" y="1693"/>
                      <a:pt x="238" y="1745"/>
                    </a:cubicBezTo>
                    <a:cubicBezTo>
                      <a:pt x="1508" y="1949"/>
                      <a:pt x="2801" y="2061"/>
                      <a:pt x="4096" y="2061"/>
                    </a:cubicBezTo>
                    <a:cubicBezTo>
                      <a:pt x="4242" y="2061"/>
                      <a:pt x="4387" y="2059"/>
                      <a:pt x="4533" y="2056"/>
                    </a:cubicBezTo>
                    <a:cubicBezTo>
                      <a:pt x="6991" y="2056"/>
                      <a:pt x="10156" y="1745"/>
                      <a:pt x="12727" y="389"/>
                    </a:cubicBezTo>
                    <a:cubicBezTo>
                      <a:pt x="12948" y="291"/>
                      <a:pt x="12828" y="0"/>
                      <a:pt x="12644" y="0"/>
                    </a:cubicBezTo>
                    <a:close/>
                  </a:path>
                </a:pathLst>
              </a:custGeom>
              <a:solidFill>
                <a:srgbClr val="B989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3309825" y="3310475"/>
                <a:ext cx="208825" cy="57775"/>
              </a:xfrm>
              <a:custGeom>
                <a:rect b="b" l="l" r="r" t="t"/>
                <a:pathLst>
                  <a:path extrusionOk="0" h="2311" w="8353">
                    <a:moveTo>
                      <a:pt x="8064" y="1"/>
                    </a:moveTo>
                    <a:cubicBezTo>
                      <a:pt x="8024" y="1"/>
                      <a:pt x="7981" y="15"/>
                      <a:pt x="7941" y="50"/>
                    </a:cubicBezTo>
                    <a:cubicBezTo>
                      <a:pt x="6104" y="1519"/>
                      <a:pt x="312" y="1915"/>
                      <a:pt x="255" y="1915"/>
                    </a:cubicBezTo>
                    <a:cubicBezTo>
                      <a:pt x="1" y="1943"/>
                      <a:pt x="1" y="2282"/>
                      <a:pt x="255" y="2310"/>
                    </a:cubicBezTo>
                    <a:lnTo>
                      <a:pt x="284" y="2310"/>
                    </a:lnTo>
                    <a:cubicBezTo>
                      <a:pt x="510" y="2282"/>
                      <a:pt x="6246" y="1915"/>
                      <a:pt x="8195" y="361"/>
                    </a:cubicBezTo>
                    <a:cubicBezTo>
                      <a:pt x="8353" y="226"/>
                      <a:pt x="8223" y="1"/>
                      <a:pt x="8064" y="1"/>
                    </a:cubicBezTo>
                    <a:close/>
                  </a:path>
                </a:pathLst>
              </a:custGeom>
              <a:solidFill>
                <a:srgbClr val="B989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3"/>
              <p:cNvSpPr/>
              <p:nvPr/>
            </p:nvSpPr>
            <p:spPr>
              <a:xfrm>
                <a:off x="5383850" y="2577750"/>
                <a:ext cx="204900" cy="363050"/>
              </a:xfrm>
              <a:custGeom>
                <a:rect b="b" l="l" r="r" t="t"/>
                <a:pathLst>
                  <a:path extrusionOk="0" h="14522" w="8196">
                    <a:moveTo>
                      <a:pt x="6274" y="0"/>
                    </a:moveTo>
                    <a:cubicBezTo>
                      <a:pt x="1" y="566"/>
                      <a:pt x="1131" y="12772"/>
                      <a:pt x="1329" y="13903"/>
                    </a:cubicBezTo>
                    <a:cubicBezTo>
                      <a:pt x="1413" y="14384"/>
                      <a:pt x="1773" y="14522"/>
                      <a:pt x="2160" y="14522"/>
                    </a:cubicBezTo>
                    <a:cubicBezTo>
                      <a:pt x="2681" y="14522"/>
                      <a:pt x="3250" y="14270"/>
                      <a:pt x="3250" y="14270"/>
                    </a:cubicBezTo>
                    <a:cubicBezTo>
                      <a:pt x="2917" y="3845"/>
                      <a:pt x="5711" y="3023"/>
                      <a:pt x="6601" y="3023"/>
                    </a:cubicBezTo>
                    <a:cubicBezTo>
                      <a:pt x="6767" y="3023"/>
                      <a:pt x="6867" y="3052"/>
                      <a:pt x="6867" y="3052"/>
                    </a:cubicBezTo>
                    <a:cubicBezTo>
                      <a:pt x="8195" y="1159"/>
                      <a:pt x="6302" y="29"/>
                      <a:pt x="6274" y="0"/>
                    </a:cubicBezTo>
                    <a:close/>
                  </a:path>
                </a:pathLst>
              </a:custGeom>
              <a:solidFill>
                <a:srgbClr val="89C8F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3"/>
              <p:cNvSpPr/>
              <p:nvPr/>
            </p:nvSpPr>
            <p:spPr>
              <a:xfrm>
                <a:off x="5484875" y="2534400"/>
                <a:ext cx="226775" cy="147525"/>
              </a:xfrm>
              <a:custGeom>
                <a:rect b="b" l="l" r="r" t="t"/>
                <a:pathLst>
                  <a:path extrusionOk="0" h="5901" w="9071">
                    <a:moveTo>
                      <a:pt x="5922" y="0"/>
                    </a:moveTo>
                    <a:cubicBezTo>
                      <a:pt x="4544" y="0"/>
                      <a:pt x="3250" y="604"/>
                      <a:pt x="3250" y="604"/>
                    </a:cubicBezTo>
                    <a:lnTo>
                      <a:pt x="0" y="152"/>
                    </a:lnTo>
                    <a:lnTo>
                      <a:pt x="368" y="3741"/>
                    </a:lnTo>
                    <a:cubicBezTo>
                      <a:pt x="3050" y="5396"/>
                      <a:pt x="4594" y="5901"/>
                      <a:pt x="5479" y="5901"/>
                    </a:cubicBezTo>
                    <a:cubicBezTo>
                      <a:pt x="6861" y="5901"/>
                      <a:pt x="6641" y="4673"/>
                      <a:pt x="6641" y="4673"/>
                    </a:cubicBezTo>
                    <a:lnTo>
                      <a:pt x="6641" y="4673"/>
                    </a:lnTo>
                    <a:cubicBezTo>
                      <a:pt x="6641" y="4673"/>
                      <a:pt x="6255" y="4821"/>
                      <a:pt x="5821" y="4821"/>
                    </a:cubicBezTo>
                    <a:cubicBezTo>
                      <a:pt x="5287" y="4821"/>
                      <a:pt x="4681" y="4597"/>
                      <a:pt x="4634" y="3599"/>
                    </a:cubicBezTo>
                    <a:cubicBezTo>
                      <a:pt x="4609" y="2793"/>
                      <a:pt x="5518" y="2572"/>
                      <a:pt x="6519" y="2572"/>
                    </a:cubicBezTo>
                    <a:cubicBezTo>
                      <a:pt x="7728" y="2572"/>
                      <a:pt x="9071" y="2893"/>
                      <a:pt x="9071" y="2893"/>
                    </a:cubicBezTo>
                    <a:cubicBezTo>
                      <a:pt x="8707" y="583"/>
                      <a:pt x="7274" y="0"/>
                      <a:pt x="5922" y="0"/>
                    </a:cubicBezTo>
                    <a:close/>
                  </a:path>
                </a:pathLst>
              </a:custGeom>
              <a:solidFill>
                <a:srgbClr val="FFB7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5109775" y="2911175"/>
                <a:ext cx="775650" cy="813800"/>
              </a:xfrm>
              <a:custGeom>
                <a:rect b="b" l="l" r="r" t="t"/>
                <a:pathLst>
                  <a:path extrusionOk="0" h="32552" w="31026">
                    <a:moveTo>
                      <a:pt x="7630" y="0"/>
                    </a:moveTo>
                    <a:lnTo>
                      <a:pt x="0" y="31224"/>
                    </a:lnTo>
                    <a:lnTo>
                      <a:pt x="31026" y="32552"/>
                    </a:lnTo>
                    <a:lnTo>
                      <a:pt x="26844" y="566"/>
                    </a:lnTo>
                    <a:lnTo>
                      <a:pt x="7630" y="0"/>
                    </a:lnTo>
                    <a:close/>
                  </a:path>
                </a:pathLst>
              </a:custGeom>
              <a:solidFill>
                <a:srgbClr val="89C8F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3"/>
              <p:cNvSpPr/>
              <p:nvPr/>
            </p:nvSpPr>
            <p:spPr>
              <a:xfrm>
                <a:off x="5780850" y="2915425"/>
                <a:ext cx="243050" cy="809550"/>
              </a:xfrm>
              <a:custGeom>
                <a:rect b="b" l="l" r="r" t="t"/>
                <a:pathLst>
                  <a:path extrusionOk="0" h="32382" w="9722">
                    <a:moveTo>
                      <a:pt x="2290" y="0"/>
                    </a:moveTo>
                    <a:lnTo>
                      <a:pt x="1" y="396"/>
                    </a:lnTo>
                    <a:lnTo>
                      <a:pt x="4183" y="32382"/>
                    </a:lnTo>
                    <a:lnTo>
                      <a:pt x="9721" y="29330"/>
                    </a:lnTo>
                    <a:lnTo>
                      <a:pt x="2290" y="0"/>
                    </a:lnTo>
                    <a:close/>
                  </a:path>
                </a:pathLst>
              </a:custGeom>
              <a:solidFill>
                <a:srgbClr val="BBDD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3"/>
              <p:cNvSpPr/>
              <p:nvPr/>
            </p:nvSpPr>
            <p:spPr>
              <a:xfrm>
                <a:off x="5571750" y="2577750"/>
                <a:ext cx="204900" cy="363050"/>
              </a:xfrm>
              <a:custGeom>
                <a:rect b="b" l="l" r="r" t="t"/>
                <a:pathLst>
                  <a:path extrusionOk="0" h="14522" w="8196">
                    <a:moveTo>
                      <a:pt x="1894" y="0"/>
                    </a:moveTo>
                    <a:cubicBezTo>
                      <a:pt x="1894" y="29"/>
                      <a:pt x="1" y="1159"/>
                      <a:pt x="1329" y="3052"/>
                    </a:cubicBezTo>
                    <a:cubicBezTo>
                      <a:pt x="1329" y="3052"/>
                      <a:pt x="1429" y="3023"/>
                      <a:pt x="1595" y="3023"/>
                    </a:cubicBezTo>
                    <a:cubicBezTo>
                      <a:pt x="2485" y="3023"/>
                      <a:pt x="5279" y="3845"/>
                      <a:pt x="4946" y="14270"/>
                    </a:cubicBezTo>
                    <a:cubicBezTo>
                      <a:pt x="4946" y="14270"/>
                      <a:pt x="5515" y="14522"/>
                      <a:pt x="6031" y="14522"/>
                    </a:cubicBezTo>
                    <a:cubicBezTo>
                      <a:pt x="6413" y="14522"/>
                      <a:pt x="6767" y="14384"/>
                      <a:pt x="6839" y="13903"/>
                    </a:cubicBezTo>
                    <a:cubicBezTo>
                      <a:pt x="7037" y="12772"/>
                      <a:pt x="8195" y="566"/>
                      <a:pt x="1894" y="0"/>
                    </a:cubicBezTo>
                    <a:close/>
                  </a:path>
                </a:pathLst>
              </a:custGeom>
              <a:solidFill>
                <a:srgbClr val="89C8F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3"/>
              <p:cNvSpPr/>
              <p:nvPr/>
            </p:nvSpPr>
            <p:spPr>
              <a:xfrm>
                <a:off x="5385275" y="3177300"/>
                <a:ext cx="239500" cy="281375"/>
              </a:xfrm>
              <a:custGeom>
                <a:rect b="b" l="l" r="r" t="t"/>
                <a:pathLst>
                  <a:path extrusionOk="0" h="11255" w="9580">
                    <a:moveTo>
                      <a:pt x="9352" y="1"/>
                    </a:moveTo>
                    <a:cubicBezTo>
                      <a:pt x="9260" y="1"/>
                      <a:pt x="9179" y="56"/>
                      <a:pt x="9155" y="149"/>
                    </a:cubicBezTo>
                    <a:cubicBezTo>
                      <a:pt x="7319" y="6846"/>
                      <a:pt x="198" y="10830"/>
                      <a:pt x="113" y="10887"/>
                    </a:cubicBezTo>
                    <a:cubicBezTo>
                      <a:pt x="29" y="10915"/>
                      <a:pt x="0" y="11056"/>
                      <a:pt x="57" y="11141"/>
                    </a:cubicBezTo>
                    <a:cubicBezTo>
                      <a:pt x="85" y="11198"/>
                      <a:pt x="142" y="11254"/>
                      <a:pt x="226" y="11254"/>
                    </a:cubicBezTo>
                    <a:cubicBezTo>
                      <a:pt x="255" y="11254"/>
                      <a:pt x="283" y="11226"/>
                      <a:pt x="311" y="11226"/>
                    </a:cubicBezTo>
                    <a:cubicBezTo>
                      <a:pt x="396" y="11169"/>
                      <a:pt x="7658" y="7101"/>
                      <a:pt x="9551" y="262"/>
                    </a:cubicBezTo>
                    <a:cubicBezTo>
                      <a:pt x="9579" y="149"/>
                      <a:pt x="9523" y="36"/>
                      <a:pt x="9410" y="8"/>
                    </a:cubicBezTo>
                    <a:cubicBezTo>
                      <a:pt x="9390" y="3"/>
                      <a:pt x="9371" y="1"/>
                      <a:pt x="935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3"/>
              <p:cNvSpPr/>
              <p:nvPr/>
            </p:nvSpPr>
            <p:spPr>
              <a:xfrm>
                <a:off x="5513825" y="3291350"/>
                <a:ext cx="130025" cy="153200"/>
              </a:xfrm>
              <a:custGeom>
                <a:rect b="b" l="l" r="r" t="t"/>
                <a:pathLst>
                  <a:path extrusionOk="0" h="6128" w="5201">
                    <a:moveTo>
                      <a:pt x="4966" y="1"/>
                    </a:moveTo>
                    <a:cubicBezTo>
                      <a:pt x="4889" y="1"/>
                      <a:pt x="4825" y="47"/>
                      <a:pt x="4805" y="109"/>
                    </a:cubicBezTo>
                    <a:cubicBezTo>
                      <a:pt x="3307" y="3443"/>
                      <a:pt x="142" y="5732"/>
                      <a:pt x="114" y="5760"/>
                    </a:cubicBezTo>
                    <a:cubicBezTo>
                      <a:pt x="1" y="5816"/>
                      <a:pt x="1" y="5929"/>
                      <a:pt x="57" y="6042"/>
                    </a:cubicBezTo>
                    <a:cubicBezTo>
                      <a:pt x="86" y="6071"/>
                      <a:pt x="142" y="6127"/>
                      <a:pt x="227" y="6127"/>
                    </a:cubicBezTo>
                    <a:cubicBezTo>
                      <a:pt x="255" y="6127"/>
                      <a:pt x="312" y="6099"/>
                      <a:pt x="340" y="6071"/>
                    </a:cubicBezTo>
                    <a:cubicBezTo>
                      <a:pt x="481" y="5986"/>
                      <a:pt x="3618" y="3725"/>
                      <a:pt x="5172" y="278"/>
                    </a:cubicBezTo>
                    <a:cubicBezTo>
                      <a:pt x="5200" y="193"/>
                      <a:pt x="5172" y="80"/>
                      <a:pt x="5059" y="24"/>
                    </a:cubicBezTo>
                    <a:cubicBezTo>
                      <a:pt x="5027" y="8"/>
                      <a:pt x="4996" y="1"/>
                      <a:pt x="496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33"/>
              <p:cNvSpPr/>
              <p:nvPr/>
            </p:nvSpPr>
            <p:spPr>
              <a:xfrm>
                <a:off x="5441075" y="3205575"/>
                <a:ext cx="103150" cy="133700"/>
              </a:xfrm>
              <a:custGeom>
                <a:rect b="b" l="l" r="r" t="t"/>
                <a:pathLst>
                  <a:path extrusionOk="0" h="5348" w="4126">
                    <a:moveTo>
                      <a:pt x="3899" y="0"/>
                    </a:moveTo>
                    <a:cubicBezTo>
                      <a:pt x="3807" y="0"/>
                      <a:pt x="3726" y="55"/>
                      <a:pt x="3702" y="149"/>
                    </a:cubicBezTo>
                    <a:cubicBezTo>
                      <a:pt x="2770" y="2720"/>
                      <a:pt x="170" y="4981"/>
                      <a:pt x="142" y="5009"/>
                    </a:cubicBezTo>
                    <a:cubicBezTo>
                      <a:pt x="1" y="5122"/>
                      <a:pt x="85" y="5348"/>
                      <a:pt x="283" y="5348"/>
                    </a:cubicBezTo>
                    <a:cubicBezTo>
                      <a:pt x="311" y="5348"/>
                      <a:pt x="368" y="5348"/>
                      <a:pt x="396" y="5320"/>
                    </a:cubicBezTo>
                    <a:cubicBezTo>
                      <a:pt x="509" y="5207"/>
                      <a:pt x="3109" y="2946"/>
                      <a:pt x="4069" y="262"/>
                    </a:cubicBezTo>
                    <a:cubicBezTo>
                      <a:pt x="4126" y="177"/>
                      <a:pt x="4069" y="64"/>
                      <a:pt x="3956" y="7"/>
                    </a:cubicBezTo>
                    <a:cubicBezTo>
                      <a:pt x="3937" y="3"/>
                      <a:pt x="3918" y="0"/>
                      <a:pt x="38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3"/>
              <p:cNvSpPr/>
              <p:nvPr/>
            </p:nvSpPr>
            <p:spPr>
              <a:xfrm>
                <a:off x="5161325" y="2958325"/>
                <a:ext cx="420350" cy="719325"/>
              </a:xfrm>
              <a:custGeom>
                <a:rect b="b" l="l" r="r" t="t"/>
                <a:pathLst>
                  <a:path extrusionOk="0" h="28773" w="16814">
                    <a:moveTo>
                      <a:pt x="6527" y="0"/>
                    </a:moveTo>
                    <a:cubicBezTo>
                      <a:pt x="6435" y="0"/>
                      <a:pt x="6354" y="55"/>
                      <a:pt x="6330" y="149"/>
                    </a:cubicBezTo>
                    <a:lnTo>
                      <a:pt x="1" y="27982"/>
                    </a:lnTo>
                    <a:lnTo>
                      <a:pt x="16616" y="28773"/>
                    </a:lnTo>
                    <a:cubicBezTo>
                      <a:pt x="16701" y="28773"/>
                      <a:pt x="16814" y="28688"/>
                      <a:pt x="16814" y="28575"/>
                    </a:cubicBezTo>
                    <a:cubicBezTo>
                      <a:pt x="16814" y="28462"/>
                      <a:pt x="16729" y="28377"/>
                      <a:pt x="16616" y="28377"/>
                    </a:cubicBezTo>
                    <a:lnTo>
                      <a:pt x="481" y="27614"/>
                    </a:lnTo>
                    <a:lnTo>
                      <a:pt x="6726" y="234"/>
                    </a:lnTo>
                    <a:cubicBezTo>
                      <a:pt x="6754" y="149"/>
                      <a:pt x="6670" y="36"/>
                      <a:pt x="6585" y="8"/>
                    </a:cubicBezTo>
                    <a:cubicBezTo>
                      <a:pt x="6565" y="3"/>
                      <a:pt x="6546" y="0"/>
                      <a:pt x="65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3"/>
              <p:cNvSpPr/>
              <p:nvPr/>
            </p:nvSpPr>
            <p:spPr>
              <a:xfrm>
                <a:off x="4567950" y="1596025"/>
                <a:ext cx="142025" cy="81075"/>
              </a:xfrm>
              <a:custGeom>
                <a:rect b="b" l="l" r="r" t="t"/>
                <a:pathLst>
                  <a:path extrusionOk="0" h="3243" w="5681">
                    <a:moveTo>
                      <a:pt x="4791" y="0"/>
                    </a:moveTo>
                    <a:cubicBezTo>
                      <a:pt x="2856" y="0"/>
                      <a:pt x="1" y="1801"/>
                      <a:pt x="1" y="1801"/>
                    </a:cubicBezTo>
                    <a:lnTo>
                      <a:pt x="340" y="3242"/>
                    </a:lnTo>
                    <a:cubicBezTo>
                      <a:pt x="2148" y="1491"/>
                      <a:pt x="5680" y="1293"/>
                      <a:pt x="5680" y="1293"/>
                    </a:cubicBezTo>
                    <a:lnTo>
                      <a:pt x="5511" y="106"/>
                    </a:lnTo>
                    <a:cubicBezTo>
                      <a:pt x="5293" y="32"/>
                      <a:pt x="5050" y="0"/>
                      <a:pt x="479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3"/>
              <p:cNvSpPr/>
              <p:nvPr/>
            </p:nvSpPr>
            <p:spPr>
              <a:xfrm>
                <a:off x="4707825" y="2160250"/>
                <a:ext cx="847725" cy="551475"/>
              </a:xfrm>
              <a:custGeom>
                <a:rect b="b" l="l" r="r" t="t"/>
                <a:pathLst>
                  <a:path extrusionOk="0" h="22059" w="33909">
                    <a:moveTo>
                      <a:pt x="5510" y="1"/>
                    </a:moveTo>
                    <a:lnTo>
                      <a:pt x="5510" y="1"/>
                    </a:lnTo>
                    <a:cubicBezTo>
                      <a:pt x="0" y="3420"/>
                      <a:pt x="7997" y="13310"/>
                      <a:pt x="7997" y="13310"/>
                    </a:cubicBezTo>
                    <a:cubicBezTo>
                      <a:pt x="7997" y="13310"/>
                      <a:pt x="25077" y="22059"/>
                      <a:pt x="30193" y="22059"/>
                    </a:cubicBezTo>
                    <a:cubicBezTo>
                      <a:pt x="30723" y="22059"/>
                      <a:pt x="31124" y="21965"/>
                      <a:pt x="31365" y="21758"/>
                    </a:cubicBezTo>
                    <a:cubicBezTo>
                      <a:pt x="33908" y="19554"/>
                      <a:pt x="33060" y="11812"/>
                      <a:pt x="33060" y="11812"/>
                    </a:cubicBezTo>
                    <a:cubicBezTo>
                      <a:pt x="26420" y="10823"/>
                      <a:pt x="5511" y="1"/>
                      <a:pt x="5510" y="1"/>
                    </a:cubicBezTo>
                    <a:close/>
                  </a:path>
                </a:pathLst>
              </a:custGeom>
              <a:solidFill>
                <a:srgbClr val="B989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3"/>
              <p:cNvSpPr/>
              <p:nvPr/>
            </p:nvSpPr>
            <p:spPr>
              <a:xfrm>
                <a:off x="3711075" y="2140475"/>
                <a:ext cx="1294175" cy="1004875"/>
              </a:xfrm>
              <a:custGeom>
                <a:rect b="b" l="l" r="r" t="t"/>
                <a:pathLst>
                  <a:path extrusionOk="0" h="40195" w="51767">
                    <a:moveTo>
                      <a:pt x="32608" y="1"/>
                    </a:moveTo>
                    <a:cubicBezTo>
                      <a:pt x="32608" y="1"/>
                      <a:pt x="29161" y="1187"/>
                      <a:pt x="23538" y="5567"/>
                    </a:cubicBezTo>
                    <a:cubicBezTo>
                      <a:pt x="17943" y="9947"/>
                      <a:pt x="1" y="18678"/>
                      <a:pt x="1" y="18678"/>
                    </a:cubicBezTo>
                    <a:cubicBezTo>
                      <a:pt x="1" y="18678"/>
                      <a:pt x="4096" y="27632"/>
                      <a:pt x="8690" y="27632"/>
                    </a:cubicBezTo>
                    <a:cubicBezTo>
                      <a:pt x="8938" y="27632"/>
                      <a:pt x="9188" y="27606"/>
                      <a:pt x="9438" y="27551"/>
                    </a:cubicBezTo>
                    <a:cubicBezTo>
                      <a:pt x="14298" y="26477"/>
                      <a:pt x="26505" y="17294"/>
                      <a:pt x="26505" y="17294"/>
                    </a:cubicBezTo>
                    <a:lnTo>
                      <a:pt x="26505" y="17294"/>
                    </a:lnTo>
                    <a:cubicBezTo>
                      <a:pt x="26505" y="17294"/>
                      <a:pt x="22690" y="29981"/>
                      <a:pt x="21560" y="32298"/>
                    </a:cubicBezTo>
                    <a:cubicBezTo>
                      <a:pt x="20458" y="34615"/>
                      <a:pt x="23453" y="39164"/>
                      <a:pt x="35406" y="40040"/>
                    </a:cubicBezTo>
                    <a:cubicBezTo>
                      <a:pt x="36819" y="40147"/>
                      <a:pt x="38068" y="40195"/>
                      <a:pt x="39173" y="40195"/>
                    </a:cubicBezTo>
                    <a:cubicBezTo>
                      <a:pt x="47387" y="40195"/>
                      <a:pt x="47584" y="37582"/>
                      <a:pt x="47584" y="37582"/>
                    </a:cubicBezTo>
                    <a:lnTo>
                      <a:pt x="46708" y="23595"/>
                    </a:lnTo>
                    <a:cubicBezTo>
                      <a:pt x="46708" y="23595"/>
                      <a:pt x="51766" y="20148"/>
                      <a:pt x="51201" y="14807"/>
                    </a:cubicBezTo>
                    <a:cubicBezTo>
                      <a:pt x="51088" y="13875"/>
                      <a:pt x="50975" y="12914"/>
                      <a:pt x="50834" y="11953"/>
                    </a:cubicBezTo>
                    <a:cubicBezTo>
                      <a:pt x="48969" y="8336"/>
                      <a:pt x="46652" y="4946"/>
                      <a:pt x="44504" y="1498"/>
                    </a:cubicBezTo>
                    <a:lnTo>
                      <a:pt x="44024" y="1329"/>
                    </a:lnTo>
                    <a:cubicBezTo>
                      <a:pt x="44024" y="1329"/>
                      <a:pt x="41433" y="2031"/>
                      <a:pt x="38607" y="2031"/>
                    </a:cubicBezTo>
                    <a:cubicBezTo>
                      <a:pt x="36363" y="2031"/>
                      <a:pt x="33971" y="1589"/>
                      <a:pt x="32608" y="1"/>
                    </a:cubicBezTo>
                    <a:close/>
                  </a:path>
                </a:pathLst>
              </a:custGeom>
              <a:solidFill>
                <a:srgbClr val="B989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3"/>
              <p:cNvSpPr/>
              <p:nvPr/>
            </p:nvSpPr>
            <p:spPr>
              <a:xfrm>
                <a:off x="4368050" y="2349400"/>
                <a:ext cx="118700" cy="229075"/>
              </a:xfrm>
              <a:custGeom>
                <a:rect b="b" l="l" r="r" t="t"/>
                <a:pathLst>
                  <a:path extrusionOk="0" h="9163" w="4748">
                    <a:moveTo>
                      <a:pt x="3279" y="0"/>
                    </a:moveTo>
                    <a:cubicBezTo>
                      <a:pt x="3260" y="0"/>
                      <a:pt x="3241" y="3"/>
                      <a:pt x="3221" y="8"/>
                    </a:cubicBezTo>
                    <a:cubicBezTo>
                      <a:pt x="3137" y="36"/>
                      <a:pt x="3052" y="149"/>
                      <a:pt x="3080" y="234"/>
                    </a:cubicBezTo>
                    <a:cubicBezTo>
                      <a:pt x="4295" y="5348"/>
                      <a:pt x="141" y="8767"/>
                      <a:pt x="113" y="8795"/>
                    </a:cubicBezTo>
                    <a:cubicBezTo>
                      <a:pt x="28" y="8852"/>
                      <a:pt x="0" y="8993"/>
                      <a:pt x="85" y="9078"/>
                    </a:cubicBezTo>
                    <a:cubicBezTo>
                      <a:pt x="113" y="9106"/>
                      <a:pt x="170" y="9134"/>
                      <a:pt x="226" y="9163"/>
                    </a:cubicBezTo>
                    <a:cubicBezTo>
                      <a:pt x="254" y="9163"/>
                      <a:pt x="311" y="9134"/>
                      <a:pt x="367" y="9106"/>
                    </a:cubicBezTo>
                    <a:cubicBezTo>
                      <a:pt x="396" y="9078"/>
                      <a:pt x="4747" y="5489"/>
                      <a:pt x="3476" y="149"/>
                    </a:cubicBezTo>
                    <a:cubicBezTo>
                      <a:pt x="3452" y="55"/>
                      <a:pt x="3371" y="0"/>
                      <a:pt x="3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3"/>
              <p:cNvSpPr/>
              <p:nvPr/>
            </p:nvSpPr>
            <p:spPr>
              <a:xfrm>
                <a:off x="4903225" y="2320825"/>
                <a:ext cx="106250" cy="235175"/>
              </a:xfrm>
              <a:custGeom>
                <a:rect b="b" l="l" r="r" t="t"/>
                <a:pathLst>
                  <a:path extrusionOk="0" h="9407" w="4250">
                    <a:moveTo>
                      <a:pt x="292" y="1"/>
                    </a:moveTo>
                    <a:cubicBezTo>
                      <a:pt x="148" y="1"/>
                      <a:pt x="1" y="166"/>
                      <a:pt x="124" y="331"/>
                    </a:cubicBezTo>
                    <a:cubicBezTo>
                      <a:pt x="153" y="359"/>
                      <a:pt x="3854" y="5587"/>
                      <a:pt x="3572" y="9204"/>
                    </a:cubicBezTo>
                    <a:cubicBezTo>
                      <a:pt x="3572" y="9317"/>
                      <a:pt x="3656" y="9401"/>
                      <a:pt x="3770" y="9401"/>
                    </a:cubicBezTo>
                    <a:cubicBezTo>
                      <a:pt x="3781" y="9405"/>
                      <a:pt x="3792" y="9407"/>
                      <a:pt x="3804" y="9407"/>
                    </a:cubicBezTo>
                    <a:cubicBezTo>
                      <a:pt x="3882" y="9407"/>
                      <a:pt x="3967" y="9330"/>
                      <a:pt x="3967" y="9232"/>
                    </a:cubicBezTo>
                    <a:cubicBezTo>
                      <a:pt x="4250" y="5474"/>
                      <a:pt x="605" y="303"/>
                      <a:pt x="435" y="77"/>
                    </a:cubicBezTo>
                    <a:cubicBezTo>
                      <a:pt x="397" y="24"/>
                      <a:pt x="345" y="1"/>
                      <a:pt x="2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3"/>
              <p:cNvSpPr/>
              <p:nvPr/>
            </p:nvSpPr>
            <p:spPr>
              <a:xfrm>
                <a:off x="4468350" y="2163775"/>
                <a:ext cx="350025" cy="78950"/>
              </a:xfrm>
              <a:custGeom>
                <a:rect b="b" l="l" r="r" t="t"/>
                <a:pathLst>
                  <a:path extrusionOk="0" h="3158" w="14001">
                    <a:moveTo>
                      <a:pt x="243" y="0"/>
                    </a:moveTo>
                    <a:cubicBezTo>
                      <a:pt x="182" y="0"/>
                      <a:pt x="122" y="31"/>
                      <a:pt x="85" y="86"/>
                    </a:cubicBezTo>
                    <a:cubicBezTo>
                      <a:pt x="0" y="171"/>
                      <a:pt x="29" y="284"/>
                      <a:pt x="113" y="368"/>
                    </a:cubicBezTo>
                    <a:cubicBezTo>
                      <a:pt x="170" y="397"/>
                      <a:pt x="3702" y="2827"/>
                      <a:pt x="7517" y="3138"/>
                    </a:cubicBezTo>
                    <a:cubicBezTo>
                      <a:pt x="7727" y="3151"/>
                      <a:pt x="7938" y="3158"/>
                      <a:pt x="8150" y="3158"/>
                    </a:cubicBezTo>
                    <a:cubicBezTo>
                      <a:pt x="10186" y="3158"/>
                      <a:pt x="12262" y="2506"/>
                      <a:pt x="13874" y="510"/>
                    </a:cubicBezTo>
                    <a:cubicBezTo>
                      <a:pt x="14001" y="362"/>
                      <a:pt x="13861" y="184"/>
                      <a:pt x="13711" y="184"/>
                    </a:cubicBezTo>
                    <a:cubicBezTo>
                      <a:pt x="13659" y="184"/>
                      <a:pt x="13607" y="205"/>
                      <a:pt x="13564" y="255"/>
                    </a:cubicBezTo>
                    <a:cubicBezTo>
                      <a:pt x="12042" y="2118"/>
                      <a:pt x="10114" y="2747"/>
                      <a:pt x="8204" y="2747"/>
                    </a:cubicBezTo>
                    <a:cubicBezTo>
                      <a:pt x="4262" y="2747"/>
                      <a:pt x="397" y="67"/>
                      <a:pt x="340" y="29"/>
                    </a:cubicBezTo>
                    <a:cubicBezTo>
                      <a:pt x="310" y="9"/>
                      <a:pt x="276" y="0"/>
                      <a:pt x="24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3"/>
              <p:cNvSpPr/>
              <p:nvPr/>
            </p:nvSpPr>
            <p:spPr>
              <a:xfrm>
                <a:off x="4144975" y="2587575"/>
                <a:ext cx="88175" cy="98575"/>
              </a:xfrm>
              <a:custGeom>
                <a:rect b="b" l="l" r="r" t="t"/>
                <a:pathLst>
                  <a:path extrusionOk="0" h="3943" w="3527">
                    <a:moveTo>
                      <a:pt x="270" y="0"/>
                    </a:moveTo>
                    <a:cubicBezTo>
                      <a:pt x="120" y="0"/>
                      <a:pt x="0" y="171"/>
                      <a:pt x="107" y="342"/>
                    </a:cubicBezTo>
                    <a:lnTo>
                      <a:pt x="3159" y="3874"/>
                    </a:lnTo>
                    <a:cubicBezTo>
                      <a:pt x="3215" y="3902"/>
                      <a:pt x="3244" y="3931"/>
                      <a:pt x="3300" y="3931"/>
                    </a:cubicBezTo>
                    <a:cubicBezTo>
                      <a:pt x="3317" y="3939"/>
                      <a:pt x="3333" y="3942"/>
                      <a:pt x="3349" y="3942"/>
                    </a:cubicBezTo>
                    <a:cubicBezTo>
                      <a:pt x="3387" y="3942"/>
                      <a:pt x="3421" y="3922"/>
                      <a:pt x="3441" y="3902"/>
                    </a:cubicBezTo>
                    <a:cubicBezTo>
                      <a:pt x="3526" y="3846"/>
                      <a:pt x="3526" y="3705"/>
                      <a:pt x="3470" y="3620"/>
                    </a:cubicBezTo>
                    <a:lnTo>
                      <a:pt x="418" y="60"/>
                    </a:lnTo>
                    <a:cubicBezTo>
                      <a:pt x="370" y="18"/>
                      <a:pt x="318" y="0"/>
                      <a:pt x="2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3"/>
              <p:cNvSpPr/>
              <p:nvPr/>
            </p:nvSpPr>
            <p:spPr>
              <a:xfrm>
                <a:off x="5203725" y="2504025"/>
                <a:ext cx="73500" cy="140850"/>
              </a:xfrm>
              <a:custGeom>
                <a:rect b="b" l="l" r="r" t="t"/>
                <a:pathLst>
                  <a:path extrusionOk="0" h="5634" w="2940">
                    <a:moveTo>
                      <a:pt x="2718" y="1"/>
                    </a:moveTo>
                    <a:cubicBezTo>
                      <a:pt x="2635" y="1"/>
                      <a:pt x="2558" y="37"/>
                      <a:pt x="2515" y="124"/>
                    </a:cubicBezTo>
                    <a:lnTo>
                      <a:pt x="57" y="5351"/>
                    </a:lnTo>
                    <a:cubicBezTo>
                      <a:pt x="0" y="5436"/>
                      <a:pt x="57" y="5549"/>
                      <a:pt x="142" y="5606"/>
                    </a:cubicBezTo>
                    <a:cubicBezTo>
                      <a:pt x="170" y="5606"/>
                      <a:pt x="198" y="5634"/>
                      <a:pt x="226" y="5634"/>
                    </a:cubicBezTo>
                    <a:cubicBezTo>
                      <a:pt x="283" y="5634"/>
                      <a:pt x="368" y="5577"/>
                      <a:pt x="396" y="5521"/>
                    </a:cubicBezTo>
                    <a:lnTo>
                      <a:pt x="2883" y="293"/>
                    </a:lnTo>
                    <a:cubicBezTo>
                      <a:pt x="2939" y="180"/>
                      <a:pt x="2883" y="67"/>
                      <a:pt x="2798" y="11"/>
                    </a:cubicBezTo>
                    <a:cubicBezTo>
                      <a:pt x="2771" y="4"/>
                      <a:pt x="2744" y="1"/>
                      <a:pt x="271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3"/>
              <p:cNvSpPr/>
              <p:nvPr/>
            </p:nvSpPr>
            <p:spPr>
              <a:xfrm>
                <a:off x="4615275" y="2686900"/>
                <a:ext cx="179500" cy="39225"/>
              </a:xfrm>
              <a:custGeom>
                <a:rect b="b" l="l" r="r" t="t"/>
                <a:pathLst>
                  <a:path extrusionOk="0" h="1569" w="7180">
                    <a:moveTo>
                      <a:pt x="3498" y="0"/>
                    </a:moveTo>
                    <a:cubicBezTo>
                      <a:pt x="1289" y="0"/>
                      <a:pt x="145" y="1150"/>
                      <a:pt x="86" y="1229"/>
                    </a:cubicBezTo>
                    <a:cubicBezTo>
                      <a:pt x="1" y="1286"/>
                      <a:pt x="1" y="1427"/>
                      <a:pt x="86" y="1512"/>
                    </a:cubicBezTo>
                    <a:cubicBezTo>
                      <a:pt x="114" y="1540"/>
                      <a:pt x="142" y="1540"/>
                      <a:pt x="199" y="1568"/>
                    </a:cubicBezTo>
                    <a:cubicBezTo>
                      <a:pt x="255" y="1568"/>
                      <a:pt x="312" y="1540"/>
                      <a:pt x="368" y="1484"/>
                    </a:cubicBezTo>
                    <a:cubicBezTo>
                      <a:pt x="427" y="1425"/>
                      <a:pt x="1454" y="398"/>
                      <a:pt x="3477" y="398"/>
                    </a:cubicBezTo>
                    <a:cubicBezTo>
                      <a:pt x="4386" y="398"/>
                      <a:pt x="5497" y="605"/>
                      <a:pt x="6811" y="1201"/>
                    </a:cubicBezTo>
                    <a:cubicBezTo>
                      <a:pt x="6834" y="1214"/>
                      <a:pt x="6857" y="1220"/>
                      <a:pt x="6879" y="1220"/>
                    </a:cubicBezTo>
                    <a:cubicBezTo>
                      <a:pt x="7049" y="1220"/>
                      <a:pt x="7180" y="884"/>
                      <a:pt x="6980" y="834"/>
                    </a:cubicBezTo>
                    <a:cubicBezTo>
                      <a:pt x="5619" y="217"/>
                      <a:pt x="4458" y="0"/>
                      <a:pt x="34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3"/>
              <p:cNvSpPr/>
              <p:nvPr/>
            </p:nvSpPr>
            <p:spPr>
              <a:xfrm>
                <a:off x="3736500" y="2585525"/>
                <a:ext cx="215500" cy="248675"/>
              </a:xfrm>
              <a:custGeom>
                <a:rect b="b" l="l" r="r" t="t"/>
                <a:pathLst>
                  <a:path extrusionOk="0" h="9947" w="8620">
                    <a:moveTo>
                      <a:pt x="239" y="0"/>
                    </a:moveTo>
                    <a:cubicBezTo>
                      <a:pt x="205" y="0"/>
                      <a:pt x="170" y="10"/>
                      <a:pt x="142" y="29"/>
                    </a:cubicBezTo>
                    <a:cubicBezTo>
                      <a:pt x="29" y="85"/>
                      <a:pt x="1" y="198"/>
                      <a:pt x="57" y="311"/>
                    </a:cubicBezTo>
                    <a:cubicBezTo>
                      <a:pt x="255" y="650"/>
                      <a:pt x="4833" y="9099"/>
                      <a:pt x="8365" y="9947"/>
                    </a:cubicBezTo>
                    <a:lnTo>
                      <a:pt x="8393" y="9947"/>
                    </a:lnTo>
                    <a:cubicBezTo>
                      <a:pt x="8478" y="9947"/>
                      <a:pt x="8591" y="9890"/>
                      <a:pt x="8619" y="9805"/>
                    </a:cubicBezTo>
                    <a:cubicBezTo>
                      <a:pt x="8619" y="9692"/>
                      <a:pt x="8563" y="9579"/>
                      <a:pt x="8450" y="9551"/>
                    </a:cubicBezTo>
                    <a:cubicBezTo>
                      <a:pt x="5087" y="8760"/>
                      <a:pt x="453" y="198"/>
                      <a:pt x="396" y="113"/>
                    </a:cubicBezTo>
                    <a:cubicBezTo>
                      <a:pt x="378" y="38"/>
                      <a:pt x="309" y="0"/>
                      <a:pt x="2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3"/>
              <p:cNvSpPr/>
              <p:nvPr/>
            </p:nvSpPr>
            <p:spPr>
              <a:xfrm>
                <a:off x="5448150" y="2450600"/>
                <a:ext cx="75600" cy="263500"/>
              </a:xfrm>
              <a:custGeom>
                <a:rect b="b" l="l" r="r" t="t"/>
                <a:pathLst>
                  <a:path extrusionOk="0" h="10540" w="3024">
                    <a:moveTo>
                      <a:pt x="2091" y="0"/>
                    </a:moveTo>
                    <a:cubicBezTo>
                      <a:pt x="2006" y="29"/>
                      <a:pt x="1922" y="113"/>
                      <a:pt x="1922" y="226"/>
                    </a:cubicBezTo>
                    <a:cubicBezTo>
                      <a:pt x="2600" y="7912"/>
                      <a:pt x="170" y="10144"/>
                      <a:pt x="141" y="10173"/>
                    </a:cubicBezTo>
                    <a:cubicBezTo>
                      <a:pt x="0" y="10286"/>
                      <a:pt x="85" y="10512"/>
                      <a:pt x="254" y="10540"/>
                    </a:cubicBezTo>
                    <a:cubicBezTo>
                      <a:pt x="311" y="10540"/>
                      <a:pt x="367" y="10512"/>
                      <a:pt x="396" y="10483"/>
                    </a:cubicBezTo>
                    <a:cubicBezTo>
                      <a:pt x="509" y="10370"/>
                      <a:pt x="3024" y="8110"/>
                      <a:pt x="2317" y="198"/>
                    </a:cubicBezTo>
                    <a:cubicBezTo>
                      <a:pt x="2317" y="85"/>
                      <a:pt x="2204" y="0"/>
                      <a:pt x="209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2"/>
          <p:cNvSpPr/>
          <p:nvPr/>
        </p:nvSpPr>
        <p:spPr>
          <a:xfrm>
            <a:off x="1209500" y="1604825"/>
            <a:ext cx="3004200" cy="572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2"/>
          <p:cNvSpPr txBox="1"/>
          <p:nvPr>
            <p:ph type="title"/>
          </p:nvPr>
        </p:nvSpPr>
        <p:spPr>
          <a:xfrm>
            <a:off x="1354450" y="1604825"/>
            <a:ext cx="262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grpSp>
        <p:nvGrpSpPr>
          <p:cNvPr id="786" name="Google Shape;786;p42"/>
          <p:cNvGrpSpPr/>
          <p:nvPr/>
        </p:nvGrpSpPr>
        <p:grpSpPr>
          <a:xfrm>
            <a:off x="5163656" y="1547664"/>
            <a:ext cx="3191224" cy="2619588"/>
            <a:chOff x="4449281" y="1538139"/>
            <a:chExt cx="3191224" cy="2619588"/>
          </a:xfrm>
        </p:grpSpPr>
        <p:grpSp>
          <p:nvGrpSpPr>
            <p:cNvPr id="787" name="Google Shape;787;p42"/>
            <p:cNvGrpSpPr/>
            <p:nvPr/>
          </p:nvGrpSpPr>
          <p:grpSpPr>
            <a:xfrm>
              <a:off x="4449281" y="1538139"/>
              <a:ext cx="3191224" cy="2619588"/>
              <a:chOff x="4572600" y="1047375"/>
              <a:chExt cx="3571200" cy="2931500"/>
            </a:xfrm>
          </p:grpSpPr>
          <p:sp>
            <p:nvSpPr>
              <p:cNvPr id="788" name="Google Shape;788;p42"/>
              <p:cNvSpPr/>
              <p:nvPr/>
            </p:nvSpPr>
            <p:spPr>
              <a:xfrm>
                <a:off x="5778750" y="3201137"/>
                <a:ext cx="1158900" cy="761100"/>
              </a:xfrm>
              <a:prstGeom prst="trapezoid">
                <a:avLst>
                  <a:gd fmla="val 76133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42"/>
              <p:cNvSpPr/>
              <p:nvPr/>
            </p:nvSpPr>
            <p:spPr>
              <a:xfrm>
                <a:off x="4572600" y="1047375"/>
                <a:ext cx="3571200" cy="2421300"/>
              </a:xfrm>
              <a:prstGeom prst="roundRect">
                <a:avLst>
                  <a:gd fmla="val 569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42"/>
              <p:cNvSpPr/>
              <p:nvPr/>
            </p:nvSpPr>
            <p:spPr>
              <a:xfrm>
                <a:off x="5713500" y="3884975"/>
                <a:ext cx="1289400" cy="939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91" name="Google Shape;791;p42"/>
            <p:cNvPicPr preferRelativeResize="0"/>
            <p:nvPr/>
          </p:nvPicPr>
          <p:blipFill rotWithShape="1">
            <a:blip r:embed="rId3">
              <a:alphaModFix/>
            </a:blip>
            <a:srcRect b="6040" l="4522" r="4485" t="6031"/>
            <a:stretch/>
          </p:blipFill>
          <p:spPr>
            <a:xfrm>
              <a:off x="4611950" y="1792658"/>
              <a:ext cx="2865900" cy="1558200"/>
            </a:xfrm>
            <a:prstGeom prst="roundRect">
              <a:avLst>
                <a:gd fmla="val 11618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792" name="Google Shape;792;p42"/>
          <p:cNvSpPr/>
          <p:nvPr/>
        </p:nvSpPr>
        <p:spPr>
          <a:xfrm>
            <a:off x="5535925" y="2546975"/>
            <a:ext cx="495300" cy="295200"/>
          </a:xfrm>
          <a:prstGeom prst="roundRect">
            <a:avLst>
              <a:gd fmla="val 16667" name="adj"/>
            </a:avLst>
          </a:prstGeom>
          <a:solidFill>
            <a:srgbClr val="F0ED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793" name="Google Shape;793;p42"/>
          <p:cNvSpPr/>
          <p:nvPr/>
        </p:nvSpPr>
        <p:spPr>
          <a:xfrm>
            <a:off x="5650225" y="2947025"/>
            <a:ext cx="1181100" cy="133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  <p:pic>
        <p:nvPicPr>
          <p:cNvPr id="794" name="Google Shape;79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550" y="2947025"/>
            <a:ext cx="186900" cy="1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42"/>
          <p:cNvSpPr txBox="1"/>
          <p:nvPr/>
        </p:nvSpPr>
        <p:spPr>
          <a:xfrm>
            <a:off x="5707450" y="2859875"/>
            <a:ext cx="123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Testare unitar</a:t>
            </a:r>
            <a:r>
              <a:rPr lang="en" sz="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ă în</a:t>
            </a:r>
            <a:r>
              <a:rPr lang="en" sz="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PHP</a:t>
            </a:r>
            <a:endParaRPr sz="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96" name="Google Shape;796;p42"/>
          <p:cNvSpPr/>
          <p:nvPr/>
        </p:nvSpPr>
        <p:spPr>
          <a:xfrm>
            <a:off x="6831325" y="2251700"/>
            <a:ext cx="186900" cy="247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  <p:pic>
        <p:nvPicPr>
          <p:cNvPr id="797" name="Google Shape;797;p42" title="Demo Testarea Sistemelor Software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9962" y="2347761"/>
            <a:ext cx="3683275" cy="2071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3"/>
          <p:cNvSpPr txBox="1"/>
          <p:nvPr>
            <p:ph type="title"/>
          </p:nvPr>
        </p:nvSpPr>
        <p:spPr>
          <a:xfrm>
            <a:off x="4049225" y="2264850"/>
            <a:ext cx="4088100" cy="14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Mulțumim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 pentru 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atenție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!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03" name="Google Shape;803;p43"/>
          <p:cNvGrpSpPr/>
          <p:nvPr/>
        </p:nvGrpSpPr>
        <p:grpSpPr>
          <a:xfrm>
            <a:off x="955662" y="1449319"/>
            <a:ext cx="3198209" cy="3395968"/>
            <a:chOff x="1067620" y="1207575"/>
            <a:chExt cx="3431555" cy="3643742"/>
          </a:xfrm>
        </p:grpSpPr>
        <p:sp>
          <p:nvSpPr>
            <p:cNvPr id="804" name="Google Shape;804;p43"/>
            <p:cNvSpPr/>
            <p:nvPr/>
          </p:nvSpPr>
          <p:spPr>
            <a:xfrm>
              <a:off x="1275975" y="1207575"/>
              <a:ext cx="3223200" cy="3223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5" name="Google Shape;805;p43"/>
            <p:cNvGrpSpPr/>
            <p:nvPr/>
          </p:nvGrpSpPr>
          <p:grpSpPr>
            <a:xfrm>
              <a:off x="1067620" y="1998444"/>
              <a:ext cx="3130108" cy="2852874"/>
              <a:chOff x="1609497" y="1587744"/>
              <a:chExt cx="2701863" cy="2462771"/>
            </a:xfrm>
          </p:grpSpPr>
          <p:sp>
            <p:nvSpPr>
              <p:cNvPr id="806" name="Google Shape;806;p43"/>
              <p:cNvSpPr/>
              <p:nvPr/>
            </p:nvSpPr>
            <p:spPr>
              <a:xfrm>
                <a:off x="3759206" y="1595003"/>
                <a:ext cx="521218" cy="531820"/>
              </a:xfrm>
              <a:custGeom>
                <a:rect b="b" l="l" r="r" t="t"/>
                <a:pathLst>
                  <a:path extrusionOk="0" h="19563" w="19173">
                    <a:moveTo>
                      <a:pt x="3549" y="1"/>
                    </a:moveTo>
                    <a:cubicBezTo>
                      <a:pt x="3549" y="1"/>
                      <a:pt x="0" y="8236"/>
                      <a:pt x="3326" y="13392"/>
                    </a:cubicBezTo>
                    <a:cubicBezTo>
                      <a:pt x="5822" y="17253"/>
                      <a:pt x="9510" y="19563"/>
                      <a:pt x="12658" y="19563"/>
                    </a:cubicBezTo>
                    <a:cubicBezTo>
                      <a:pt x="13732" y="19563"/>
                      <a:pt x="14744" y="19294"/>
                      <a:pt x="15623" y="18726"/>
                    </a:cubicBezTo>
                    <a:cubicBezTo>
                      <a:pt x="19061" y="16494"/>
                      <a:pt x="19172" y="10513"/>
                      <a:pt x="15847" y="5335"/>
                    </a:cubicBezTo>
                    <a:cubicBezTo>
                      <a:pt x="12521" y="157"/>
                      <a:pt x="3549" y="1"/>
                      <a:pt x="3549" y="1"/>
                    </a:cubicBezTo>
                    <a:close/>
                  </a:path>
                </a:pathLst>
              </a:custGeom>
              <a:solidFill>
                <a:srgbClr val="C18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43"/>
              <p:cNvSpPr/>
              <p:nvPr/>
            </p:nvSpPr>
            <p:spPr>
              <a:xfrm>
                <a:off x="3853837" y="1593807"/>
                <a:ext cx="344053" cy="519995"/>
              </a:xfrm>
              <a:custGeom>
                <a:rect b="b" l="l" r="r" t="t"/>
                <a:pathLst>
                  <a:path extrusionOk="0" h="19128" w="12656">
                    <a:moveTo>
                      <a:pt x="157" y="0"/>
                    </a:moveTo>
                    <a:lnTo>
                      <a:pt x="1" y="112"/>
                    </a:lnTo>
                    <a:cubicBezTo>
                      <a:pt x="113" y="268"/>
                      <a:pt x="11696" y="16315"/>
                      <a:pt x="12455" y="19127"/>
                    </a:cubicBezTo>
                    <a:lnTo>
                      <a:pt x="12656" y="19083"/>
                    </a:lnTo>
                    <a:cubicBezTo>
                      <a:pt x="11875" y="16226"/>
                      <a:pt x="626" y="647"/>
                      <a:pt x="157" y="0"/>
                    </a:cubicBezTo>
                    <a:close/>
                  </a:path>
                </a:pathLst>
              </a:custGeom>
              <a:solidFill>
                <a:srgbClr val="C18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43"/>
              <p:cNvSpPr/>
              <p:nvPr/>
            </p:nvSpPr>
            <p:spPr>
              <a:xfrm>
                <a:off x="3811374" y="1634448"/>
                <a:ext cx="246976" cy="218459"/>
              </a:xfrm>
              <a:custGeom>
                <a:rect b="b" l="l" r="r" t="t"/>
                <a:pathLst>
                  <a:path extrusionOk="0" h="8036" w="9085">
                    <a:moveTo>
                      <a:pt x="8884" y="1"/>
                    </a:moveTo>
                    <a:lnTo>
                      <a:pt x="7254" y="6339"/>
                    </a:lnTo>
                    <a:lnTo>
                      <a:pt x="1" y="7857"/>
                    </a:lnTo>
                    <a:lnTo>
                      <a:pt x="45" y="8035"/>
                    </a:lnTo>
                    <a:lnTo>
                      <a:pt x="7366" y="6518"/>
                    </a:lnTo>
                    <a:lnTo>
                      <a:pt x="7433" y="6518"/>
                    </a:lnTo>
                    <a:lnTo>
                      <a:pt x="9084" y="68"/>
                    </a:lnTo>
                    <a:lnTo>
                      <a:pt x="8884" y="1"/>
                    </a:lnTo>
                    <a:close/>
                  </a:path>
                </a:pathLst>
              </a:custGeom>
              <a:solidFill>
                <a:srgbClr val="C18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43"/>
              <p:cNvSpPr/>
              <p:nvPr/>
            </p:nvSpPr>
            <p:spPr>
              <a:xfrm>
                <a:off x="3882979" y="1760641"/>
                <a:ext cx="320375" cy="248797"/>
              </a:xfrm>
              <a:custGeom>
                <a:rect b="b" l="l" r="r" t="t"/>
                <a:pathLst>
                  <a:path extrusionOk="0" h="9152" w="11785">
                    <a:moveTo>
                      <a:pt x="11606" y="1"/>
                    </a:moveTo>
                    <a:lnTo>
                      <a:pt x="8035" y="6964"/>
                    </a:lnTo>
                    <a:lnTo>
                      <a:pt x="0" y="8951"/>
                    </a:lnTo>
                    <a:lnTo>
                      <a:pt x="45" y="9152"/>
                    </a:lnTo>
                    <a:lnTo>
                      <a:pt x="8169" y="7143"/>
                    </a:lnTo>
                    <a:lnTo>
                      <a:pt x="11785" y="90"/>
                    </a:lnTo>
                    <a:lnTo>
                      <a:pt x="11606" y="1"/>
                    </a:lnTo>
                    <a:close/>
                  </a:path>
                </a:pathLst>
              </a:custGeom>
              <a:solidFill>
                <a:srgbClr val="C18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43"/>
              <p:cNvSpPr/>
              <p:nvPr/>
            </p:nvSpPr>
            <p:spPr>
              <a:xfrm>
                <a:off x="2245980" y="2956210"/>
                <a:ext cx="564904" cy="453310"/>
              </a:xfrm>
              <a:custGeom>
                <a:rect b="b" l="l" r="r" t="t"/>
                <a:pathLst>
                  <a:path extrusionOk="0" h="16675" w="20780">
                    <a:moveTo>
                      <a:pt x="7728" y="0"/>
                    </a:moveTo>
                    <a:cubicBezTo>
                      <a:pt x="5490" y="0"/>
                      <a:pt x="3567" y="770"/>
                      <a:pt x="2433" y="2334"/>
                    </a:cubicBezTo>
                    <a:cubicBezTo>
                      <a:pt x="1" y="5659"/>
                      <a:pt x="2054" y="11283"/>
                      <a:pt x="7031" y="14899"/>
                    </a:cubicBezTo>
                    <a:cubicBezTo>
                      <a:pt x="8879" y="16250"/>
                      <a:pt x="11198" y="16675"/>
                      <a:pt x="13383" y="16675"/>
                    </a:cubicBezTo>
                    <a:cubicBezTo>
                      <a:pt x="17083" y="16675"/>
                      <a:pt x="20400" y="15457"/>
                      <a:pt x="20400" y="15457"/>
                    </a:cubicBezTo>
                    <a:cubicBezTo>
                      <a:pt x="20400" y="15457"/>
                      <a:pt x="20780" y="6507"/>
                      <a:pt x="15802" y="2892"/>
                    </a:cubicBezTo>
                    <a:cubicBezTo>
                      <a:pt x="13166" y="976"/>
                      <a:pt x="10248" y="0"/>
                      <a:pt x="7728" y="0"/>
                    </a:cubicBezTo>
                    <a:close/>
                  </a:path>
                </a:pathLst>
              </a:custGeom>
              <a:solidFill>
                <a:srgbClr val="C18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43"/>
              <p:cNvSpPr/>
              <p:nvPr/>
            </p:nvSpPr>
            <p:spPr>
              <a:xfrm>
                <a:off x="2295728" y="3013570"/>
                <a:ext cx="506674" cy="365285"/>
              </a:xfrm>
              <a:custGeom>
                <a:rect b="b" l="l" r="r" t="t"/>
                <a:pathLst>
                  <a:path extrusionOk="0" h="13437" w="18638">
                    <a:moveTo>
                      <a:pt x="157" y="0"/>
                    </a:moveTo>
                    <a:lnTo>
                      <a:pt x="1" y="134"/>
                    </a:lnTo>
                    <a:cubicBezTo>
                      <a:pt x="1764" y="2522"/>
                      <a:pt x="17856" y="12990"/>
                      <a:pt x="18526" y="13436"/>
                    </a:cubicBezTo>
                    <a:lnTo>
                      <a:pt x="18637" y="13280"/>
                    </a:lnTo>
                    <a:cubicBezTo>
                      <a:pt x="18481" y="13169"/>
                      <a:pt x="1898" y="2366"/>
                      <a:pt x="1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43"/>
              <p:cNvSpPr/>
              <p:nvPr/>
            </p:nvSpPr>
            <p:spPr>
              <a:xfrm>
                <a:off x="2576060" y="3120353"/>
                <a:ext cx="175969" cy="290662"/>
              </a:xfrm>
              <a:custGeom>
                <a:rect b="b" l="l" r="r" t="t"/>
                <a:pathLst>
                  <a:path extrusionOk="0" h="10692" w="6473">
                    <a:moveTo>
                      <a:pt x="6361" y="1"/>
                    </a:moveTo>
                    <a:lnTo>
                      <a:pt x="67" y="4063"/>
                    </a:lnTo>
                    <a:lnTo>
                      <a:pt x="0" y="4085"/>
                    </a:lnTo>
                    <a:lnTo>
                      <a:pt x="781" y="10691"/>
                    </a:lnTo>
                    <a:lnTo>
                      <a:pt x="982" y="10669"/>
                    </a:lnTo>
                    <a:lnTo>
                      <a:pt x="223" y="4196"/>
                    </a:lnTo>
                    <a:lnTo>
                      <a:pt x="6473" y="157"/>
                    </a:lnTo>
                    <a:lnTo>
                      <a:pt x="63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43"/>
              <p:cNvSpPr/>
              <p:nvPr/>
            </p:nvSpPr>
            <p:spPr>
              <a:xfrm>
                <a:off x="2416484" y="3000223"/>
                <a:ext cx="211771" cy="345250"/>
              </a:xfrm>
              <a:custGeom>
                <a:rect b="b" l="l" r="r" t="t"/>
                <a:pathLst>
                  <a:path extrusionOk="0" h="12700" w="7790">
                    <a:moveTo>
                      <a:pt x="7678" y="0"/>
                    </a:moveTo>
                    <a:lnTo>
                      <a:pt x="826" y="4799"/>
                    </a:lnTo>
                    <a:lnTo>
                      <a:pt x="0" y="12677"/>
                    </a:lnTo>
                    <a:lnTo>
                      <a:pt x="201" y="12700"/>
                    </a:lnTo>
                    <a:lnTo>
                      <a:pt x="1027" y="4911"/>
                    </a:lnTo>
                    <a:lnTo>
                      <a:pt x="7790" y="157"/>
                    </a:lnTo>
                    <a:lnTo>
                      <a:pt x="767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43"/>
              <p:cNvSpPr/>
              <p:nvPr/>
            </p:nvSpPr>
            <p:spPr>
              <a:xfrm>
                <a:off x="2245980" y="2929243"/>
                <a:ext cx="564904" cy="530923"/>
              </a:xfrm>
              <a:custGeom>
                <a:rect b="b" l="l" r="r" t="t"/>
                <a:pathLst>
                  <a:path extrusionOk="0" fill="none" h="19530" w="20780">
                    <a:moveTo>
                      <a:pt x="7031" y="15891"/>
                    </a:moveTo>
                    <a:cubicBezTo>
                      <a:pt x="2054" y="12275"/>
                      <a:pt x="1" y="6651"/>
                      <a:pt x="2433" y="3326"/>
                    </a:cubicBezTo>
                    <a:cubicBezTo>
                      <a:pt x="4844" y="0"/>
                      <a:pt x="10825" y="268"/>
                      <a:pt x="15802" y="3884"/>
                    </a:cubicBezTo>
                    <a:cubicBezTo>
                      <a:pt x="20780" y="7499"/>
                      <a:pt x="20400" y="16449"/>
                      <a:pt x="20400" y="16449"/>
                    </a:cubicBezTo>
                    <a:cubicBezTo>
                      <a:pt x="20400" y="16449"/>
                      <a:pt x="12008" y="19529"/>
                      <a:pt x="7031" y="15891"/>
                    </a:cubicBezTo>
                    <a:close/>
                  </a:path>
                </a:pathLst>
              </a:custGeom>
              <a:noFill/>
              <a:ln cap="flat" cmpd="sng" w="7250">
                <a:solidFill>
                  <a:srgbClr val="C185FF"/>
                </a:solidFill>
                <a:prstDash val="solid"/>
                <a:miter lim="223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43"/>
              <p:cNvSpPr/>
              <p:nvPr/>
            </p:nvSpPr>
            <p:spPr>
              <a:xfrm>
                <a:off x="1974157" y="1816724"/>
                <a:ext cx="558244" cy="1096616"/>
              </a:xfrm>
              <a:custGeom>
                <a:rect b="b" l="l" r="r" t="t"/>
                <a:pathLst>
                  <a:path extrusionOk="0" h="40339" w="20535">
                    <a:moveTo>
                      <a:pt x="2677" y="0"/>
                    </a:moveTo>
                    <a:cubicBezTo>
                      <a:pt x="2367" y="0"/>
                      <a:pt x="2059" y="67"/>
                      <a:pt x="1764" y="214"/>
                    </a:cubicBezTo>
                    <a:cubicBezTo>
                      <a:pt x="1" y="1063"/>
                      <a:pt x="313" y="3652"/>
                      <a:pt x="1072" y="5437"/>
                    </a:cubicBezTo>
                    <a:cubicBezTo>
                      <a:pt x="1563" y="6575"/>
                      <a:pt x="2121" y="7691"/>
                      <a:pt x="2768" y="8763"/>
                    </a:cubicBezTo>
                    <a:cubicBezTo>
                      <a:pt x="3148" y="9432"/>
                      <a:pt x="3594" y="10124"/>
                      <a:pt x="3661" y="10883"/>
                    </a:cubicBezTo>
                    <a:cubicBezTo>
                      <a:pt x="3795" y="12534"/>
                      <a:pt x="2300" y="13829"/>
                      <a:pt x="1652" y="15347"/>
                    </a:cubicBezTo>
                    <a:cubicBezTo>
                      <a:pt x="603" y="17802"/>
                      <a:pt x="1920" y="20681"/>
                      <a:pt x="3706" y="22667"/>
                    </a:cubicBezTo>
                    <a:cubicBezTo>
                      <a:pt x="4688" y="23783"/>
                      <a:pt x="5938" y="24966"/>
                      <a:pt x="5893" y="26461"/>
                    </a:cubicBezTo>
                    <a:cubicBezTo>
                      <a:pt x="5848" y="27600"/>
                      <a:pt x="5089" y="28559"/>
                      <a:pt x="4576" y="29564"/>
                    </a:cubicBezTo>
                    <a:cubicBezTo>
                      <a:pt x="3482" y="31729"/>
                      <a:pt x="3549" y="34429"/>
                      <a:pt x="4777" y="36527"/>
                    </a:cubicBezTo>
                    <a:cubicBezTo>
                      <a:pt x="6005" y="38625"/>
                      <a:pt x="8303" y="40009"/>
                      <a:pt x="10736" y="40121"/>
                    </a:cubicBezTo>
                    <a:lnTo>
                      <a:pt x="14575" y="40277"/>
                    </a:lnTo>
                    <a:cubicBezTo>
                      <a:pt x="14798" y="40319"/>
                      <a:pt x="15022" y="40339"/>
                      <a:pt x="15245" y="40339"/>
                    </a:cubicBezTo>
                    <a:cubicBezTo>
                      <a:pt x="16916" y="40339"/>
                      <a:pt x="18527" y="39212"/>
                      <a:pt x="19374" y="37755"/>
                    </a:cubicBezTo>
                    <a:cubicBezTo>
                      <a:pt x="20356" y="36081"/>
                      <a:pt x="20534" y="34072"/>
                      <a:pt x="20490" y="32153"/>
                    </a:cubicBezTo>
                    <a:cubicBezTo>
                      <a:pt x="20400" y="29341"/>
                      <a:pt x="19775" y="26350"/>
                      <a:pt x="17789" y="24386"/>
                    </a:cubicBezTo>
                    <a:cubicBezTo>
                      <a:pt x="16383" y="23024"/>
                      <a:pt x="14263" y="21908"/>
                      <a:pt x="14285" y="19989"/>
                    </a:cubicBezTo>
                    <a:cubicBezTo>
                      <a:pt x="14307" y="19141"/>
                      <a:pt x="14754" y="18382"/>
                      <a:pt x="14954" y="17556"/>
                    </a:cubicBezTo>
                    <a:cubicBezTo>
                      <a:pt x="15445" y="15280"/>
                      <a:pt x="13861" y="13092"/>
                      <a:pt x="12120" y="11552"/>
                    </a:cubicBezTo>
                    <a:cubicBezTo>
                      <a:pt x="10379" y="10035"/>
                      <a:pt x="8303" y="8740"/>
                      <a:pt x="7254" y="6665"/>
                    </a:cubicBezTo>
                    <a:cubicBezTo>
                      <a:pt x="6540" y="5236"/>
                      <a:pt x="6384" y="3562"/>
                      <a:pt x="5647" y="2134"/>
                    </a:cubicBezTo>
                    <a:cubicBezTo>
                      <a:pt x="5081" y="983"/>
                      <a:pt x="3868" y="0"/>
                      <a:pt x="26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43"/>
              <p:cNvSpPr/>
              <p:nvPr/>
            </p:nvSpPr>
            <p:spPr>
              <a:xfrm>
                <a:off x="2105814" y="2006393"/>
                <a:ext cx="316162" cy="885850"/>
              </a:xfrm>
              <a:custGeom>
                <a:rect b="b" l="l" r="r" t="t"/>
                <a:pathLst>
                  <a:path extrusionOk="0" h="32586" w="11630">
                    <a:moveTo>
                      <a:pt x="246" y="0"/>
                    </a:moveTo>
                    <a:lnTo>
                      <a:pt x="1" y="134"/>
                    </a:lnTo>
                    <a:cubicBezTo>
                      <a:pt x="113" y="357"/>
                      <a:pt x="11339" y="22788"/>
                      <a:pt x="7946" y="32496"/>
                    </a:cubicBezTo>
                    <a:lnTo>
                      <a:pt x="8214" y="32586"/>
                    </a:lnTo>
                    <a:cubicBezTo>
                      <a:pt x="11629" y="22765"/>
                      <a:pt x="358" y="223"/>
                      <a:pt x="2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43"/>
              <p:cNvSpPr/>
              <p:nvPr/>
            </p:nvSpPr>
            <p:spPr>
              <a:xfrm>
                <a:off x="3502552" y="1641516"/>
                <a:ext cx="352535" cy="343048"/>
              </a:xfrm>
              <a:custGeom>
                <a:rect b="b" l="l" r="r" t="t"/>
                <a:pathLst>
                  <a:path extrusionOk="0" h="12619" w="12968">
                    <a:moveTo>
                      <a:pt x="2712" y="1"/>
                    </a:moveTo>
                    <a:cubicBezTo>
                      <a:pt x="2181" y="1"/>
                      <a:pt x="1667" y="127"/>
                      <a:pt x="1228" y="432"/>
                    </a:cubicBezTo>
                    <a:cubicBezTo>
                      <a:pt x="335" y="1057"/>
                      <a:pt x="0" y="2240"/>
                      <a:pt x="179" y="3312"/>
                    </a:cubicBezTo>
                    <a:cubicBezTo>
                      <a:pt x="335" y="4361"/>
                      <a:pt x="938" y="5320"/>
                      <a:pt x="1607" y="6146"/>
                    </a:cubicBezTo>
                    <a:cubicBezTo>
                      <a:pt x="4219" y="9405"/>
                      <a:pt x="8147" y="11324"/>
                      <a:pt x="12119" y="12619"/>
                    </a:cubicBezTo>
                    <a:cubicBezTo>
                      <a:pt x="12119" y="12619"/>
                      <a:pt x="12968" y="12395"/>
                      <a:pt x="12722" y="11994"/>
                    </a:cubicBezTo>
                    <a:cubicBezTo>
                      <a:pt x="11294" y="9606"/>
                      <a:pt x="9977" y="7150"/>
                      <a:pt x="8593" y="4740"/>
                    </a:cubicBezTo>
                    <a:cubicBezTo>
                      <a:pt x="8102" y="3847"/>
                      <a:pt x="7589" y="2954"/>
                      <a:pt x="6897" y="2173"/>
                    </a:cubicBezTo>
                    <a:cubicBezTo>
                      <a:pt x="6317" y="1504"/>
                      <a:pt x="5602" y="968"/>
                      <a:pt x="4799" y="544"/>
                    </a:cubicBezTo>
                    <a:cubicBezTo>
                      <a:pt x="4161" y="225"/>
                      <a:pt x="3421" y="1"/>
                      <a:pt x="2712" y="1"/>
                    </a:cubicBezTo>
                    <a:close/>
                  </a:path>
                </a:pathLst>
              </a:custGeom>
              <a:solidFill>
                <a:srgbClr val="1558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43"/>
              <p:cNvSpPr/>
              <p:nvPr/>
            </p:nvSpPr>
            <p:spPr>
              <a:xfrm>
                <a:off x="3579594" y="1713475"/>
                <a:ext cx="266386" cy="269267"/>
              </a:xfrm>
              <a:custGeom>
                <a:rect b="b" l="l" r="r" t="t"/>
                <a:pathLst>
                  <a:path extrusionOk="0" h="9905" w="9799">
                    <a:moveTo>
                      <a:pt x="90" y="1"/>
                    </a:moveTo>
                    <a:cubicBezTo>
                      <a:pt x="73" y="1"/>
                      <a:pt x="57" y="6"/>
                      <a:pt x="45" y="17"/>
                    </a:cubicBezTo>
                    <a:cubicBezTo>
                      <a:pt x="23" y="40"/>
                      <a:pt x="1" y="84"/>
                      <a:pt x="23" y="107"/>
                    </a:cubicBezTo>
                    <a:cubicBezTo>
                      <a:pt x="157" y="263"/>
                      <a:pt x="1563" y="2004"/>
                      <a:pt x="3304" y="3990"/>
                    </a:cubicBezTo>
                    <a:lnTo>
                      <a:pt x="3304" y="4035"/>
                    </a:lnTo>
                    <a:lnTo>
                      <a:pt x="1675" y="4035"/>
                    </a:lnTo>
                    <a:cubicBezTo>
                      <a:pt x="1630" y="4035"/>
                      <a:pt x="1608" y="4057"/>
                      <a:pt x="1608" y="4102"/>
                    </a:cubicBezTo>
                    <a:cubicBezTo>
                      <a:pt x="1608" y="4124"/>
                      <a:pt x="1630" y="4169"/>
                      <a:pt x="1675" y="4169"/>
                    </a:cubicBezTo>
                    <a:lnTo>
                      <a:pt x="3438" y="4169"/>
                    </a:lnTo>
                    <a:lnTo>
                      <a:pt x="3438" y="4146"/>
                    </a:lnTo>
                    <a:cubicBezTo>
                      <a:pt x="4197" y="4994"/>
                      <a:pt x="5023" y="5910"/>
                      <a:pt x="5848" y="6735"/>
                    </a:cubicBezTo>
                    <a:lnTo>
                      <a:pt x="4889" y="7048"/>
                    </a:lnTo>
                    <a:cubicBezTo>
                      <a:pt x="4844" y="7070"/>
                      <a:pt x="4822" y="7115"/>
                      <a:pt x="4844" y="7137"/>
                    </a:cubicBezTo>
                    <a:cubicBezTo>
                      <a:pt x="4844" y="7170"/>
                      <a:pt x="4868" y="7190"/>
                      <a:pt x="4898" y="7190"/>
                    </a:cubicBezTo>
                    <a:cubicBezTo>
                      <a:pt x="4909" y="7190"/>
                      <a:pt x="4921" y="7188"/>
                      <a:pt x="4933" y="7182"/>
                    </a:cubicBezTo>
                    <a:lnTo>
                      <a:pt x="5960" y="6847"/>
                    </a:lnTo>
                    <a:cubicBezTo>
                      <a:pt x="7411" y="8320"/>
                      <a:pt x="8794" y="9547"/>
                      <a:pt x="9710" y="9905"/>
                    </a:cubicBezTo>
                    <a:lnTo>
                      <a:pt x="9754" y="9905"/>
                    </a:lnTo>
                    <a:cubicBezTo>
                      <a:pt x="9776" y="9905"/>
                      <a:pt x="9776" y="9882"/>
                      <a:pt x="9799" y="9860"/>
                    </a:cubicBezTo>
                    <a:cubicBezTo>
                      <a:pt x="9799" y="9815"/>
                      <a:pt x="9776" y="9793"/>
                      <a:pt x="9754" y="9771"/>
                    </a:cubicBezTo>
                    <a:cubicBezTo>
                      <a:pt x="8884" y="9436"/>
                      <a:pt x="7522" y="8231"/>
                      <a:pt x="6094" y="6780"/>
                    </a:cubicBezTo>
                    <a:lnTo>
                      <a:pt x="6094" y="5418"/>
                    </a:lnTo>
                    <a:cubicBezTo>
                      <a:pt x="6094" y="5374"/>
                      <a:pt x="6049" y="5352"/>
                      <a:pt x="6027" y="5352"/>
                    </a:cubicBezTo>
                    <a:cubicBezTo>
                      <a:pt x="5982" y="5352"/>
                      <a:pt x="5960" y="5374"/>
                      <a:pt x="5960" y="5418"/>
                    </a:cubicBezTo>
                    <a:lnTo>
                      <a:pt x="5960" y="6646"/>
                    </a:lnTo>
                    <a:cubicBezTo>
                      <a:pt x="5112" y="5776"/>
                      <a:pt x="4241" y="4816"/>
                      <a:pt x="3438" y="3923"/>
                    </a:cubicBezTo>
                    <a:lnTo>
                      <a:pt x="3438" y="2338"/>
                    </a:lnTo>
                    <a:cubicBezTo>
                      <a:pt x="3438" y="2316"/>
                      <a:pt x="3393" y="2272"/>
                      <a:pt x="3371" y="2272"/>
                    </a:cubicBezTo>
                    <a:cubicBezTo>
                      <a:pt x="3326" y="2272"/>
                      <a:pt x="3282" y="2316"/>
                      <a:pt x="3282" y="2338"/>
                    </a:cubicBezTo>
                    <a:lnTo>
                      <a:pt x="3304" y="3767"/>
                    </a:lnTo>
                    <a:cubicBezTo>
                      <a:pt x="1541" y="1781"/>
                      <a:pt x="179" y="62"/>
                      <a:pt x="135" y="17"/>
                    </a:cubicBezTo>
                    <a:cubicBezTo>
                      <a:pt x="124" y="6"/>
                      <a:pt x="107" y="1"/>
                      <a:pt x="90" y="1"/>
                    </a:cubicBezTo>
                    <a:close/>
                  </a:path>
                </a:pathLst>
              </a:custGeom>
              <a:solidFill>
                <a:srgbClr val="C18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43"/>
              <p:cNvSpPr/>
              <p:nvPr/>
            </p:nvSpPr>
            <p:spPr>
              <a:xfrm>
                <a:off x="1916525" y="2374261"/>
                <a:ext cx="352535" cy="342640"/>
              </a:xfrm>
              <a:custGeom>
                <a:rect b="b" l="l" r="r" t="t"/>
                <a:pathLst>
                  <a:path extrusionOk="0" h="12604" w="12968">
                    <a:moveTo>
                      <a:pt x="2730" y="1"/>
                    </a:moveTo>
                    <a:cubicBezTo>
                      <a:pt x="2193" y="1"/>
                      <a:pt x="1673" y="130"/>
                      <a:pt x="1228" y="440"/>
                    </a:cubicBezTo>
                    <a:cubicBezTo>
                      <a:pt x="358" y="1042"/>
                      <a:pt x="0" y="2247"/>
                      <a:pt x="179" y="3296"/>
                    </a:cubicBezTo>
                    <a:cubicBezTo>
                      <a:pt x="335" y="4368"/>
                      <a:pt x="938" y="5305"/>
                      <a:pt x="1607" y="6153"/>
                    </a:cubicBezTo>
                    <a:cubicBezTo>
                      <a:pt x="4219" y="9390"/>
                      <a:pt x="8147" y="11309"/>
                      <a:pt x="12120" y="12603"/>
                    </a:cubicBezTo>
                    <a:cubicBezTo>
                      <a:pt x="12120" y="12603"/>
                      <a:pt x="12968" y="12403"/>
                      <a:pt x="12722" y="11979"/>
                    </a:cubicBezTo>
                    <a:cubicBezTo>
                      <a:pt x="11294" y="9590"/>
                      <a:pt x="9977" y="7158"/>
                      <a:pt x="8593" y="4725"/>
                    </a:cubicBezTo>
                    <a:cubicBezTo>
                      <a:pt x="8102" y="3832"/>
                      <a:pt x="7589" y="2939"/>
                      <a:pt x="6897" y="2181"/>
                    </a:cubicBezTo>
                    <a:cubicBezTo>
                      <a:pt x="6317" y="1511"/>
                      <a:pt x="5602" y="953"/>
                      <a:pt x="4799" y="551"/>
                    </a:cubicBezTo>
                    <a:cubicBezTo>
                      <a:pt x="4166" y="222"/>
                      <a:pt x="3434" y="1"/>
                      <a:pt x="27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43"/>
              <p:cNvSpPr/>
              <p:nvPr/>
            </p:nvSpPr>
            <p:spPr>
              <a:xfrm>
                <a:off x="1993567" y="2445866"/>
                <a:ext cx="266386" cy="269675"/>
              </a:xfrm>
              <a:custGeom>
                <a:rect b="b" l="l" r="r" t="t"/>
                <a:pathLst>
                  <a:path extrusionOk="0" h="9920" w="9799">
                    <a:moveTo>
                      <a:pt x="82" y="1"/>
                    </a:moveTo>
                    <a:cubicBezTo>
                      <a:pt x="68" y="1"/>
                      <a:pt x="55" y="6"/>
                      <a:pt x="46" y="15"/>
                    </a:cubicBezTo>
                    <a:cubicBezTo>
                      <a:pt x="23" y="38"/>
                      <a:pt x="1" y="82"/>
                      <a:pt x="23" y="105"/>
                    </a:cubicBezTo>
                    <a:cubicBezTo>
                      <a:pt x="157" y="283"/>
                      <a:pt x="1563" y="2002"/>
                      <a:pt x="3304" y="3988"/>
                    </a:cubicBezTo>
                    <a:lnTo>
                      <a:pt x="3304" y="4055"/>
                    </a:lnTo>
                    <a:lnTo>
                      <a:pt x="1675" y="4033"/>
                    </a:lnTo>
                    <a:cubicBezTo>
                      <a:pt x="1630" y="4033"/>
                      <a:pt x="1608" y="4055"/>
                      <a:pt x="1608" y="4100"/>
                    </a:cubicBezTo>
                    <a:cubicBezTo>
                      <a:pt x="1608" y="4144"/>
                      <a:pt x="1630" y="4167"/>
                      <a:pt x="1675" y="4167"/>
                    </a:cubicBezTo>
                    <a:lnTo>
                      <a:pt x="3438" y="4189"/>
                    </a:lnTo>
                    <a:lnTo>
                      <a:pt x="3438" y="4144"/>
                    </a:lnTo>
                    <a:cubicBezTo>
                      <a:pt x="4197" y="5015"/>
                      <a:pt x="5023" y="5907"/>
                      <a:pt x="5848" y="6733"/>
                    </a:cubicBezTo>
                    <a:lnTo>
                      <a:pt x="4889" y="7068"/>
                    </a:lnTo>
                    <a:cubicBezTo>
                      <a:pt x="4844" y="7068"/>
                      <a:pt x="4822" y="7113"/>
                      <a:pt x="4844" y="7157"/>
                    </a:cubicBezTo>
                    <a:cubicBezTo>
                      <a:pt x="4844" y="7180"/>
                      <a:pt x="4889" y="7202"/>
                      <a:pt x="4933" y="7202"/>
                    </a:cubicBezTo>
                    <a:lnTo>
                      <a:pt x="5960" y="6845"/>
                    </a:lnTo>
                    <a:cubicBezTo>
                      <a:pt x="7411" y="8318"/>
                      <a:pt x="8795" y="9545"/>
                      <a:pt x="9710" y="9902"/>
                    </a:cubicBezTo>
                    <a:cubicBezTo>
                      <a:pt x="9710" y="9914"/>
                      <a:pt x="9715" y="9919"/>
                      <a:pt x="9724" y="9919"/>
                    </a:cubicBezTo>
                    <a:cubicBezTo>
                      <a:pt x="9732" y="9919"/>
                      <a:pt x="9743" y="9914"/>
                      <a:pt x="9754" y="9902"/>
                    </a:cubicBezTo>
                    <a:cubicBezTo>
                      <a:pt x="9777" y="9902"/>
                      <a:pt x="9777" y="9880"/>
                      <a:pt x="9799" y="9858"/>
                    </a:cubicBezTo>
                    <a:cubicBezTo>
                      <a:pt x="9799" y="9836"/>
                      <a:pt x="9799" y="9791"/>
                      <a:pt x="9754" y="9769"/>
                    </a:cubicBezTo>
                    <a:lnTo>
                      <a:pt x="9754" y="9791"/>
                    </a:lnTo>
                    <a:cubicBezTo>
                      <a:pt x="8884" y="9456"/>
                      <a:pt x="7522" y="8251"/>
                      <a:pt x="6094" y="6800"/>
                    </a:cubicBezTo>
                    <a:lnTo>
                      <a:pt x="6094" y="5439"/>
                    </a:lnTo>
                    <a:cubicBezTo>
                      <a:pt x="6094" y="5394"/>
                      <a:pt x="6049" y="5349"/>
                      <a:pt x="6027" y="5349"/>
                    </a:cubicBezTo>
                    <a:cubicBezTo>
                      <a:pt x="5982" y="5349"/>
                      <a:pt x="5960" y="5394"/>
                      <a:pt x="5960" y="5439"/>
                    </a:cubicBezTo>
                    <a:lnTo>
                      <a:pt x="5960" y="6644"/>
                    </a:lnTo>
                    <a:cubicBezTo>
                      <a:pt x="5112" y="5773"/>
                      <a:pt x="4242" y="4836"/>
                      <a:pt x="3438" y="3921"/>
                    </a:cubicBezTo>
                    <a:lnTo>
                      <a:pt x="3438" y="2359"/>
                    </a:lnTo>
                    <a:cubicBezTo>
                      <a:pt x="3438" y="2314"/>
                      <a:pt x="3393" y="2292"/>
                      <a:pt x="3371" y="2292"/>
                    </a:cubicBezTo>
                    <a:cubicBezTo>
                      <a:pt x="3326" y="2292"/>
                      <a:pt x="3282" y="2314"/>
                      <a:pt x="3282" y="2359"/>
                    </a:cubicBezTo>
                    <a:lnTo>
                      <a:pt x="3304" y="3765"/>
                    </a:lnTo>
                    <a:cubicBezTo>
                      <a:pt x="1541" y="1778"/>
                      <a:pt x="179" y="60"/>
                      <a:pt x="135" y="38"/>
                    </a:cubicBezTo>
                    <a:cubicBezTo>
                      <a:pt x="122" y="11"/>
                      <a:pt x="101" y="1"/>
                      <a:pt x="82" y="1"/>
                    </a:cubicBezTo>
                    <a:close/>
                  </a:path>
                </a:pathLst>
              </a:custGeom>
              <a:solidFill>
                <a:srgbClr val="0B81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43"/>
              <p:cNvSpPr/>
              <p:nvPr/>
            </p:nvSpPr>
            <p:spPr>
              <a:xfrm>
                <a:off x="2249623" y="1587744"/>
                <a:ext cx="2061738" cy="1448308"/>
              </a:xfrm>
              <a:custGeom>
                <a:rect b="b" l="l" r="r" t="t"/>
                <a:pathLst>
                  <a:path extrusionOk="0" h="53276" w="75841">
                    <a:moveTo>
                      <a:pt x="2590" y="0"/>
                    </a:moveTo>
                    <a:cubicBezTo>
                      <a:pt x="1161" y="0"/>
                      <a:pt x="1" y="1161"/>
                      <a:pt x="1" y="2611"/>
                    </a:cubicBezTo>
                    <a:lnTo>
                      <a:pt x="1" y="50664"/>
                    </a:lnTo>
                    <a:cubicBezTo>
                      <a:pt x="1" y="52115"/>
                      <a:pt x="1161" y="53275"/>
                      <a:pt x="2590" y="53275"/>
                    </a:cubicBezTo>
                    <a:lnTo>
                      <a:pt x="73229" y="53275"/>
                    </a:lnTo>
                    <a:cubicBezTo>
                      <a:pt x="74680" y="53275"/>
                      <a:pt x="75840" y="52115"/>
                      <a:pt x="75840" y="50664"/>
                    </a:cubicBezTo>
                    <a:lnTo>
                      <a:pt x="75840" y="2611"/>
                    </a:lnTo>
                    <a:cubicBezTo>
                      <a:pt x="75840" y="1161"/>
                      <a:pt x="74680" y="0"/>
                      <a:pt x="73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43"/>
              <p:cNvSpPr/>
              <p:nvPr/>
            </p:nvSpPr>
            <p:spPr>
              <a:xfrm>
                <a:off x="2323049" y="1639314"/>
                <a:ext cx="1926411" cy="1353650"/>
              </a:xfrm>
              <a:custGeom>
                <a:rect b="b" l="l" r="r" t="t"/>
                <a:pathLst>
                  <a:path extrusionOk="0" h="49794" w="70863">
                    <a:moveTo>
                      <a:pt x="2433" y="0"/>
                    </a:moveTo>
                    <a:cubicBezTo>
                      <a:pt x="1071" y="0"/>
                      <a:pt x="0" y="1094"/>
                      <a:pt x="0" y="2433"/>
                    </a:cubicBezTo>
                    <a:lnTo>
                      <a:pt x="0" y="47361"/>
                    </a:lnTo>
                    <a:cubicBezTo>
                      <a:pt x="0" y="48700"/>
                      <a:pt x="1071" y="49794"/>
                      <a:pt x="2433" y="49794"/>
                    </a:cubicBezTo>
                    <a:lnTo>
                      <a:pt x="68430" y="49794"/>
                    </a:lnTo>
                    <a:cubicBezTo>
                      <a:pt x="69792" y="49794"/>
                      <a:pt x="70863" y="48700"/>
                      <a:pt x="70863" y="47361"/>
                    </a:cubicBezTo>
                    <a:lnTo>
                      <a:pt x="70863" y="2433"/>
                    </a:lnTo>
                    <a:cubicBezTo>
                      <a:pt x="70863" y="1094"/>
                      <a:pt x="69792" y="0"/>
                      <a:pt x="68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43"/>
              <p:cNvSpPr/>
              <p:nvPr/>
            </p:nvSpPr>
            <p:spPr>
              <a:xfrm>
                <a:off x="2321826" y="1635046"/>
                <a:ext cx="624358" cy="1353677"/>
              </a:xfrm>
              <a:custGeom>
                <a:rect b="b" l="l" r="r" t="t"/>
                <a:pathLst>
                  <a:path extrusionOk="0" h="49795" w="22967">
                    <a:moveTo>
                      <a:pt x="2032" y="1"/>
                    </a:moveTo>
                    <a:cubicBezTo>
                      <a:pt x="916" y="1"/>
                      <a:pt x="0" y="916"/>
                      <a:pt x="0" y="2032"/>
                    </a:cubicBezTo>
                    <a:lnTo>
                      <a:pt x="0" y="47763"/>
                    </a:lnTo>
                    <a:cubicBezTo>
                      <a:pt x="0" y="48879"/>
                      <a:pt x="916" y="49794"/>
                      <a:pt x="2032" y="49794"/>
                    </a:cubicBezTo>
                    <a:lnTo>
                      <a:pt x="22967" y="49794"/>
                    </a:lnTo>
                    <a:lnTo>
                      <a:pt x="229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43"/>
              <p:cNvSpPr/>
              <p:nvPr/>
            </p:nvSpPr>
            <p:spPr>
              <a:xfrm>
                <a:off x="2270256" y="2100426"/>
                <a:ext cx="11554" cy="233628"/>
              </a:xfrm>
              <a:custGeom>
                <a:rect b="b" l="l" r="r" t="t"/>
                <a:pathLst>
                  <a:path extrusionOk="0" h="8594" w="425">
                    <a:moveTo>
                      <a:pt x="201" y="0"/>
                    </a:moveTo>
                    <a:cubicBezTo>
                      <a:pt x="90" y="0"/>
                      <a:pt x="0" y="90"/>
                      <a:pt x="0" y="224"/>
                    </a:cubicBezTo>
                    <a:lnTo>
                      <a:pt x="0" y="8370"/>
                    </a:lnTo>
                    <a:cubicBezTo>
                      <a:pt x="0" y="8482"/>
                      <a:pt x="90" y="8593"/>
                      <a:pt x="201" y="8593"/>
                    </a:cubicBezTo>
                    <a:cubicBezTo>
                      <a:pt x="335" y="8593"/>
                      <a:pt x="424" y="8482"/>
                      <a:pt x="424" y="8370"/>
                    </a:cubicBezTo>
                    <a:lnTo>
                      <a:pt x="424" y="224"/>
                    </a:lnTo>
                    <a:cubicBezTo>
                      <a:pt x="424" y="90"/>
                      <a:pt x="335" y="0"/>
                      <a:pt x="2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43"/>
              <p:cNvSpPr/>
              <p:nvPr/>
            </p:nvSpPr>
            <p:spPr>
              <a:xfrm>
                <a:off x="2267211" y="2375892"/>
                <a:ext cx="17643" cy="18214"/>
              </a:xfrm>
              <a:custGeom>
                <a:rect b="b" l="l" r="r" t="t"/>
                <a:pathLst>
                  <a:path extrusionOk="0" h="670" w="649">
                    <a:moveTo>
                      <a:pt x="313" y="0"/>
                    </a:moveTo>
                    <a:cubicBezTo>
                      <a:pt x="135" y="0"/>
                      <a:pt x="1" y="156"/>
                      <a:pt x="1" y="335"/>
                    </a:cubicBezTo>
                    <a:cubicBezTo>
                      <a:pt x="1" y="514"/>
                      <a:pt x="135" y="670"/>
                      <a:pt x="313" y="670"/>
                    </a:cubicBezTo>
                    <a:cubicBezTo>
                      <a:pt x="514" y="670"/>
                      <a:pt x="648" y="514"/>
                      <a:pt x="648" y="335"/>
                    </a:cubicBezTo>
                    <a:cubicBezTo>
                      <a:pt x="648" y="156"/>
                      <a:pt x="514" y="0"/>
                      <a:pt x="3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43"/>
              <p:cNvSpPr/>
              <p:nvPr/>
            </p:nvSpPr>
            <p:spPr>
              <a:xfrm>
                <a:off x="3109973" y="1934788"/>
                <a:ext cx="426587" cy="443550"/>
              </a:xfrm>
              <a:custGeom>
                <a:rect b="b" l="l" r="r" t="t"/>
                <a:pathLst>
                  <a:path extrusionOk="0" h="16316" w="15692">
                    <a:moveTo>
                      <a:pt x="3349" y="0"/>
                    </a:moveTo>
                    <a:cubicBezTo>
                      <a:pt x="1496" y="0"/>
                      <a:pt x="1" y="1496"/>
                      <a:pt x="1" y="3348"/>
                    </a:cubicBezTo>
                    <a:lnTo>
                      <a:pt x="1" y="12968"/>
                    </a:lnTo>
                    <a:cubicBezTo>
                      <a:pt x="1" y="14820"/>
                      <a:pt x="1496" y="16316"/>
                      <a:pt x="3349" y="16316"/>
                    </a:cubicBezTo>
                    <a:lnTo>
                      <a:pt x="12343" y="16316"/>
                    </a:lnTo>
                    <a:cubicBezTo>
                      <a:pt x="14196" y="16316"/>
                      <a:pt x="15691" y="14820"/>
                      <a:pt x="15691" y="12968"/>
                    </a:cubicBezTo>
                    <a:lnTo>
                      <a:pt x="15691" y="3348"/>
                    </a:lnTo>
                    <a:cubicBezTo>
                      <a:pt x="15691" y="1496"/>
                      <a:pt x="14196" y="0"/>
                      <a:pt x="12343" y="0"/>
                    </a:cubicBezTo>
                    <a:close/>
                  </a:path>
                </a:pathLst>
              </a:custGeom>
              <a:solidFill>
                <a:srgbClr val="BBDD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43"/>
              <p:cNvSpPr/>
              <p:nvPr/>
            </p:nvSpPr>
            <p:spPr>
              <a:xfrm>
                <a:off x="3245273" y="1997286"/>
                <a:ext cx="148702" cy="81310"/>
              </a:xfrm>
              <a:custGeom>
                <a:rect b="b" l="l" r="r" t="t"/>
                <a:pathLst>
                  <a:path extrusionOk="0" h="2991" w="5470">
                    <a:moveTo>
                      <a:pt x="2724" y="0"/>
                    </a:moveTo>
                    <a:cubicBezTo>
                      <a:pt x="1229" y="0"/>
                      <a:pt x="1" y="1161"/>
                      <a:pt x="1" y="2567"/>
                    </a:cubicBezTo>
                    <a:cubicBezTo>
                      <a:pt x="1" y="2723"/>
                      <a:pt x="1" y="2857"/>
                      <a:pt x="23" y="2991"/>
                    </a:cubicBezTo>
                    <a:cubicBezTo>
                      <a:pt x="291" y="2991"/>
                      <a:pt x="559" y="2969"/>
                      <a:pt x="827" y="2946"/>
                    </a:cubicBezTo>
                    <a:cubicBezTo>
                      <a:pt x="804" y="2835"/>
                      <a:pt x="782" y="2701"/>
                      <a:pt x="782" y="2567"/>
                    </a:cubicBezTo>
                    <a:cubicBezTo>
                      <a:pt x="782" y="1563"/>
                      <a:pt x="1653" y="759"/>
                      <a:pt x="2724" y="759"/>
                    </a:cubicBezTo>
                    <a:cubicBezTo>
                      <a:pt x="3795" y="759"/>
                      <a:pt x="4666" y="1563"/>
                      <a:pt x="4666" y="2567"/>
                    </a:cubicBezTo>
                    <a:cubicBezTo>
                      <a:pt x="4666" y="2656"/>
                      <a:pt x="4666" y="2745"/>
                      <a:pt x="4643" y="2812"/>
                    </a:cubicBezTo>
                    <a:lnTo>
                      <a:pt x="5447" y="2812"/>
                    </a:lnTo>
                    <a:cubicBezTo>
                      <a:pt x="5469" y="2723"/>
                      <a:pt x="5469" y="2634"/>
                      <a:pt x="5469" y="2567"/>
                    </a:cubicBezTo>
                    <a:cubicBezTo>
                      <a:pt x="5469" y="1161"/>
                      <a:pt x="4242" y="0"/>
                      <a:pt x="2724" y="0"/>
                    </a:cubicBezTo>
                    <a:close/>
                  </a:path>
                </a:pathLst>
              </a:custGeom>
              <a:solidFill>
                <a:srgbClr val="C18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43"/>
              <p:cNvSpPr/>
              <p:nvPr/>
            </p:nvSpPr>
            <p:spPr>
              <a:xfrm>
                <a:off x="3366627" y="2045812"/>
                <a:ext cx="15196" cy="27946"/>
              </a:xfrm>
              <a:custGeom>
                <a:rect b="b" l="l" r="r" t="t"/>
                <a:pathLst>
                  <a:path extrusionOk="0" h="1028" w="559">
                    <a:moveTo>
                      <a:pt x="1" y="1"/>
                    </a:moveTo>
                    <a:lnTo>
                      <a:pt x="1" y="1"/>
                    </a:lnTo>
                    <a:cubicBezTo>
                      <a:pt x="135" y="246"/>
                      <a:pt x="202" y="492"/>
                      <a:pt x="202" y="782"/>
                    </a:cubicBezTo>
                    <a:cubicBezTo>
                      <a:pt x="202" y="871"/>
                      <a:pt x="202" y="938"/>
                      <a:pt x="179" y="1027"/>
                    </a:cubicBezTo>
                    <a:lnTo>
                      <a:pt x="559" y="1027"/>
                    </a:lnTo>
                    <a:cubicBezTo>
                      <a:pt x="403" y="670"/>
                      <a:pt x="224" y="313"/>
                      <a:pt x="1" y="1"/>
                    </a:cubicBezTo>
                    <a:close/>
                  </a:path>
                </a:pathLst>
              </a:custGeom>
              <a:solidFill>
                <a:srgbClr val="00305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43"/>
              <p:cNvSpPr/>
              <p:nvPr/>
            </p:nvSpPr>
            <p:spPr>
              <a:xfrm>
                <a:off x="3124545" y="2056305"/>
                <a:ext cx="393802" cy="233438"/>
              </a:xfrm>
              <a:custGeom>
                <a:rect b="b" l="l" r="r" t="t"/>
                <a:pathLst>
                  <a:path extrusionOk="0" h="8587" w="14486">
                    <a:moveTo>
                      <a:pt x="7993" y="1"/>
                    </a:moveTo>
                    <a:cubicBezTo>
                      <a:pt x="5659" y="1"/>
                      <a:pt x="3075" y="89"/>
                      <a:pt x="2746" y="284"/>
                    </a:cubicBezTo>
                    <a:cubicBezTo>
                      <a:pt x="2746" y="284"/>
                      <a:pt x="1" y="7114"/>
                      <a:pt x="1429" y="7828"/>
                    </a:cubicBezTo>
                    <a:cubicBezTo>
                      <a:pt x="2234" y="8224"/>
                      <a:pt x="5722" y="8586"/>
                      <a:pt x="8793" y="8586"/>
                    </a:cubicBezTo>
                    <a:cubicBezTo>
                      <a:pt x="11258" y="8586"/>
                      <a:pt x="13453" y="8353"/>
                      <a:pt x="13771" y="7717"/>
                    </a:cubicBezTo>
                    <a:cubicBezTo>
                      <a:pt x="14486" y="6266"/>
                      <a:pt x="12209" y="396"/>
                      <a:pt x="11852" y="173"/>
                    </a:cubicBezTo>
                    <a:cubicBezTo>
                      <a:pt x="11690" y="61"/>
                      <a:pt x="9928" y="1"/>
                      <a:pt x="7993" y="1"/>
                    </a:cubicBezTo>
                    <a:close/>
                  </a:path>
                </a:pathLst>
              </a:custGeom>
              <a:solidFill>
                <a:srgbClr val="C18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43"/>
              <p:cNvSpPr/>
              <p:nvPr/>
            </p:nvSpPr>
            <p:spPr>
              <a:xfrm>
                <a:off x="3164588" y="2151996"/>
                <a:ext cx="247574" cy="46405"/>
              </a:xfrm>
              <a:custGeom>
                <a:rect b="b" l="l" r="r" t="t"/>
                <a:pathLst>
                  <a:path extrusionOk="0" h="1707" w="9107">
                    <a:moveTo>
                      <a:pt x="9107" y="1"/>
                    </a:moveTo>
                    <a:lnTo>
                      <a:pt x="9107" y="1"/>
                    </a:lnTo>
                    <a:cubicBezTo>
                      <a:pt x="7433" y="1117"/>
                      <a:pt x="5863" y="1488"/>
                      <a:pt x="4514" y="1488"/>
                    </a:cubicBezTo>
                    <a:cubicBezTo>
                      <a:pt x="1816" y="1488"/>
                      <a:pt x="1" y="1"/>
                      <a:pt x="1" y="1"/>
                    </a:cubicBezTo>
                    <a:lnTo>
                      <a:pt x="1" y="1"/>
                    </a:lnTo>
                    <a:cubicBezTo>
                      <a:pt x="1481" y="1280"/>
                      <a:pt x="2986" y="1707"/>
                      <a:pt x="4335" y="1707"/>
                    </a:cubicBezTo>
                    <a:cubicBezTo>
                      <a:pt x="7033" y="1707"/>
                      <a:pt x="9106" y="1"/>
                      <a:pt x="91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43"/>
              <p:cNvSpPr/>
              <p:nvPr/>
            </p:nvSpPr>
            <p:spPr>
              <a:xfrm>
                <a:off x="3255005" y="2168389"/>
                <a:ext cx="51597" cy="52195"/>
              </a:xfrm>
              <a:custGeom>
                <a:rect b="b" l="l" r="r" t="t"/>
                <a:pathLst>
                  <a:path extrusionOk="0" h="1920" w="1898">
                    <a:moveTo>
                      <a:pt x="960" y="0"/>
                    </a:moveTo>
                    <a:cubicBezTo>
                      <a:pt x="424" y="0"/>
                      <a:pt x="0" y="424"/>
                      <a:pt x="0" y="960"/>
                    </a:cubicBezTo>
                    <a:cubicBezTo>
                      <a:pt x="0" y="1473"/>
                      <a:pt x="424" y="1920"/>
                      <a:pt x="960" y="1920"/>
                    </a:cubicBezTo>
                    <a:cubicBezTo>
                      <a:pt x="1473" y="1920"/>
                      <a:pt x="1897" y="1496"/>
                      <a:pt x="1897" y="960"/>
                    </a:cubicBezTo>
                    <a:cubicBezTo>
                      <a:pt x="1897" y="424"/>
                      <a:pt x="1473" y="0"/>
                      <a:pt x="960" y="0"/>
                    </a:cubicBezTo>
                    <a:close/>
                  </a:path>
                </a:pathLst>
              </a:custGeom>
              <a:solidFill>
                <a:srgbClr val="FFBE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43"/>
              <p:cNvSpPr/>
              <p:nvPr/>
            </p:nvSpPr>
            <p:spPr>
              <a:xfrm>
                <a:off x="3262889" y="2176272"/>
                <a:ext cx="35830" cy="36428"/>
              </a:xfrm>
              <a:custGeom>
                <a:rect b="b" l="l" r="r" t="t"/>
                <a:pathLst>
                  <a:path extrusionOk="0" h="1340" w="1318">
                    <a:moveTo>
                      <a:pt x="647" y="0"/>
                    </a:moveTo>
                    <a:cubicBezTo>
                      <a:pt x="290" y="0"/>
                      <a:pt x="0" y="290"/>
                      <a:pt x="0" y="670"/>
                    </a:cubicBezTo>
                    <a:cubicBezTo>
                      <a:pt x="0" y="1027"/>
                      <a:pt x="290" y="1339"/>
                      <a:pt x="647" y="1339"/>
                    </a:cubicBezTo>
                    <a:cubicBezTo>
                      <a:pt x="1027" y="1339"/>
                      <a:pt x="1317" y="1027"/>
                      <a:pt x="1317" y="670"/>
                    </a:cubicBezTo>
                    <a:cubicBezTo>
                      <a:pt x="1317" y="290"/>
                      <a:pt x="1027" y="0"/>
                      <a:pt x="647" y="0"/>
                    </a:cubicBezTo>
                    <a:close/>
                  </a:path>
                </a:pathLst>
              </a:custGeom>
              <a:solidFill>
                <a:srgbClr val="C18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43"/>
              <p:cNvSpPr/>
              <p:nvPr/>
            </p:nvSpPr>
            <p:spPr>
              <a:xfrm>
                <a:off x="3447937" y="2076775"/>
                <a:ext cx="18839" cy="203262"/>
              </a:xfrm>
              <a:custGeom>
                <a:rect b="b" l="l" r="r" t="t"/>
                <a:pathLst>
                  <a:path extrusionOk="0" h="7477" w="693">
                    <a:moveTo>
                      <a:pt x="1" y="0"/>
                    </a:moveTo>
                    <a:cubicBezTo>
                      <a:pt x="1" y="625"/>
                      <a:pt x="23" y="1250"/>
                      <a:pt x="45" y="1897"/>
                    </a:cubicBezTo>
                    <a:cubicBezTo>
                      <a:pt x="67" y="2522"/>
                      <a:pt x="112" y="3147"/>
                      <a:pt x="157" y="3772"/>
                    </a:cubicBezTo>
                    <a:cubicBezTo>
                      <a:pt x="201" y="4397"/>
                      <a:pt x="246" y="5022"/>
                      <a:pt x="335" y="5647"/>
                    </a:cubicBezTo>
                    <a:cubicBezTo>
                      <a:pt x="358" y="5959"/>
                      <a:pt x="402" y="6272"/>
                      <a:pt x="447" y="6584"/>
                    </a:cubicBezTo>
                    <a:cubicBezTo>
                      <a:pt x="469" y="6740"/>
                      <a:pt x="514" y="6897"/>
                      <a:pt x="536" y="7030"/>
                    </a:cubicBezTo>
                    <a:cubicBezTo>
                      <a:pt x="559" y="7120"/>
                      <a:pt x="581" y="7187"/>
                      <a:pt x="603" y="7276"/>
                    </a:cubicBezTo>
                    <a:cubicBezTo>
                      <a:pt x="625" y="7343"/>
                      <a:pt x="625" y="7432"/>
                      <a:pt x="692" y="7477"/>
                    </a:cubicBezTo>
                    <a:cubicBezTo>
                      <a:pt x="648" y="7410"/>
                      <a:pt x="648" y="7343"/>
                      <a:pt x="625" y="7254"/>
                    </a:cubicBezTo>
                    <a:cubicBezTo>
                      <a:pt x="603" y="7187"/>
                      <a:pt x="603" y="7097"/>
                      <a:pt x="581" y="7030"/>
                    </a:cubicBezTo>
                    <a:cubicBezTo>
                      <a:pt x="559" y="6874"/>
                      <a:pt x="559" y="6718"/>
                      <a:pt x="536" y="6562"/>
                    </a:cubicBezTo>
                    <a:cubicBezTo>
                      <a:pt x="514" y="6249"/>
                      <a:pt x="492" y="5937"/>
                      <a:pt x="469" y="5624"/>
                    </a:cubicBezTo>
                    <a:lnTo>
                      <a:pt x="335" y="3750"/>
                    </a:lnTo>
                    <a:cubicBezTo>
                      <a:pt x="268" y="3125"/>
                      <a:pt x="224" y="2500"/>
                      <a:pt x="179" y="1875"/>
                    </a:cubicBezTo>
                    <a:cubicBezTo>
                      <a:pt x="112" y="1250"/>
                      <a:pt x="67" y="625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43"/>
              <p:cNvSpPr/>
              <p:nvPr/>
            </p:nvSpPr>
            <p:spPr>
              <a:xfrm>
                <a:off x="3455821" y="2224200"/>
                <a:ext cx="87400" cy="59481"/>
              </a:xfrm>
              <a:custGeom>
                <a:rect b="b" l="l" r="r" t="t"/>
                <a:pathLst>
                  <a:path extrusionOk="0" h="2188" w="3215">
                    <a:moveTo>
                      <a:pt x="1608" y="1"/>
                    </a:moveTo>
                    <a:cubicBezTo>
                      <a:pt x="737" y="1"/>
                      <a:pt x="45" y="983"/>
                      <a:pt x="1" y="2188"/>
                    </a:cubicBezTo>
                    <a:lnTo>
                      <a:pt x="760" y="2188"/>
                    </a:lnTo>
                    <a:cubicBezTo>
                      <a:pt x="760" y="2165"/>
                      <a:pt x="760" y="2121"/>
                      <a:pt x="760" y="2098"/>
                    </a:cubicBezTo>
                    <a:cubicBezTo>
                      <a:pt x="760" y="1429"/>
                      <a:pt x="1139" y="916"/>
                      <a:pt x="1608" y="916"/>
                    </a:cubicBezTo>
                    <a:cubicBezTo>
                      <a:pt x="2054" y="916"/>
                      <a:pt x="2433" y="1451"/>
                      <a:pt x="2456" y="2098"/>
                    </a:cubicBezTo>
                    <a:cubicBezTo>
                      <a:pt x="2456" y="2121"/>
                      <a:pt x="2478" y="2165"/>
                      <a:pt x="2478" y="2188"/>
                    </a:cubicBezTo>
                    <a:lnTo>
                      <a:pt x="3215" y="2188"/>
                    </a:lnTo>
                    <a:cubicBezTo>
                      <a:pt x="3170" y="983"/>
                      <a:pt x="2456" y="1"/>
                      <a:pt x="1608" y="1"/>
                    </a:cubicBezTo>
                    <a:close/>
                  </a:path>
                </a:pathLst>
              </a:custGeom>
              <a:solidFill>
                <a:srgbClr val="FFB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43"/>
              <p:cNvSpPr/>
              <p:nvPr/>
            </p:nvSpPr>
            <p:spPr>
              <a:xfrm>
                <a:off x="3424884" y="2283055"/>
                <a:ext cx="149273" cy="120756"/>
              </a:xfrm>
              <a:custGeom>
                <a:rect b="b" l="l" r="r" t="t"/>
                <a:pathLst>
                  <a:path extrusionOk="0" h="4442" w="5491">
                    <a:moveTo>
                      <a:pt x="0" y="0"/>
                    </a:moveTo>
                    <a:lnTo>
                      <a:pt x="0" y="4442"/>
                    </a:lnTo>
                    <a:lnTo>
                      <a:pt x="5491" y="4442"/>
                    </a:lnTo>
                    <a:lnTo>
                      <a:pt x="5491" y="0"/>
                    </a:lnTo>
                    <a:close/>
                  </a:path>
                </a:pathLst>
              </a:custGeom>
              <a:solidFill>
                <a:srgbClr val="FFBE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43"/>
              <p:cNvSpPr/>
              <p:nvPr/>
            </p:nvSpPr>
            <p:spPr>
              <a:xfrm>
                <a:off x="3483142" y="2311572"/>
                <a:ext cx="32785" cy="58883"/>
              </a:xfrm>
              <a:custGeom>
                <a:rect b="b" l="l" r="r" t="t"/>
                <a:pathLst>
                  <a:path extrusionOk="0" h="2166" w="1206">
                    <a:moveTo>
                      <a:pt x="603" y="0"/>
                    </a:moveTo>
                    <a:cubicBezTo>
                      <a:pt x="268" y="0"/>
                      <a:pt x="0" y="268"/>
                      <a:pt x="0" y="603"/>
                    </a:cubicBezTo>
                    <a:cubicBezTo>
                      <a:pt x="0" y="849"/>
                      <a:pt x="112" y="1049"/>
                      <a:pt x="312" y="1161"/>
                    </a:cubicBezTo>
                    <a:lnTo>
                      <a:pt x="0" y="2165"/>
                    </a:lnTo>
                    <a:lnTo>
                      <a:pt x="1205" y="2165"/>
                    </a:lnTo>
                    <a:lnTo>
                      <a:pt x="893" y="1161"/>
                    </a:lnTo>
                    <a:cubicBezTo>
                      <a:pt x="1071" y="1049"/>
                      <a:pt x="1205" y="849"/>
                      <a:pt x="1205" y="603"/>
                    </a:cubicBezTo>
                    <a:cubicBezTo>
                      <a:pt x="1205" y="268"/>
                      <a:pt x="937" y="0"/>
                      <a:pt x="6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43"/>
              <p:cNvSpPr/>
              <p:nvPr/>
            </p:nvSpPr>
            <p:spPr>
              <a:xfrm>
                <a:off x="3646333" y="1934788"/>
                <a:ext cx="426587" cy="443550"/>
              </a:xfrm>
              <a:custGeom>
                <a:rect b="b" l="l" r="r" t="t"/>
                <a:pathLst>
                  <a:path extrusionOk="0" h="16316" w="15692">
                    <a:moveTo>
                      <a:pt x="3349" y="0"/>
                    </a:moveTo>
                    <a:cubicBezTo>
                      <a:pt x="1496" y="0"/>
                      <a:pt x="1" y="1496"/>
                      <a:pt x="1" y="3348"/>
                    </a:cubicBezTo>
                    <a:lnTo>
                      <a:pt x="1" y="12968"/>
                    </a:lnTo>
                    <a:cubicBezTo>
                      <a:pt x="1" y="14820"/>
                      <a:pt x="1496" y="16316"/>
                      <a:pt x="3349" y="16316"/>
                    </a:cubicBezTo>
                    <a:lnTo>
                      <a:pt x="12343" y="16316"/>
                    </a:lnTo>
                    <a:cubicBezTo>
                      <a:pt x="14196" y="16316"/>
                      <a:pt x="15691" y="14820"/>
                      <a:pt x="15691" y="12968"/>
                    </a:cubicBezTo>
                    <a:lnTo>
                      <a:pt x="15691" y="3348"/>
                    </a:lnTo>
                    <a:cubicBezTo>
                      <a:pt x="15691" y="1496"/>
                      <a:pt x="14196" y="0"/>
                      <a:pt x="12343" y="0"/>
                    </a:cubicBezTo>
                    <a:close/>
                  </a:path>
                </a:pathLst>
              </a:custGeom>
              <a:solidFill>
                <a:srgbClr val="BBDD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43"/>
              <p:cNvSpPr/>
              <p:nvPr/>
            </p:nvSpPr>
            <p:spPr>
              <a:xfrm>
                <a:off x="3776794" y="1891102"/>
                <a:ext cx="165665" cy="530923"/>
              </a:xfrm>
              <a:custGeom>
                <a:rect b="b" l="l" r="r" t="t"/>
                <a:pathLst>
                  <a:path extrusionOk="0" h="19530" w="6094">
                    <a:moveTo>
                      <a:pt x="3036" y="0"/>
                    </a:moveTo>
                    <a:cubicBezTo>
                      <a:pt x="1362" y="0"/>
                      <a:pt x="0" y="1362"/>
                      <a:pt x="0" y="3036"/>
                    </a:cubicBezTo>
                    <a:lnTo>
                      <a:pt x="0" y="16494"/>
                    </a:lnTo>
                    <a:cubicBezTo>
                      <a:pt x="0" y="18168"/>
                      <a:pt x="1362" y="19529"/>
                      <a:pt x="3036" y="19529"/>
                    </a:cubicBezTo>
                    <a:cubicBezTo>
                      <a:pt x="4732" y="19529"/>
                      <a:pt x="6094" y="18168"/>
                      <a:pt x="6094" y="16494"/>
                    </a:cubicBezTo>
                    <a:lnTo>
                      <a:pt x="6094" y="3036"/>
                    </a:lnTo>
                    <a:cubicBezTo>
                      <a:pt x="6094" y="1362"/>
                      <a:pt x="4732" y="0"/>
                      <a:pt x="3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43"/>
              <p:cNvSpPr/>
              <p:nvPr/>
            </p:nvSpPr>
            <p:spPr>
              <a:xfrm>
                <a:off x="3761027" y="2038526"/>
                <a:ext cx="197200" cy="236673"/>
              </a:xfrm>
              <a:custGeom>
                <a:rect b="b" l="l" r="r" t="t"/>
                <a:pathLst>
                  <a:path extrusionOk="0" h="8706" w="7254">
                    <a:moveTo>
                      <a:pt x="3348" y="1"/>
                    </a:moveTo>
                    <a:cubicBezTo>
                      <a:pt x="1496" y="1"/>
                      <a:pt x="0" y="1496"/>
                      <a:pt x="0" y="3349"/>
                    </a:cubicBezTo>
                    <a:lnTo>
                      <a:pt x="0" y="5357"/>
                    </a:lnTo>
                    <a:cubicBezTo>
                      <a:pt x="0" y="7210"/>
                      <a:pt x="1496" y="8705"/>
                      <a:pt x="3348" y="8705"/>
                    </a:cubicBezTo>
                    <a:lnTo>
                      <a:pt x="3906" y="8705"/>
                    </a:lnTo>
                    <a:cubicBezTo>
                      <a:pt x="5758" y="8705"/>
                      <a:pt x="7254" y="7210"/>
                      <a:pt x="7254" y="5357"/>
                    </a:cubicBezTo>
                    <a:lnTo>
                      <a:pt x="7254" y="3349"/>
                    </a:lnTo>
                    <a:cubicBezTo>
                      <a:pt x="7254" y="1496"/>
                      <a:pt x="5758" y="1"/>
                      <a:pt x="390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43"/>
              <p:cNvSpPr/>
              <p:nvPr/>
            </p:nvSpPr>
            <p:spPr>
              <a:xfrm>
                <a:off x="3773750" y="2054321"/>
                <a:ext cx="171130" cy="205709"/>
              </a:xfrm>
              <a:custGeom>
                <a:rect b="b" l="l" r="r" t="t"/>
                <a:pathLst>
                  <a:path extrusionOk="0" h="7567" w="6295">
                    <a:moveTo>
                      <a:pt x="3148" y="0"/>
                    </a:moveTo>
                    <a:cubicBezTo>
                      <a:pt x="1429" y="0"/>
                      <a:pt x="1" y="1429"/>
                      <a:pt x="1" y="3147"/>
                    </a:cubicBezTo>
                    <a:lnTo>
                      <a:pt x="1" y="4397"/>
                    </a:lnTo>
                    <a:cubicBezTo>
                      <a:pt x="1" y="6138"/>
                      <a:pt x="1429" y="7566"/>
                      <a:pt x="3148" y="7566"/>
                    </a:cubicBezTo>
                    <a:cubicBezTo>
                      <a:pt x="4889" y="7566"/>
                      <a:pt x="6295" y="6138"/>
                      <a:pt x="6295" y="4397"/>
                    </a:cubicBezTo>
                    <a:lnTo>
                      <a:pt x="6295" y="3147"/>
                    </a:lnTo>
                    <a:cubicBezTo>
                      <a:pt x="6295" y="1406"/>
                      <a:pt x="4889" y="0"/>
                      <a:pt x="31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43"/>
              <p:cNvSpPr/>
              <p:nvPr/>
            </p:nvSpPr>
            <p:spPr>
              <a:xfrm>
                <a:off x="3851417" y="2100426"/>
                <a:ext cx="6715" cy="69186"/>
              </a:xfrm>
              <a:custGeom>
                <a:rect b="b" l="l" r="r" t="t"/>
                <a:pathLst>
                  <a:path extrusionOk="0" h="2545" w="247">
                    <a:moveTo>
                      <a:pt x="135" y="0"/>
                    </a:moveTo>
                    <a:cubicBezTo>
                      <a:pt x="68" y="0"/>
                      <a:pt x="1" y="67"/>
                      <a:pt x="1" y="112"/>
                    </a:cubicBezTo>
                    <a:lnTo>
                      <a:pt x="1" y="2411"/>
                    </a:lnTo>
                    <a:cubicBezTo>
                      <a:pt x="1" y="2478"/>
                      <a:pt x="68" y="2545"/>
                      <a:pt x="135" y="2545"/>
                    </a:cubicBezTo>
                    <a:cubicBezTo>
                      <a:pt x="202" y="2545"/>
                      <a:pt x="246" y="2478"/>
                      <a:pt x="246" y="2411"/>
                    </a:cubicBezTo>
                    <a:lnTo>
                      <a:pt x="246" y="112"/>
                    </a:lnTo>
                    <a:cubicBezTo>
                      <a:pt x="246" y="45"/>
                      <a:pt x="202" y="0"/>
                      <a:pt x="1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43"/>
              <p:cNvSpPr/>
              <p:nvPr/>
            </p:nvSpPr>
            <p:spPr>
              <a:xfrm>
                <a:off x="3851417" y="2162299"/>
                <a:ext cx="43115" cy="6715"/>
              </a:xfrm>
              <a:custGeom>
                <a:rect b="b" l="l" r="r" t="t"/>
                <a:pathLst>
                  <a:path extrusionOk="0" h="247" w="1586">
                    <a:moveTo>
                      <a:pt x="135" y="1"/>
                    </a:moveTo>
                    <a:cubicBezTo>
                      <a:pt x="45" y="1"/>
                      <a:pt x="1" y="46"/>
                      <a:pt x="1" y="113"/>
                    </a:cubicBezTo>
                    <a:cubicBezTo>
                      <a:pt x="1" y="202"/>
                      <a:pt x="45" y="246"/>
                      <a:pt x="135" y="246"/>
                    </a:cubicBezTo>
                    <a:lnTo>
                      <a:pt x="1451" y="246"/>
                    </a:lnTo>
                    <a:cubicBezTo>
                      <a:pt x="1518" y="246"/>
                      <a:pt x="1585" y="202"/>
                      <a:pt x="1585" y="113"/>
                    </a:cubicBezTo>
                    <a:cubicBezTo>
                      <a:pt x="1585" y="46"/>
                      <a:pt x="1518" y="1"/>
                      <a:pt x="14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43"/>
              <p:cNvSpPr/>
              <p:nvPr/>
            </p:nvSpPr>
            <p:spPr>
              <a:xfrm>
                <a:off x="3850221" y="2065222"/>
                <a:ext cx="9107" cy="10956"/>
              </a:xfrm>
              <a:custGeom>
                <a:rect b="b" l="l" r="r" t="t"/>
                <a:pathLst>
                  <a:path extrusionOk="0" h="403" w="335">
                    <a:moveTo>
                      <a:pt x="179" y="1"/>
                    </a:moveTo>
                    <a:cubicBezTo>
                      <a:pt x="67" y="1"/>
                      <a:pt x="0" y="90"/>
                      <a:pt x="0" y="202"/>
                    </a:cubicBezTo>
                    <a:cubicBezTo>
                      <a:pt x="0" y="313"/>
                      <a:pt x="67" y="403"/>
                      <a:pt x="179" y="403"/>
                    </a:cubicBezTo>
                    <a:cubicBezTo>
                      <a:pt x="268" y="403"/>
                      <a:pt x="335" y="313"/>
                      <a:pt x="335" y="202"/>
                    </a:cubicBezTo>
                    <a:cubicBezTo>
                      <a:pt x="335" y="90"/>
                      <a:pt x="268" y="1"/>
                      <a:pt x="1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43"/>
              <p:cNvSpPr/>
              <p:nvPr/>
            </p:nvSpPr>
            <p:spPr>
              <a:xfrm>
                <a:off x="3856283" y="2234503"/>
                <a:ext cx="9107" cy="10956"/>
              </a:xfrm>
              <a:custGeom>
                <a:rect b="b" l="l" r="r" t="t"/>
                <a:pathLst>
                  <a:path extrusionOk="0" h="403" w="335">
                    <a:moveTo>
                      <a:pt x="179" y="1"/>
                    </a:moveTo>
                    <a:cubicBezTo>
                      <a:pt x="89" y="1"/>
                      <a:pt x="0" y="90"/>
                      <a:pt x="0" y="202"/>
                    </a:cubicBezTo>
                    <a:cubicBezTo>
                      <a:pt x="0" y="313"/>
                      <a:pt x="89" y="403"/>
                      <a:pt x="179" y="403"/>
                    </a:cubicBezTo>
                    <a:cubicBezTo>
                      <a:pt x="268" y="403"/>
                      <a:pt x="335" y="313"/>
                      <a:pt x="335" y="202"/>
                    </a:cubicBezTo>
                    <a:cubicBezTo>
                      <a:pt x="335" y="90"/>
                      <a:pt x="268" y="1"/>
                      <a:pt x="1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43"/>
              <p:cNvSpPr/>
              <p:nvPr/>
            </p:nvSpPr>
            <p:spPr>
              <a:xfrm>
                <a:off x="3884175" y="2073241"/>
                <a:ext cx="10357" cy="10493"/>
              </a:xfrm>
              <a:custGeom>
                <a:rect b="b" l="l" r="r" t="t"/>
                <a:pathLst>
                  <a:path extrusionOk="0" h="386" w="381">
                    <a:moveTo>
                      <a:pt x="207" y="1"/>
                    </a:moveTo>
                    <a:cubicBezTo>
                      <a:pt x="147" y="1"/>
                      <a:pt x="78" y="42"/>
                      <a:pt x="46" y="108"/>
                    </a:cubicBezTo>
                    <a:cubicBezTo>
                      <a:pt x="1" y="197"/>
                      <a:pt x="46" y="309"/>
                      <a:pt x="112" y="353"/>
                    </a:cubicBezTo>
                    <a:cubicBezTo>
                      <a:pt x="142" y="376"/>
                      <a:pt x="174" y="385"/>
                      <a:pt x="206" y="385"/>
                    </a:cubicBezTo>
                    <a:cubicBezTo>
                      <a:pt x="269" y="385"/>
                      <a:pt x="328" y="346"/>
                      <a:pt x="358" y="286"/>
                    </a:cubicBezTo>
                    <a:cubicBezTo>
                      <a:pt x="380" y="175"/>
                      <a:pt x="358" y="63"/>
                      <a:pt x="269" y="18"/>
                    </a:cubicBezTo>
                    <a:cubicBezTo>
                      <a:pt x="251" y="6"/>
                      <a:pt x="230" y="1"/>
                      <a:pt x="2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43"/>
              <p:cNvSpPr/>
              <p:nvPr/>
            </p:nvSpPr>
            <p:spPr>
              <a:xfrm>
                <a:off x="3821079" y="2226755"/>
                <a:ext cx="10357" cy="10684"/>
              </a:xfrm>
              <a:custGeom>
                <a:rect b="b" l="l" r="r" t="t"/>
                <a:pathLst>
                  <a:path extrusionOk="0" h="393" w="381">
                    <a:moveTo>
                      <a:pt x="207" y="1"/>
                    </a:moveTo>
                    <a:cubicBezTo>
                      <a:pt x="147" y="1"/>
                      <a:pt x="78" y="42"/>
                      <a:pt x="45" y="107"/>
                    </a:cubicBezTo>
                    <a:cubicBezTo>
                      <a:pt x="1" y="197"/>
                      <a:pt x="45" y="331"/>
                      <a:pt x="112" y="375"/>
                    </a:cubicBezTo>
                    <a:cubicBezTo>
                      <a:pt x="136" y="387"/>
                      <a:pt x="162" y="393"/>
                      <a:pt x="187" y="393"/>
                    </a:cubicBezTo>
                    <a:cubicBezTo>
                      <a:pt x="257" y="393"/>
                      <a:pt x="325" y="351"/>
                      <a:pt x="358" y="286"/>
                    </a:cubicBezTo>
                    <a:cubicBezTo>
                      <a:pt x="380" y="197"/>
                      <a:pt x="358" y="85"/>
                      <a:pt x="269" y="18"/>
                    </a:cubicBezTo>
                    <a:cubicBezTo>
                      <a:pt x="251" y="6"/>
                      <a:pt x="229" y="1"/>
                      <a:pt x="2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43"/>
              <p:cNvSpPr/>
              <p:nvPr/>
            </p:nvSpPr>
            <p:spPr>
              <a:xfrm>
                <a:off x="3913915" y="2101650"/>
                <a:ext cx="10330" cy="10330"/>
              </a:xfrm>
              <a:custGeom>
                <a:rect b="b" l="l" r="r" t="t"/>
                <a:pathLst>
                  <a:path extrusionOk="0" h="380" w="380">
                    <a:moveTo>
                      <a:pt x="183" y="0"/>
                    </a:moveTo>
                    <a:cubicBezTo>
                      <a:pt x="152" y="0"/>
                      <a:pt x="120" y="8"/>
                      <a:pt x="90" y="22"/>
                    </a:cubicBezTo>
                    <a:cubicBezTo>
                      <a:pt x="23" y="89"/>
                      <a:pt x="1" y="201"/>
                      <a:pt x="45" y="290"/>
                    </a:cubicBezTo>
                    <a:cubicBezTo>
                      <a:pt x="75" y="350"/>
                      <a:pt x="134" y="380"/>
                      <a:pt x="197" y="380"/>
                    </a:cubicBezTo>
                    <a:cubicBezTo>
                      <a:pt x="229" y="380"/>
                      <a:pt x="261" y="372"/>
                      <a:pt x="291" y="357"/>
                    </a:cubicBezTo>
                    <a:cubicBezTo>
                      <a:pt x="358" y="290"/>
                      <a:pt x="380" y="179"/>
                      <a:pt x="335" y="89"/>
                    </a:cubicBezTo>
                    <a:cubicBezTo>
                      <a:pt x="306" y="30"/>
                      <a:pt x="246" y="0"/>
                      <a:pt x="1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43"/>
              <p:cNvSpPr/>
              <p:nvPr/>
            </p:nvSpPr>
            <p:spPr>
              <a:xfrm>
                <a:off x="3791365" y="2198727"/>
                <a:ext cx="10928" cy="10330"/>
              </a:xfrm>
              <a:custGeom>
                <a:rect b="b" l="l" r="r" t="t"/>
                <a:pathLst>
                  <a:path extrusionOk="0" h="380" w="402">
                    <a:moveTo>
                      <a:pt x="189" y="0"/>
                    </a:moveTo>
                    <a:cubicBezTo>
                      <a:pt x="161" y="0"/>
                      <a:pt x="134" y="8"/>
                      <a:pt x="112" y="22"/>
                    </a:cubicBezTo>
                    <a:cubicBezTo>
                      <a:pt x="22" y="89"/>
                      <a:pt x="0" y="201"/>
                      <a:pt x="67" y="290"/>
                    </a:cubicBezTo>
                    <a:cubicBezTo>
                      <a:pt x="97" y="350"/>
                      <a:pt x="156" y="380"/>
                      <a:pt x="213" y="380"/>
                    </a:cubicBezTo>
                    <a:cubicBezTo>
                      <a:pt x="241" y="380"/>
                      <a:pt x="268" y="372"/>
                      <a:pt x="290" y="357"/>
                    </a:cubicBezTo>
                    <a:cubicBezTo>
                      <a:pt x="380" y="290"/>
                      <a:pt x="402" y="179"/>
                      <a:pt x="335" y="89"/>
                    </a:cubicBezTo>
                    <a:cubicBezTo>
                      <a:pt x="305" y="30"/>
                      <a:pt x="246" y="0"/>
                      <a:pt x="18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43"/>
              <p:cNvSpPr/>
              <p:nvPr/>
            </p:nvSpPr>
            <p:spPr>
              <a:xfrm>
                <a:off x="3927861" y="2144004"/>
                <a:ext cx="9134" cy="10439"/>
              </a:xfrm>
              <a:custGeom>
                <a:rect b="b" l="l" r="r" t="t"/>
                <a:pathLst>
                  <a:path extrusionOk="0" h="384" w="336">
                    <a:moveTo>
                      <a:pt x="185" y="1"/>
                    </a:moveTo>
                    <a:cubicBezTo>
                      <a:pt x="176" y="1"/>
                      <a:pt x="166" y="2"/>
                      <a:pt x="157" y="4"/>
                    </a:cubicBezTo>
                    <a:cubicBezTo>
                      <a:pt x="68" y="4"/>
                      <a:pt x="1" y="94"/>
                      <a:pt x="1" y="183"/>
                    </a:cubicBezTo>
                    <a:cubicBezTo>
                      <a:pt x="1" y="295"/>
                      <a:pt x="90" y="384"/>
                      <a:pt x="179" y="384"/>
                    </a:cubicBezTo>
                    <a:cubicBezTo>
                      <a:pt x="269" y="384"/>
                      <a:pt x="336" y="295"/>
                      <a:pt x="336" y="183"/>
                    </a:cubicBezTo>
                    <a:cubicBezTo>
                      <a:pt x="336" y="83"/>
                      <a:pt x="264" y="1"/>
                      <a:pt x="18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43"/>
              <p:cNvSpPr/>
              <p:nvPr/>
            </p:nvSpPr>
            <p:spPr>
              <a:xfrm>
                <a:off x="3779214" y="2156237"/>
                <a:ext cx="9134" cy="10357"/>
              </a:xfrm>
              <a:custGeom>
                <a:rect b="b" l="l" r="r" t="t"/>
                <a:pathLst>
                  <a:path extrusionOk="0" h="381" w="336">
                    <a:moveTo>
                      <a:pt x="157" y="1"/>
                    </a:moveTo>
                    <a:cubicBezTo>
                      <a:pt x="68" y="1"/>
                      <a:pt x="1" y="90"/>
                      <a:pt x="1" y="202"/>
                    </a:cubicBezTo>
                    <a:cubicBezTo>
                      <a:pt x="1" y="291"/>
                      <a:pt x="68" y="380"/>
                      <a:pt x="157" y="380"/>
                    </a:cubicBezTo>
                    <a:cubicBezTo>
                      <a:pt x="269" y="380"/>
                      <a:pt x="335" y="291"/>
                      <a:pt x="335" y="179"/>
                    </a:cubicBezTo>
                    <a:cubicBezTo>
                      <a:pt x="335" y="90"/>
                      <a:pt x="246" y="1"/>
                      <a:pt x="15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43"/>
              <p:cNvSpPr/>
              <p:nvPr/>
            </p:nvSpPr>
            <p:spPr>
              <a:xfrm>
                <a:off x="3918156" y="2190816"/>
                <a:ext cx="10357" cy="10357"/>
              </a:xfrm>
              <a:custGeom>
                <a:rect b="b" l="l" r="r" t="t"/>
                <a:pathLst>
                  <a:path extrusionOk="0" h="381" w="381">
                    <a:moveTo>
                      <a:pt x="197" y="1"/>
                    </a:moveTo>
                    <a:cubicBezTo>
                      <a:pt x="135" y="1"/>
                      <a:pt x="75" y="31"/>
                      <a:pt x="45" y="90"/>
                    </a:cubicBezTo>
                    <a:cubicBezTo>
                      <a:pt x="1" y="180"/>
                      <a:pt x="23" y="291"/>
                      <a:pt x="112" y="358"/>
                    </a:cubicBezTo>
                    <a:cubicBezTo>
                      <a:pt x="135" y="373"/>
                      <a:pt x="162" y="380"/>
                      <a:pt x="190" y="380"/>
                    </a:cubicBezTo>
                    <a:cubicBezTo>
                      <a:pt x="246" y="380"/>
                      <a:pt x="306" y="351"/>
                      <a:pt x="336" y="291"/>
                    </a:cubicBezTo>
                    <a:cubicBezTo>
                      <a:pt x="380" y="202"/>
                      <a:pt x="358" y="90"/>
                      <a:pt x="291" y="23"/>
                    </a:cubicBezTo>
                    <a:cubicBezTo>
                      <a:pt x="261" y="8"/>
                      <a:pt x="229" y="1"/>
                      <a:pt x="1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43"/>
              <p:cNvSpPr/>
              <p:nvPr/>
            </p:nvSpPr>
            <p:spPr>
              <a:xfrm>
                <a:off x="3787097" y="2109261"/>
                <a:ext cx="10956" cy="10602"/>
              </a:xfrm>
              <a:custGeom>
                <a:rect b="b" l="l" r="r" t="t"/>
                <a:pathLst>
                  <a:path extrusionOk="0" h="390" w="403">
                    <a:moveTo>
                      <a:pt x="203" y="0"/>
                    </a:moveTo>
                    <a:cubicBezTo>
                      <a:pt x="145" y="0"/>
                      <a:pt x="90" y="40"/>
                      <a:pt x="45" y="100"/>
                    </a:cubicBezTo>
                    <a:cubicBezTo>
                      <a:pt x="1" y="189"/>
                      <a:pt x="23" y="300"/>
                      <a:pt x="112" y="367"/>
                    </a:cubicBezTo>
                    <a:cubicBezTo>
                      <a:pt x="142" y="382"/>
                      <a:pt x="172" y="390"/>
                      <a:pt x="200" y="390"/>
                    </a:cubicBezTo>
                    <a:cubicBezTo>
                      <a:pt x="256" y="390"/>
                      <a:pt x="306" y="360"/>
                      <a:pt x="336" y="300"/>
                    </a:cubicBezTo>
                    <a:cubicBezTo>
                      <a:pt x="403" y="211"/>
                      <a:pt x="358" y="100"/>
                      <a:pt x="291" y="33"/>
                    </a:cubicBezTo>
                    <a:cubicBezTo>
                      <a:pt x="261" y="10"/>
                      <a:pt x="231" y="0"/>
                      <a:pt x="2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43"/>
              <p:cNvSpPr/>
              <p:nvPr/>
            </p:nvSpPr>
            <p:spPr>
              <a:xfrm>
                <a:off x="3893880" y="2220720"/>
                <a:ext cx="10357" cy="10439"/>
              </a:xfrm>
              <a:custGeom>
                <a:rect b="b" l="l" r="r" t="t"/>
                <a:pathLst>
                  <a:path extrusionOk="0" h="384" w="381">
                    <a:moveTo>
                      <a:pt x="206" y="0"/>
                    </a:moveTo>
                    <a:cubicBezTo>
                      <a:pt x="172" y="0"/>
                      <a:pt x="139" y="13"/>
                      <a:pt x="113" y="39"/>
                    </a:cubicBezTo>
                    <a:cubicBezTo>
                      <a:pt x="23" y="84"/>
                      <a:pt x="1" y="195"/>
                      <a:pt x="46" y="285"/>
                    </a:cubicBezTo>
                    <a:cubicBezTo>
                      <a:pt x="75" y="344"/>
                      <a:pt x="135" y="384"/>
                      <a:pt x="191" y="384"/>
                    </a:cubicBezTo>
                    <a:cubicBezTo>
                      <a:pt x="219" y="384"/>
                      <a:pt x="246" y="374"/>
                      <a:pt x="269" y="352"/>
                    </a:cubicBezTo>
                    <a:cubicBezTo>
                      <a:pt x="358" y="307"/>
                      <a:pt x="380" y="195"/>
                      <a:pt x="336" y="84"/>
                    </a:cubicBezTo>
                    <a:cubicBezTo>
                      <a:pt x="309" y="30"/>
                      <a:pt x="257" y="0"/>
                      <a:pt x="2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43"/>
              <p:cNvSpPr/>
              <p:nvPr/>
            </p:nvSpPr>
            <p:spPr>
              <a:xfrm>
                <a:off x="3811374" y="2079358"/>
                <a:ext cx="10956" cy="10439"/>
              </a:xfrm>
              <a:custGeom>
                <a:rect b="b" l="l" r="r" t="t"/>
                <a:pathLst>
                  <a:path extrusionOk="0" h="384" w="403">
                    <a:moveTo>
                      <a:pt x="215" y="0"/>
                    </a:moveTo>
                    <a:cubicBezTo>
                      <a:pt x="183" y="0"/>
                      <a:pt x="147" y="13"/>
                      <a:pt x="112" y="39"/>
                    </a:cubicBezTo>
                    <a:cubicBezTo>
                      <a:pt x="45" y="84"/>
                      <a:pt x="1" y="195"/>
                      <a:pt x="68" y="284"/>
                    </a:cubicBezTo>
                    <a:lnTo>
                      <a:pt x="45" y="284"/>
                    </a:lnTo>
                    <a:cubicBezTo>
                      <a:pt x="90" y="344"/>
                      <a:pt x="144" y="384"/>
                      <a:pt x="202" y="384"/>
                    </a:cubicBezTo>
                    <a:cubicBezTo>
                      <a:pt x="231" y="384"/>
                      <a:pt x="261" y="374"/>
                      <a:pt x="291" y="351"/>
                    </a:cubicBezTo>
                    <a:cubicBezTo>
                      <a:pt x="358" y="307"/>
                      <a:pt x="402" y="195"/>
                      <a:pt x="335" y="84"/>
                    </a:cubicBezTo>
                    <a:cubicBezTo>
                      <a:pt x="308" y="30"/>
                      <a:pt x="265" y="0"/>
                      <a:pt x="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43"/>
              <p:cNvSpPr/>
              <p:nvPr/>
            </p:nvSpPr>
            <p:spPr>
              <a:xfrm>
                <a:off x="3953361" y="2127122"/>
                <a:ext cx="17616" cy="49178"/>
              </a:xfrm>
              <a:custGeom>
                <a:rect b="b" l="l" r="r" t="t"/>
                <a:pathLst>
                  <a:path extrusionOk="0" h="1809" w="648">
                    <a:moveTo>
                      <a:pt x="0" y="0"/>
                    </a:moveTo>
                    <a:lnTo>
                      <a:pt x="0" y="1808"/>
                    </a:lnTo>
                    <a:lnTo>
                      <a:pt x="647" y="1808"/>
                    </a:lnTo>
                    <a:lnTo>
                      <a:pt x="647" y="0"/>
                    </a:lnTo>
                    <a:close/>
                  </a:path>
                </a:pathLst>
              </a:custGeom>
              <a:solidFill>
                <a:srgbClr val="00305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43"/>
              <p:cNvSpPr/>
              <p:nvPr/>
            </p:nvSpPr>
            <p:spPr>
              <a:xfrm>
                <a:off x="3993404" y="2224200"/>
                <a:ext cx="87400" cy="59481"/>
              </a:xfrm>
              <a:custGeom>
                <a:rect b="b" l="l" r="r" t="t"/>
                <a:pathLst>
                  <a:path extrusionOk="0" h="2188" w="3215">
                    <a:moveTo>
                      <a:pt x="1607" y="1"/>
                    </a:moveTo>
                    <a:cubicBezTo>
                      <a:pt x="737" y="1"/>
                      <a:pt x="45" y="983"/>
                      <a:pt x="0" y="2188"/>
                    </a:cubicBezTo>
                    <a:lnTo>
                      <a:pt x="759" y="2188"/>
                    </a:lnTo>
                    <a:cubicBezTo>
                      <a:pt x="759" y="2165"/>
                      <a:pt x="759" y="2121"/>
                      <a:pt x="759" y="2098"/>
                    </a:cubicBezTo>
                    <a:cubicBezTo>
                      <a:pt x="759" y="1429"/>
                      <a:pt x="1139" y="916"/>
                      <a:pt x="1607" y="916"/>
                    </a:cubicBezTo>
                    <a:cubicBezTo>
                      <a:pt x="2054" y="916"/>
                      <a:pt x="2433" y="1451"/>
                      <a:pt x="2455" y="2098"/>
                    </a:cubicBezTo>
                    <a:cubicBezTo>
                      <a:pt x="2455" y="2121"/>
                      <a:pt x="2478" y="2165"/>
                      <a:pt x="2478" y="2188"/>
                    </a:cubicBezTo>
                    <a:lnTo>
                      <a:pt x="3214" y="2188"/>
                    </a:lnTo>
                    <a:cubicBezTo>
                      <a:pt x="3170" y="983"/>
                      <a:pt x="2455" y="1"/>
                      <a:pt x="1607" y="1"/>
                    </a:cubicBezTo>
                    <a:close/>
                  </a:path>
                </a:pathLst>
              </a:custGeom>
              <a:solidFill>
                <a:srgbClr val="FFBE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43"/>
              <p:cNvSpPr/>
              <p:nvPr/>
            </p:nvSpPr>
            <p:spPr>
              <a:xfrm>
                <a:off x="3962468" y="2283055"/>
                <a:ext cx="149273" cy="120756"/>
              </a:xfrm>
              <a:custGeom>
                <a:rect b="b" l="l" r="r" t="t"/>
                <a:pathLst>
                  <a:path extrusionOk="0" h="4442" w="5491">
                    <a:moveTo>
                      <a:pt x="0" y="0"/>
                    </a:moveTo>
                    <a:lnTo>
                      <a:pt x="0" y="4442"/>
                    </a:lnTo>
                    <a:lnTo>
                      <a:pt x="5491" y="4442"/>
                    </a:lnTo>
                    <a:lnTo>
                      <a:pt x="5491" y="0"/>
                    </a:lnTo>
                    <a:close/>
                  </a:path>
                </a:pathLst>
              </a:custGeom>
              <a:solidFill>
                <a:srgbClr val="FFBE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43"/>
              <p:cNvSpPr/>
              <p:nvPr/>
            </p:nvSpPr>
            <p:spPr>
              <a:xfrm>
                <a:off x="4020698" y="2311572"/>
                <a:ext cx="32785" cy="58883"/>
              </a:xfrm>
              <a:custGeom>
                <a:rect b="b" l="l" r="r" t="t"/>
                <a:pathLst>
                  <a:path extrusionOk="0" h="2166" w="1206">
                    <a:moveTo>
                      <a:pt x="603" y="0"/>
                    </a:moveTo>
                    <a:cubicBezTo>
                      <a:pt x="268" y="0"/>
                      <a:pt x="1" y="268"/>
                      <a:pt x="1" y="603"/>
                    </a:cubicBezTo>
                    <a:cubicBezTo>
                      <a:pt x="1" y="849"/>
                      <a:pt x="135" y="1049"/>
                      <a:pt x="313" y="1161"/>
                    </a:cubicBezTo>
                    <a:lnTo>
                      <a:pt x="1" y="2165"/>
                    </a:lnTo>
                    <a:lnTo>
                      <a:pt x="1206" y="2165"/>
                    </a:lnTo>
                    <a:lnTo>
                      <a:pt x="893" y="1161"/>
                    </a:lnTo>
                    <a:cubicBezTo>
                      <a:pt x="1072" y="1049"/>
                      <a:pt x="1206" y="849"/>
                      <a:pt x="1206" y="603"/>
                    </a:cubicBezTo>
                    <a:cubicBezTo>
                      <a:pt x="1206" y="268"/>
                      <a:pt x="938" y="0"/>
                      <a:pt x="6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43"/>
              <p:cNvSpPr/>
              <p:nvPr/>
            </p:nvSpPr>
            <p:spPr>
              <a:xfrm>
                <a:off x="3647557" y="2461443"/>
                <a:ext cx="426560" cy="444149"/>
              </a:xfrm>
              <a:custGeom>
                <a:rect b="b" l="l" r="r" t="t"/>
                <a:pathLst>
                  <a:path extrusionOk="0" h="16338" w="15691">
                    <a:moveTo>
                      <a:pt x="3348" y="0"/>
                    </a:moveTo>
                    <a:cubicBezTo>
                      <a:pt x="1496" y="0"/>
                      <a:pt x="0" y="1496"/>
                      <a:pt x="0" y="3348"/>
                    </a:cubicBezTo>
                    <a:lnTo>
                      <a:pt x="0" y="12990"/>
                    </a:lnTo>
                    <a:cubicBezTo>
                      <a:pt x="0" y="14842"/>
                      <a:pt x="1496" y="16338"/>
                      <a:pt x="3348" y="16338"/>
                    </a:cubicBezTo>
                    <a:lnTo>
                      <a:pt x="12343" y="16338"/>
                    </a:lnTo>
                    <a:cubicBezTo>
                      <a:pt x="14195" y="16338"/>
                      <a:pt x="15691" y="14842"/>
                      <a:pt x="15691" y="12990"/>
                    </a:cubicBezTo>
                    <a:lnTo>
                      <a:pt x="15691" y="3348"/>
                    </a:lnTo>
                    <a:cubicBezTo>
                      <a:pt x="15691" y="1496"/>
                      <a:pt x="14195" y="0"/>
                      <a:pt x="12343" y="0"/>
                    </a:cubicBezTo>
                    <a:close/>
                  </a:path>
                </a:pathLst>
              </a:custGeom>
              <a:solidFill>
                <a:srgbClr val="BBDD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43"/>
              <p:cNvSpPr/>
              <p:nvPr/>
            </p:nvSpPr>
            <p:spPr>
              <a:xfrm>
                <a:off x="3731287" y="2594921"/>
                <a:ext cx="259725" cy="259698"/>
              </a:xfrm>
              <a:custGeom>
                <a:rect b="b" l="l" r="r" t="t"/>
                <a:pathLst>
                  <a:path extrusionOk="0" h="9553" w="9554">
                    <a:moveTo>
                      <a:pt x="4777" y="737"/>
                    </a:moveTo>
                    <a:cubicBezTo>
                      <a:pt x="7009" y="737"/>
                      <a:pt x="8816" y="2545"/>
                      <a:pt x="8816" y="4777"/>
                    </a:cubicBezTo>
                    <a:cubicBezTo>
                      <a:pt x="8816" y="7008"/>
                      <a:pt x="7009" y="8816"/>
                      <a:pt x="4777" y="8816"/>
                    </a:cubicBezTo>
                    <a:cubicBezTo>
                      <a:pt x="2545" y="8816"/>
                      <a:pt x="737" y="7008"/>
                      <a:pt x="737" y="4777"/>
                    </a:cubicBezTo>
                    <a:cubicBezTo>
                      <a:pt x="737" y="2545"/>
                      <a:pt x="2545" y="737"/>
                      <a:pt x="4777" y="737"/>
                    </a:cubicBezTo>
                    <a:close/>
                    <a:moveTo>
                      <a:pt x="4777" y="0"/>
                    </a:moveTo>
                    <a:cubicBezTo>
                      <a:pt x="2143" y="0"/>
                      <a:pt x="0" y="2143"/>
                      <a:pt x="0" y="4777"/>
                    </a:cubicBezTo>
                    <a:cubicBezTo>
                      <a:pt x="0" y="7410"/>
                      <a:pt x="2143" y="9553"/>
                      <a:pt x="4777" y="9553"/>
                    </a:cubicBezTo>
                    <a:cubicBezTo>
                      <a:pt x="7410" y="9553"/>
                      <a:pt x="9553" y="7410"/>
                      <a:pt x="9553" y="4777"/>
                    </a:cubicBezTo>
                    <a:cubicBezTo>
                      <a:pt x="9553" y="2143"/>
                      <a:pt x="7410" y="0"/>
                      <a:pt x="4777" y="0"/>
                    </a:cubicBezTo>
                    <a:close/>
                  </a:path>
                </a:pathLst>
              </a:custGeom>
              <a:solidFill>
                <a:srgbClr val="FFBE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43"/>
              <p:cNvSpPr/>
              <p:nvPr/>
            </p:nvSpPr>
            <p:spPr>
              <a:xfrm>
                <a:off x="3813195" y="2513611"/>
                <a:ext cx="95881" cy="83159"/>
              </a:xfrm>
              <a:custGeom>
                <a:rect b="b" l="l" r="r" t="t"/>
                <a:pathLst>
                  <a:path extrusionOk="0" h="3059" w="3527">
                    <a:moveTo>
                      <a:pt x="871" y="1"/>
                    </a:moveTo>
                    <a:lnTo>
                      <a:pt x="1" y="1518"/>
                    </a:lnTo>
                    <a:lnTo>
                      <a:pt x="871" y="3058"/>
                    </a:lnTo>
                    <a:lnTo>
                      <a:pt x="2657" y="3058"/>
                    </a:lnTo>
                    <a:lnTo>
                      <a:pt x="3527" y="1518"/>
                    </a:lnTo>
                    <a:lnTo>
                      <a:pt x="265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43"/>
              <p:cNvSpPr/>
              <p:nvPr/>
            </p:nvSpPr>
            <p:spPr>
              <a:xfrm>
                <a:off x="3813195" y="2512388"/>
                <a:ext cx="95881" cy="85578"/>
              </a:xfrm>
              <a:custGeom>
                <a:rect b="b" l="l" r="r" t="t"/>
                <a:pathLst>
                  <a:path extrusionOk="0" h="3148" w="3527">
                    <a:moveTo>
                      <a:pt x="2344" y="313"/>
                    </a:moveTo>
                    <a:lnTo>
                      <a:pt x="2969" y="1541"/>
                    </a:lnTo>
                    <a:lnTo>
                      <a:pt x="1786" y="1541"/>
                    </a:lnTo>
                    <a:lnTo>
                      <a:pt x="1786" y="782"/>
                    </a:lnTo>
                    <a:lnTo>
                      <a:pt x="2344" y="313"/>
                    </a:lnTo>
                    <a:close/>
                    <a:moveTo>
                      <a:pt x="893" y="1"/>
                    </a:moveTo>
                    <a:lnTo>
                      <a:pt x="871" y="46"/>
                    </a:lnTo>
                    <a:lnTo>
                      <a:pt x="1741" y="782"/>
                    </a:lnTo>
                    <a:lnTo>
                      <a:pt x="1741" y="1541"/>
                    </a:lnTo>
                    <a:lnTo>
                      <a:pt x="603" y="1541"/>
                    </a:lnTo>
                    <a:lnTo>
                      <a:pt x="1273" y="447"/>
                    </a:lnTo>
                    <a:lnTo>
                      <a:pt x="1228" y="425"/>
                    </a:lnTo>
                    <a:lnTo>
                      <a:pt x="536" y="1541"/>
                    </a:lnTo>
                    <a:lnTo>
                      <a:pt x="1" y="1541"/>
                    </a:lnTo>
                    <a:lnTo>
                      <a:pt x="1" y="1586"/>
                    </a:lnTo>
                    <a:lnTo>
                      <a:pt x="492" y="1586"/>
                    </a:lnTo>
                    <a:lnTo>
                      <a:pt x="469" y="1608"/>
                    </a:lnTo>
                    <a:lnTo>
                      <a:pt x="1206" y="3103"/>
                    </a:lnTo>
                    <a:lnTo>
                      <a:pt x="1250" y="3081"/>
                    </a:lnTo>
                    <a:lnTo>
                      <a:pt x="536" y="1608"/>
                    </a:lnTo>
                    <a:lnTo>
                      <a:pt x="559" y="1586"/>
                    </a:lnTo>
                    <a:lnTo>
                      <a:pt x="1741" y="1586"/>
                    </a:lnTo>
                    <a:lnTo>
                      <a:pt x="1741" y="3103"/>
                    </a:lnTo>
                    <a:lnTo>
                      <a:pt x="1786" y="3103"/>
                    </a:lnTo>
                    <a:lnTo>
                      <a:pt x="1786" y="1586"/>
                    </a:lnTo>
                    <a:lnTo>
                      <a:pt x="2991" y="1586"/>
                    </a:lnTo>
                    <a:lnTo>
                      <a:pt x="3014" y="1608"/>
                    </a:lnTo>
                    <a:lnTo>
                      <a:pt x="2299" y="3126"/>
                    </a:lnTo>
                    <a:lnTo>
                      <a:pt x="2366" y="3148"/>
                    </a:lnTo>
                    <a:lnTo>
                      <a:pt x="3081" y="1608"/>
                    </a:lnTo>
                    <a:lnTo>
                      <a:pt x="3058" y="1586"/>
                    </a:lnTo>
                    <a:lnTo>
                      <a:pt x="3527" y="1586"/>
                    </a:lnTo>
                    <a:lnTo>
                      <a:pt x="3527" y="1541"/>
                    </a:lnTo>
                    <a:lnTo>
                      <a:pt x="3036" y="1541"/>
                    </a:lnTo>
                    <a:lnTo>
                      <a:pt x="2389" y="291"/>
                    </a:lnTo>
                    <a:lnTo>
                      <a:pt x="2657" y="46"/>
                    </a:lnTo>
                    <a:lnTo>
                      <a:pt x="2634" y="1"/>
                    </a:lnTo>
                    <a:lnTo>
                      <a:pt x="1764" y="738"/>
                    </a:lnTo>
                    <a:lnTo>
                      <a:pt x="8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43"/>
              <p:cNvSpPr/>
              <p:nvPr/>
            </p:nvSpPr>
            <p:spPr>
              <a:xfrm>
                <a:off x="3993404" y="2749033"/>
                <a:ext cx="87400" cy="60079"/>
              </a:xfrm>
              <a:custGeom>
                <a:rect b="b" l="l" r="r" t="t"/>
                <a:pathLst>
                  <a:path extrusionOk="0" h="2210" w="3215">
                    <a:moveTo>
                      <a:pt x="1607" y="0"/>
                    </a:moveTo>
                    <a:cubicBezTo>
                      <a:pt x="737" y="0"/>
                      <a:pt x="45" y="982"/>
                      <a:pt x="0" y="2210"/>
                    </a:cubicBezTo>
                    <a:lnTo>
                      <a:pt x="759" y="2210"/>
                    </a:lnTo>
                    <a:cubicBezTo>
                      <a:pt x="759" y="2165"/>
                      <a:pt x="759" y="2143"/>
                      <a:pt x="759" y="2098"/>
                    </a:cubicBezTo>
                    <a:cubicBezTo>
                      <a:pt x="759" y="1451"/>
                      <a:pt x="1139" y="915"/>
                      <a:pt x="1607" y="915"/>
                    </a:cubicBezTo>
                    <a:cubicBezTo>
                      <a:pt x="2054" y="915"/>
                      <a:pt x="2433" y="1451"/>
                      <a:pt x="2455" y="2098"/>
                    </a:cubicBezTo>
                    <a:cubicBezTo>
                      <a:pt x="2455" y="2143"/>
                      <a:pt x="2478" y="2165"/>
                      <a:pt x="2478" y="2210"/>
                    </a:cubicBezTo>
                    <a:lnTo>
                      <a:pt x="3214" y="2210"/>
                    </a:lnTo>
                    <a:cubicBezTo>
                      <a:pt x="3170" y="982"/>
                      <a:pt x="2455" y="0"/>
                      <a:pt x="1607" y="0"/>
                    </a:cubicBezTo>
                    <a:close/>
                  </a:path>
                </a:pathLst>
              </a:custGeom>
              <a:solidFill>
                <a:srgbClr val="FFBE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43"/>
              <p:cNvSpPr/>
              <p:nvPr/>
            </p:nvSpPr>
            <p:spPr>
              <a:xfrm>
                <a:off x="3962468" y="2807889"/>
                <a:ext cx="149273" cy="120756"/>
              </a:xfrm>
              <a:custGeom>
                <a:rect b="b" l="l" r="r" t="t"/>
                <a:pathLst>
                  <a:path extrusionOk="0" h="4442" w="5491">
                    <a:moveTo>
                      <a:pt x="0" y="0"/>
                    </a:moveTo>
                    <a:lnTo>
                      <a:pt x="0" y="4442"/>
                    </a:lnTo>
                    <a:lnTo>
                      <a:pt x="5491" y="4442"/>
                    </a:lnTo>
                    <a:lnTo>
                      <a:pt x="5491" y="0"/>
                    </a:lnTo>
                    <a:close/>
                  </a:path>
                </a:pathLst>
              </a:custGeom>
              <a:solidFill>
                <a:srgbClr val="FFBE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43"/>
              <p:cNvSpPr/>
              <p:nvPr/>
            </p:nvSpPr>
            <p:spPr>
              <a:xfrm>
                <a:off x="4020698" y="2836406"/>
                <a:ext cx="32785" cy="58883"/>
              </a:xfrm>
              <a:custGeom>
                <a:rect b="b" l="l" r="r" t="t"/>
                <a:pathLst>
                  <a:path extrusionOk="0" h="2166" w="1206">
                    <a:moveTo>
                      <a:pt x="603" y="0"/>
                    </a:moveTo>
                    <a:cubicBezTo>
                      <a:pt x="268" y="0"/>
                      <a:pt x="1" y="290"/>
                      <a:pt x="1" y="625"/>
                    </a:cubicBezTo>
                    <a:cubicBezTo>
                      <a:pt x="1" y="848"/>
                      <a:pt x="135" y="1049"/>
                      <a:pt x="313" y="1161"/>
                    </a:cubicBezTo>
                    <a:lnTo>
                      <a:pt x="1" y="2165"/>
                    </a:lnTo>
                    <a:lnTo>
                      <a:pt x="1206" y="2165"/>
                    </a:lnTo>
                    <a:lnTo>
                      <a:pt x="893" y="1161"/>
                    </a:lnTo>
                    <a:cubicBezTo>
                      <a:pt x="1072" y="1049"/>
                      <a:pt x="1206" y="848"/>
                      <a:pt x="1206" y="625"/>
                    </a:cubicBezTo>
                    <a:cubicBezTo>
                      <a:pt x="1206" y="290"/>
                      <a:pt x="938" y="0"/>
                      <a:pt x="6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43"/>
              <p:cNvSpPr/>
              <p:nvPr/>
            </p:nvSpPr>
            <p:spPr>
              <a:xfrm>
                <a:off x="3110599" y="2461443"/>
                <a:ext cx="425962" cy="444149"/>
              </a:xfrm>
              <a:custGeom>
                <a:rect b="b" l="l" r="r" t="t"/>
                <a:pathLst>
                  <a:path extrusionOk="0" h="16338" w="15669">
                    <a:moveTo>
                      <a:pt x="3348" y="0"/>
                    </a:moveTo>
                    <a:cubicBezTo>
                      <a:pt x="1496" y="0"/>
                      <a:pt x="0" y="1496"/>
                      <a:pt x="0" y="3348"/>
                    </a:cubicBezTo>
                    <a:lnTo>
                      <a:pt x="0" y="12990"/>
                    </a:lnTo>
                    <a:cubicBezTo>
                      <a:pt x="0" y="14842"/>
                      <a:pt x="1496" y="16338"/>
                      <a:pt x="3348" y="16338"/>
                    </a:cubicBezTo>
                    <a:lnTo>
                      <a:pt x="12320" y="16338"/>
                    </a:lnTo>
                    <a:cubicBezTo>
                      <a:pt x="14173" y="16338"/>
                      <a:pt x="15668" y="14842"/>
                      <a:pt x="15668" y="12990"/>
                    </a:cubicBezTo>
                    <a:lnTo>
                      <a:pt x="15668" y="3348"/>
                    </a:lnTo>
                    <a:cubicBezTo>
                      <a:pt x="15668" y="1496"/>
                      <a:pt x="14173" y="0"/>
                      <a:pt x="12320" y="0"/>
                    </a:cubicBezTo>
                    <a:close/>
                  </a:path>
                </a:pathLst>
              </a:custGeom>
              <a:solidFill>
                <a:srgbClr val="BBDD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43"/>
              <p:cNvSpPr/>
              <p:nvPr/>
            </p:nvSpPr>
            <p:spPr>
              <a:xfrm>
                <a:off x="3194927" y="2812184"/>
                <a:ext cx="259100" cy="36564"/>
              </a:xfrm>
              <a:custGeom>
                <a:rect b="b" l="l" r="r" t="t"/>
                <a:pathLst>
                  <a:path extrusionOk="0" h="1345" w="9531">
                    <a:moveTo>
                      <a:pt x="5622" y="0"/>
                    </a:moveTo>
                    <a:cubicBezTo>
                      <a:pt x="4103" y="0"/>
                      <a:pt x="2196" y="279"/>
                      <a:pt x="1" y="1181"/>
                    </a:cubicBezTo>
                    <a:cubicBezTo>
                      <a:pt x="1" y="1181"/>
                      <a:pt x="1905" y="1345"/>
                      <a:pt x="4105" y="1345"/>
                    </a:cubicBezTo>
                    <a:cubicBezTo>
                      <a:pt x="6052" y="1345"/>
                      <a:pt x="8232" y="1217"/>
                      <a:pt x="9531" y="735"/>
                    </a:cubicBezTo>
                    <a:cubicBezTo>
                      <a:pt x="9531" y="735"/>
                      <a:pt x="8087" y="0"/>
                      <a:pt x="562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43"/>
              <p:cNvSpPr/>
              <p:nvPr/>
            </p:nvSpPr>
            <p:spPr>
              <a:xfrm>
                <a:off x="3143357" y="2518477"/>
                <a:ext cx="360419" cy="327063"/>
              </a:xfrm>
              <a:custGeom>
                <a:rect b="b" l="l" r="r" t="t"/>
                <a:pathLst>
                  <a:path extrusionOk="0" h="12031" w="13258">
                    <a:moveTo>
                      <a:pt x="4888" y="0"/>
                    </a:moveTo>
                    <a:lnTo>
                      <a:pt x="2322" y="714"/>
                    </a:lnTo>
                    <a:lnTo>
                      <a:pt x="2322" y="737"/>
                    </a:lnTo>
                    <a:lnTo>
                      <a:pt x="0" y="1406"/>
                    </a:lnTo>
                    <a:lnTo>
                      <a:pt x="782" y="5602"/>
                    </a:lnTo>
                    <a:lnTo>
                      <a:pt x="2098" y="5424"/>
                    </a:lnTo>
                    <a:lnTo>
                      <a:pt x="1786" y="12030"/>
                    </a:lnTo>
                    <a:cubicBezTo>
                      <a:pt x="3348" y="11405"/>
                      <a:pt x="5134" y="11227"/>
                      <a:pt x="6763" y="11137"/>
                    </a:cubicBezTo>
                    <a:cubicBezTo>
                      <a:pt x="7167" y="11119"/>
                      <a:pt x="7588" y="11106"/>
                      <a:pt x="8017" y="11106"/>
                    </a:cubicBezTo>
                    <a:cubicBezTo>
                      <a:pt x="9152" y="11106"/>
                      <a:pt x="10343" y="11199"/>
                      <a:pt x="11428" y="11539"/>
                    </a:cubicBezTo>
                    <a:lnTo>
                      <a:pt x="11026" y="5424"/>
                    </a:lnTo>
                    <a:lnTo>
                      <a:pt x="11026" y="5424"/>
                    </a:lnTo>
                    <a:lnTo>
                      <a:pt x="12477" y="5625"/>
                    </a:lnTo>
                    <a:lnTo>
                      <a:pt x="13258" y="1429"/>
                    </a:lnTo>
                    <a:lnTo>
                      <a:pt x="10714" y="692"/>
                    </a:lnTo>
                    <a:lnTo>
                      <a:pt x="10714" y="670"/>
                    </a:lnTo>
                    <a:lnTo>
                      <a:pt x="8325" y="0"/>
                    </a:lnTo>
                    <a:cubicBezTo>
                      <a:pt x="7700" y="424"/>
                      <a:pt x="7076" y="580"/>
                      <a:pt x="6607" y="625"/>
                    </a:cubicBezTo>
                    <a:cubicBezTo>
                      <a:pt x="6116" y="580"/>
                      <a:pt x="5513" y="424"/>
                      <a:pt x="4888" y="0"/>
                    </a:cubicBezTo>
                    <a:close/>
                  </a:path>
                </a:pathLst>
              </a:custGeom>
              <a:solidFill>
                <a:srgbClr val="0B81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43"/>
              <p:cNvSpPr/>
              <p:nvPr/>
            </p:nvSpPr>
            <p:spPr>
              <a:xfrm>
                <a:off x="3265309" y="2520435"/>
                <a:ext cx="114095" cy="27185"/>
              </a:xfrm>
              <a:custGeom>
                <a:rect b="b" l="l" r="r" t="t"/>
                <a:pathLst>
                  <a:path extrusionOk="0" h="1000" w="4197">
                    <a:moveTo>
                      <a:pt x="56" y="1"/>
                    </a:moveTo>
                    <a:cubicBezTo>
                      <a:pt x="45" y="1"/>
                      <a:pt x="34" y="6"/>
                      <a:pt x="23" y="17"/>
                    </a:cubicBezTo>
                    <a:cubicBezTo>
                      <a:pt x="1" y="40"/>
                      <a:pt x="1" y="62"/>
                      <a:pt x="23" y="84"/>
                    </a:cubicBezTo>
                    <a:cubicBezTo>
                      <a:pt x="23" y="107"/>
                      <a:pt x="916" y="999"/>
                      <a:pt x="2143" y="999"/>
                    </a:cubicBezTo>
                    <a:cubicBezTo>
                      <a:pt x="2768" y="999"/>
                      <a:pt x="3460" y="776"/>
                      <a:pt x="4174" y="84"/>
                    </a:cubicBezTo>
                    <a:cubicBezTo>
                      <a:pt x="4196" y="84"/>
                      <a:pt x="4196" y="40"/>
                      <a:pt x="4174" y="17"/>
                    </a:cubicBezTo>
                    <a:cubicBezTo>
                      <a:pt x="4163" y="6"/>
                      <a:pt x="4146" y="1"/>
                      <a:pt x="4130" y="1"/>
                    </a:cubicBezTo>
                    <a:cubicBezTo>
                      <a:pt x="4113" y="1"/>
                      <a:pt x="4096" y="6"/>
                      <a:pt x="4085" y="17"/>
                    </a:cubicBezTo>
                    <a:cubicBezTo>
                      <a:pt x="3396" y="676"/>
                      <a:pt x="2725" y="896"/>
                      <a:pt x="2136" y="896"/>
                    </a:cubicBezTo>
                    <a:cubicBezTo>
                      <a:pt x="988" y="896"/>
                      <a:pt x="149" y="62"/>
                      <a:pt x="90" y="17"/>
                    </a:cubicBezTo>
                    <a:cubicBezTo>
                      <a:pt x="79" y="6"/>
                      <a:pt x="67" y="1"/>
                      <a:pt x="56" y="1"/>
                    </a:cubicBezTo>
                    <a:close/>
                  </a:path>
                </a:pathLst>
              </a:custGeom>
              <a:solidFill>
                <a:srgbClr val="FBEB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43"/>
              <p:cNvSpPr/>
              <p:nvPr/>
            </p:nvSpPr>
            <p:spPr>
              <a:xfrm>
                <a:off x="3153062" y="2553410"/>
                <a:ext cx="21857" cy="114938"/>
              </a:xfrm>
              <a:custGeom>
                <a:rect b="b" l="l" r="r" t="t"/>
                <a:pathLst>
                  <a:path extrusionOk="0" h="4228" w="804">
                    <a:moveTo>
                      <a:pt x="85" y="1"/>
                    </a:moveTo>
                    <a:cubicBezTo>
                      <a:pt x="79" y="1"/>
                      <a:pt x="73" y="4"/>
                      <a:pt x="67" y="10"/>
                    </a:cubicBezTo>
                    <a:cubicBezTo>
                      <a:pt x="23" y="10"/>
                      <a:pt x="0" y="32"/>
                      <a:pt x="23" y="77"/>
                    </a:cubicBezTo>
                    <a:lnTo>
                      <a:pt x="692" y="4183"/>
                    </a:lnTo>
                    <a:cubicBezTo>
                      <a:pt x="692" y="4206"/>
                      <a:pt x="715" y="4228"/>
                      <a:pt x="759" y="4228"/>
                    </a:cubicBezTo>
                    <a:cubicBezTo>
                      <a:pt x="782" y="4228"/>
                      <a:pt x="804" y="4183"/>
                      <a:pt x="804" y="4161"/>
                    </a:cubicBezTo>
                    <a:lnTo>
                      <a:pt x="134" y="54"/>
                    </a:lnTo>
                    <a:cubicBezTo>
                      <a:pt x="118" y="22"/>
                      <a:pt x="102" y="1"/>
                      <a:pt x="85" y="1"/>
                    </a:cubicBezTo>
                    <a:close/>
                  </a:path>
                </a:pathLst>
              </a:custGeom>
              <a:solidFill>
                <a:srgbClr val="FBEB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43"/>
              <p:cNvSpPr/>
              <p:nvPr/>
            </p:nvSpPr>
            <p:spPr>
              <a:xfrm>
                <a:off x="3469169" y="2553410"/>
                <a:ext cx="20063" cy="116162"/>
              </a:xfrm>
              <a:custGeom>
                <a:rect b="b" l="l" r="r" t="t"/>
                <a:pathLst>
                  <a:path extrusionOk="0" h="4273" w="738">
                    <a:moveTo>
                      <a:pt x="662" y="1"/>
                    </a:moveTo>
                    <a:cubicBezTo>
                      <a:pt x="638" y="1"/>
                      <a:pt x="626" y="22"/>
                      <a:pt x="626" y="54"/>
                    </a:cubicBezTo>
                    <a:lnTo>
                      <a:pt x="1" y="4206"/>
                    </a:lnTo>
                    <a:cubicBezTo>
                      <a:pt x="1" y="4228"/>
                      <a:pt x="23" y="4250"/>
                      <a:pt x="68" y="4273"/>
                    </a:cubicBezTo>
                    <a:cubicBezTo>
                      <a:pt x="90" y="4273"/>
                      <a:pt x="112" y="4250"/>
                      <a:pt x="135" y="4206"/>
                    </a:cubicBezTo>
                    <a:lnTo>
                      <a:pt x="737" y="54"/>
                    </a:lnTo>
                    <a:cubicBezTo>
                      <a:pt x="737" y="32"/>
                      <a:pt x="715" y="10"/>
                      <a:pt x="693" y="10"/>
                    </a:cubicBezTo>
                    <a:cubicBezTo>
                      <a:pt x="681" y="4"/>
                      <a:pt x="670" y="1"/>
                      <a:pt x="662" y="1"/>
                    </a:cubicBezTo>
                    <a:close/>
                  </a:path>
                </a:pathLst>
              </a:custGeom>
              <a:solidFill>
                <a:srgbClr val="FBEB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3"/>
              <p:cNvSpPr/>
              <p:nvPr/>
            </p:nvSpPr>
            <p:spPr>
              <a:xfrm>
                <a:off x="3191882" y="2802941"/>
                <a:ext cx="263368" cy="32867"/>
              </a:xfrm>
              <a:custGeom>
                <a:rect b="b" l="l" r="r" t="t"/>
                <a:pathLst>
                  <a:path extrusionOk="0" h="1209" w="9688">
                    <a:moveTo>
                      <a:pt x="5631" y="0"/>
                    </a:moveTo>
                    <a:cubicBezTo>
                      <a:pt x="1851" y="0"/>
                      <a:pt x="63" y="1080"/>
                      <a:pt x="46" y="1097"/>
                    </a:cubicBezTo>
                    <a:cubicBezTo>
                      <a:pt x="23" y="1120"/>
                      <a:pt x="1" y="1142"/>
                      <a:pt x="23" y="1164"/>
                    </a:cubicBezTo>
                    <a:cubicBezTo>
                      <a:pt x="46" y="1187"/>
                      <a:pt x="46" y="1209"/>
                      <a:pt x="68" y="1209"/>
                    </a:cubicBezTo>
                    <a:cubicBezTo>
                      <a:pt x="90" y="1209"/>
                      <a:pt x="90" y="1187"/>
                      <a:pt x="113" y="1187"/>
                    </a:cubicBezTo>
                    <a:cubicBezTo>
                      <a:pt x="129" y="1170"/>
                      <a:pt x="1865" y="119"/>
                      <a:pt x="5556" y="119"/>
                    </a:cubicBezTo>
                    <a:cubicBezTo>
                      <a:pt x="6715" y="119"/>
                      <a:pt x="8068" y="223"/>
                      <a:pt x="9620" y="495"/>
                    </a:cubicBezTo>
                    <a:cubicBezTo>
                      <a:pt x="9643" y="495"/>
                      <a:pt x="9665" y="472"/>
                      <a:pt x="9687" y="428"/>
                    </a:cubicBezTo>
                    <a:cubicBezTo>
                      <a:pt x="9687" y="405"/>
                      <a:pt x="9665" y="383"/>
                      <a:pt x="9643" y="361"/>
                    </a:cubicBezTo>
                    <a:cubicBezTo>
                      <a:pt x="8117" y="100"/>
                      <a:pt x="6782" y="0"/>
                      <a:pt x="5631" y="0"/>
                    </a:cubicBezTo>
                    <a:close/>
                  </a:path>
                </a:pathLst>
              </a:custGeom>
              <a:solidFill>
                <a:srgbClr val="FBEB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43"/>
              <p:cNvSpPr/>
              <p:nvPr/>
            </p:nvSpPr>
            <p:spPr>
              <a:xfrm>
                <a:off x="3289585" y="2642849"/>
                <a:ext cx="95881" cy="71007"/>
              </a:xfrm>
              <a:custGeom>
                <a:rect b="b" l="l" r="r" t="t"/>
                <a:pathLst>
                  <a:path extrusionOk="0" h="2612" w="3527">
                    <a:moveTo>
                      <a:pt x="3482" y="1"/>
                    </a:moveTo>
                    <a:cubicBezTo>
                      <a:pt x="3437" y="1"/>
                      <a:pt x="3415" y="1"/>
                      <a:pt x="3393" y="45"/>
                    </a:cubicBezTo>
                    <a:cubicBezTo>
                      <a:pt x="2679" y="1741"/>
                      <a:pt x="67" y="2500"/>
                      <a:pt x="45" y="2500"/>
                    </a:cubicBezTo>
                    <a:cubicBezTo>
                      <a:pt x="0" y="2523"/>
                      <a:pt x="0" y="2545"/>
                      <a:pt x="0" y="2567"/>
                    </a:cubicBezTo>
                    <a:cubicBezTo>
                      <a:pt x="0" y="2612"/>
                      <a:pt x="23" y="2612"/>
                      <a:pt x="67" y="2612"/>
                    </a:cubicBezTo>
                    <a:cubicBezTo>
                      <a:pt x="179" y="2590"/>
                      <a:pt x="2746" y="1831"/>
                      <a:pt x="3504" y="90"/>
                    </a:cubicBezTo>
                    <a:cubicBezTo>
                      <a:pt x="3527" y="45"/>
                      <a:pt x="3504" y="23"/>
                      <a:pt x="3482" y="1"/>
                    </a:cubicBezTo>
                    <a:close/>
                  </a:path>
                </a:pathLst>
              </a:custGeom>
              <a:solidFill>
                <a:srgbClr val="FBEB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43"/>
              <p:cNvSpPr/>
              <p:nvPr/>
            </p:nvSpPr>
            <p:spPr>
              <a:xfrm>
                <a:off x="3455821" y="2749033"/>
                <a:ext cx="87400" cy="60079"/>
              </a:xfrm>
              <a:custGeom>
                <a:rect b="b" l="l" r="r" t="t"/>
                <a:pathLst>
                  <a:path extrusionOk="0" h="2210" w="3215">
                    <a:moveTo>
                      <a:pt x="1608" y="0"/>
                    </a:moveTo>
                    <a:cubicBezTo>
                      <a:pt x="737" y="0"/>
                      <a:pt x="45" y="982"/>
                      <a:pt x="1" y="2210"/>
                    </a:cubicBezTo>
                    <a:lnTo>
                      <a:pt x="760" y="2210"/>
                    </a:lnTo>
                    <a:cubicBezTo>
                      <a:pt x="760" y="2165"/>
                      <a:pt x="760" y="2143"/>
                      <a:pt x="760" y="2098"/>
                    </a:cubicBezTo>
                    <a:cubicBezTo>
                      <a:pt x="760" y="1451"/>
                      <a:pt x="1139" y="915"/>
                      <a:pt x="1608" y="915"/>
                    </a:cubicBezTo>
                    <a:cubicBezTo>
                      <a:pt x="2054" y="915"/>
                      <a:pt x="2433" y="1451"/>
                      <a:pt x="2456" y="2098"/>
                    </a:cubicBezTo>
                    <a:cubicBezTo>
                      <a:pt x="2456" y="2143"/>
                      <a:pt x="2478" y="2165"/>
                      <a:pt x="2478" y="2210"/>
                    </a:cubicBezTo>
                    <a:lnTo>
                      <a:pt x="3215" y="2210"/>
                    </a:lnTo>
                    <a:cubicBezTo>
                      <a:pt x="3170" y="982"/>
                      <a:pt x="2456" y="0"/>
                      <a:pt x="1608" y="0"/>
                    </a:cubicBezTo>
                    <a:close/>
                  </a:path>
                </a:pathLst>
              </a:custGeom>
              <a:solidFill>
                <a:srgbClr val="FFBE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43"/>
              <p:cNvSpPr/>
              <p:nvPr/>
            </p:nvSpPr>
            <p:spPr>
              <a:xfrm>
                <a:off x="3424884" y="2807889"/>
                <a:ext cx="149273" cy="120756"/>
              </a:xfrm>
              <a:custGeom>
                <a:rect b="b" l="l" r="r" t="t"/>
                <a:pathLst>
                  <a:path extrusionOk="0" h="4442" w="5491">
                    <a:moveTo>
                      <a:pt x="0" y="0"/>
                    </a:moveTo>
                    <a:lnTo>
                      <a:pt x="0" y="4442"/>
                    </a:lnTo>
                    <a:lnTo>
                      <a:pt x="5491" y="4442"/>
                    </a:lnTo>
                    <a:lnTo>
                      <a:pt x="5491" y="0"/>
                    </a:lnTo>
                    <a:close/>
                  </a:path>
                </a:pathLst>
              </a:custGeom>
              <a:solidFill>
                <a:srgbClr val="FFBE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43"/>
              <p:cNvSpPr/>
              <p:nvPr/>
            </p:nvSpPr>
            <p:spPr>
              <a:xfrm>
                <a:off x="3483142" y="2836406"/>
                <a:ext cx="32785" cy="58883"/>
              </a:xfrm>
              <a:custGeom>
                <a:rect b="b" l="l" r="r" t="t"/>
                <a:pathLst>
                  <a:path extrusionOk="0" h="2166" w="1206">
                    <a:moveTo>
                      <a:pt x="603" y="0"/>
                    </a:moveTo>
                    <a:cubicBezTo>
                      <a:pt x="268" y="0"/>
                      <a:pt x="0" y="290"/>
                      <a:pt x="0" y="625"/>
                    </a:cubicBezTo>
                    <a:cubicBezTo>
                      <a:pt x="0" y="848"/>
                      <a:pt x="112" y="1049"/>
                      <a:pt x="312" y="1161"/>
                    </a:cubicBezTo>
                    <a:lnTo>
                      <a:pt x="0" y="2165"/>
                    </a:lnTo>
                    <a:lnTo>
                      <a:pt x="1205" y="2165"/>
                    </a:lnTo>
                    <a:lnTo>
                      <a:pt x="893" y="1161"/>
                    </a:lnTo>
                    <a:cubicBezTo>
                      <a:pt x="1071" y="1049"/>
                      <a:pt x="1205" y="848"/>
                      <a:pt x="1205" y="625"/>
                    </a:cubicBezTo>
                    <a:cubicBezTo>
                      <a:pt x="1205" y="290"/>
                      <a:pt x="937" y="0"/>
                      <a:pt x="6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43"/>
              <p:cNvSpPr/>
              <p:nvPr/>
            </p:nvSpPr>
            <p:spPr>
              <a:xfrm>
                <a:off x="2390386" y="1747293"/>
                <a:ext cx="26723" cy="41892"/>
              </a:xfrm>
              <a:custGeom>
                <a:rect b="b" l="l" r="r" t="t"/>
                <a:pathLst>
                  <a:path extrusionOk="0" h="1541" w="983">
                    <a:moveTo>
                      <a:pt x="469" y="179"/>
                    </a:moveTo>
                    <a:cubicBezTo>
                      <a:pt x="559" y="179"/>
                      <a:pt x="648" y="202"/>
                      <a:pt x="692" y="246"/>
                    </a:cubicBezTo>
                    <a:cubicBezTo>
                      <a:pt x="737" y="291"/>
                      <a:pt x="759" y="358"/>
                      <a:pt x="759" y="470"/>
                    </a:cubicBezTo>
                    <a:cubicBezTo>
                      <a:pt x="759" y="559"/>
                      <a:pt x="737" y="626"/>
                      <a:pt x="692" y="670"/>
                    </a:cubicBezTo>
                    <a:cubicBezTo>
                      <a:pt x="648" y="715"/>
                      <a:pt x="559" y="737"/>
                      <a:pt x="469" y="737"/>
                    </a:cubicBezTo>
                    <a:lnTo>
                      <a:pt x="201" y="737"/>
                    </a:lnTo>
                    <a:lnTo>
                      <a:pt x="201" y="179"/>
                    </a:lnTo>
                    <a:close/>
                    <a:moveTo>
                      <a:pt x="1" y="1"/>
                    </a:moveTo>
                    <a:lnTo>
                      <a:pt x="1" y="1541"/>
                    </a:lnTo>
                    <a:lnTo>
                      <a:pt x="201" y="1541"/>
                    </a:lnTo>
                    <a:lnTo>
                      <a:pt x="201" y="916"/>
                    </a:lnTo>
                    <a:lnTo>
                      <a:pt x="469" y="916"/>
                    </a:lnTo>
                    <a:cubicBezTo>
                      <a:pt x="648" y="916"/>
                      <a:pt x="759" y="871"/>
                      <a:pt x="849" y="804"/>
                    </a:cubicBezTo>
                    <a:cubicBezTo>
                      <a:pt x="938" y="715"/>
                      <a:pt x="983" y="603"/>
                      <a:pt x="983" y="470"/>
                    </a:cubicBezTo>
                    <a:cubicBezTo>
                      <a:pt x="983" y="313"/>
                      <a:pt x="938" y="202"/>
                      <a:pt x="849" y="112"/>
                    </a:cubicBezTo>
                    <a:cubicBezTo>
                      <a:pt x="759" y="46"/>
                      <a:pt x="648" y="1"/>
                      <a:pt x="46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43"/>
              <p:cNvSpPr/>
              <p:nvPr/>
            </p:nvSpPr>
            <p:spPr>
              <a:xfrm>
                <a:off x="2424966" y="1747293"/>
                <a:ext cx="32187" cy="41892"/>
              </a:xfrm>
              <a:custGeom>
                <a:rect b="b" l="l" r="r" t="t"/>
                <a:pathLst>
                  <a:path extrusionOk="0" h="1541" w="1184">
                    <a:moveTo>
                      <a:pt x="447" y="179"/>
                    </a:moveTo>
                    <a:cubicBezTo>
                      <a:pt x="559" y="179"/>
                      <a:pt x="626" y="202"/>
                      <a:pt x="693" y="246"/>
                    </a:cubicBezTo>
                    <a:cubicBezTo>
                      <a:pt x="737" y="291"/>
                      <a:pt x="760" y="358"/>
                      <a:pt x="760" y="447"/>
                    </a:cubicBezTo>
                    <a:cubicBezTo>
                      <a:pt x="760" y="537"/>
                      <a:pt x="737" y="603"/>
                      <a:pt x="693" y="648"/>
                    </a:cubicBezTo>
                    <a:cubicBezTo>
                      <a:pt x="626" y="693"/>
                      <a:pt x="559" y="715"/>
                      <a:pt x="447" y="715"/>
                    </a:cubicBezTo>
                    <a:lnTo>
                      <a:pt x="202" y="715"/>
                    </a:lnTo>
                    <a:lnTo>
                      <a:pt x="202" y="179"/>
                    </a:lnTo>
                    <a:close/>
                    <a:moveTo>
                      <a:pt x="1" y="1"/>
                    </a:moveTo>
                    <a:lnTo>
                      <a:pt x="1" y="1541"/>
                    </a:lnTo>
                    <a:lnTo>
                      <a:pt x="202" y="1541"/>
                    </a:lnTo>
                    <a:lnTo>
                      <a:pt x="202" y="894"/>
                    </a:lnTo>
                    <a:lnTo>
                      <a:pt x="425" y="894"/>
                    </a:lnTo>
                    <a:cubicBezTo>
                      <a:pt x="514" y="894"/>
                      <a:pt x="559" y="894"/>
                      <a:pt x="626" y="938"/>
                    </a:cubicBezTo>
                    <a:cubicBezTo>
                      <a:pt x="670" y="961"/>
                      <a:pt x="715" y="1028"/>
                      <a:pt x="760" y="1139"/>
                    </a:cubicBezTo>
                    <a:lnTo>
                      <a:pt x="960" y="1541"/>
                    </a:lnTo>
                    <a:lnTo>
                      <a:pt x="1184" y="1541"/>
                    </a:lnTo>
                    <a:lnTo>
                      <a:pt x="960" y="1117"/>
                    </a:lnTo>
                    <a:cubicBezTo>
                      <a:pt x="938" y="1028"/>
                      <a:pt x="893" y="961"/>
                      <a:pt x="849" y="916"/>
                    </a:cubicBezTo>
                    <a:cubicBezTo>
                      <a:pt x="804" y="871"/>
                      <a:pt x="760" y="827"/>
                      <a:pt x="715" y="804"/>
                    </a:cubicBezTo>
                    <a:cubicBezTo>
                      <a:pt x="804" y="782"/>
                      <a:pt x="871" y="737"/>
                      <a:pt x="916" y="693"/>
                    </a:cubicBezTo>
                    <a:cubicBezTo>
                      <a:pt x="960" y="626"/>
                      <a:pt x="983" y="537"/>
                      <a:pt x="983" y="447"/>
                    </a:cubicBezTo>
                    <a:cubicBezTo>
                      <a:pt x="983" y="291"/>
                      <a:pt x="938" y="179"/>
                      <a:pt x="849" y="112"/>
                    </a:cubicBezTo>
                    <a:cubicBezTo>
                      <a:pt x="760" y="46"/>
                      <a:pt x="626" y="1"/>
                      <a:pt x="44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43"/>
              <p:cNvSpPr/>
              <p:nvPr/>
            </p:nvSpPr>
            <p:spPr>
              <a:xfrm>
                <a:off x="2464411" y="1747293"/>
                <a:ext cx="26723" cy="41892"/>
              </a:xfrm>
              <a:custGeom>
                <a:rect b="b" l="l" r="r" t="t"/>
                <a:pathLst>
                  <a:path extrusionOk="0" h="1541" w="983">
                    <a:moveTo>
                      <a:pt x="0" y="1"/>
                    </a:moveTo>
                    <a:lnTo>
                      <a:pt x="0" y="1541"/>
                    </a:lnTo>
                    <a:lnTo>
                      <a:pt x="982" y="1541"/>
                    </a:lnTo>
                    <a:lnTo>
                      <a:pt x="982" y="1362"/>
                    </a:lnTo>
                    <a:lnTo>
                      <a:pt x="201" y="1362"/>
                    </a:lnTo>
                    <a:lnTo>
                      <a:pt x="201" y="804"/>
                    </a:lnTo>
                    <a:lnTo>
                      <a:pt x="938" y="804"/>
                    </a:lnTo>
                    <a:lnTo>
                      <a:pt x="938" y="626"/>
                    </a:lnTo>
                    <a:lnTo>
                      <a:pt x="201" y="626"/>
                    </a:lnTo>
                    <a:lnTo>
                      <a:pt x="201" y="179"/>
                    </a:lnTo>
                    <a:lnTo>
                      <a:pt x="960" y="179"/>
                    </a:lnTo>
                    <a:lnTo>
                      <a:pt x="96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43"/>
              <p:cNvSpPr/>
              <p:nvPr/>
            </p:nvSpPr>
            <p:spPr>
              <a:xfrm>
                <a:off x="2497169" y="1770971"/>
                <a:ext cx="15196" cy="4866"/>
              </a:xfrm>
              <a:custGeom>
                <a:rect b="b" l="l" r="r" t="t"/>
                <a:pathLst>
                  <a:path extrusionOk="0" h="179" w="559">
                    <a:moveTo>
                      <a:pt x="1" y="0"/>
                    </a:moveTo>
                    <a:lnTo>
                      <a:pt x="1" y="179"/>
                    </a:lnTo>
                    <a:lnTo>
                      <a:pt x="559" y="179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43"/>
              <p:cNvSpPr/>
              <p:nvPr/>
            </p:nvSpPr>
            <p:spPr>
              <a:xfrm>
                <a:off x="2519624" y="1746695"/>
                <a:ext cx="38847" cy="43115"/>
              </a:xfrm>
              <a:custGeom>
                <a:rect b="b" l="l" r="r" t="t"/>
                <a:pathLst>
                  <a:path extrusionOk="0" h="1586" w="1429">
                    <a:moveTo>
                      <a:pt x="715" y="157"/>
                    </a:moveTo>
                    <a:cubicBezTo>
                      <a:pt x="871" y="157"/>
                      <a:pt x="983" y="224"/>
                      <a:pt x="1072" y="335"/>
                    </a:cubicBezTo>
                    <a:cubicBezTo>
                      <a:pt x="1161" y="447"/>
                      <a:pt x="1206" y="603"/>
                      <a:pt x="1206" y="782"/>
                    </a:cubicBezTo>
                    <a:cubicBezTo>
                      <a:pt x="1206" y="983"/>
                      <a:pt x="1161" y="1139"/>
                      <a:pt x="1072" y="1250"/>
                    </a:cubicBezTo>
                    <a:cubicBezTo>
                      <a:pt x="983" y="1362"/>
                      <a:pt x="871" y="1407"/>
                      <a:pt x="715" y="1407"/>
                    </a:cubicBezTo>
                    <a:cubicBezTo>
                      <a:pt x="558" y="1407"/>
                      <a:pt x="447" y="1362"/>
                      <a:pt x="358" y="1250"/>
                    </a:cubicBezTo>
                    <a:cubicBezTo>
                      <a:pt x="268" y="1139"/>
                      <a:pt x="224" y="983"/>
                      <a:pt x="224" y="782"/>
                    </a:cubicBezTo>
                    <a:cubicBezTo>
                      <a:pt x="224" y="603"/>
                      <a:pt x="268" y="447"/>
                      <a:pt x="358" y="335"/>
                    </a:cubicBezTo>
                    <a:cubicBezTo>
                      <a:pt x="447" y="224"/>
                      <a:pt x="558" y="157"/>
                      <a:pt x="715" y="157"/>
                    </a:cubicBezTo>
                    <a:close/>
                    <a:moveTo>
                      <a:pt x="715" y="1"/>
                    </a:moveTo>
                    <a:cubicBezTo>
                      <a:pt x="514" y="1"/>
                      <a:pt x="335" y="68"/>
                      <a:pt x="201" y="224"/>
                    </a:cubicBezTo>
                    <a:cubicBezTo>
                      <a:pt x="67" y="358"/>
                      <a:pt x="0" y="559"/>
                      <a:pt x="0" y="782"/>
                    </a:cubicBezTo>
                    <a:cubicBezTo>
                      <a:pt x="0" y="1027"/>
                      <a:pt x="67" y="1228"/>
                      <a:pt x="201" y="1362"/>
                    </a:cubicBezTo>
                    <a:cubicBezTo>
                      <a:pt x="335" y="1518"/>
                      <a:pt x="514" y="1585"/>
                      <a:pt x="715" y="1585"/>
                    </a:cubicBezTo>
                    <a:cubicBezTo>
                      <a:pt x="938" y="1585"/>
                      <a:pt x="1094" y="1518"/>
                      <a:pt x="1228" y="1362"/>
                    </a:cubicBezTo>
                    <a:cubicBezTo>
                      <a:pt x="1362" y="1228"/>
                      <a:pt x="1429" y="1027"/>
                      <a:pt x="1429" y="782"/>
                    </a:cubicBezTo>
                    <a:cubicBezTo>
                      <a:pt x="1429" y="559"/>
                      <a:pt x="1362" y="358"/>
                      <a:pt x="1228" y="224"/>
                    </a:cubicBezTo>
                    <a:cubicBezTo>
                      <a:pt x="1094" y="68"/>
                      <a:pt x="938" y="1"/>
                      <a:pt x="7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43"/>
              <p:cNvSpPr/>
              <p:nvPr/>
            </p:nvSpPr>
            <p:spPr>
              <a:xfrm>
                <a:off x="2566953" y="1747293"/>
                <a:ext cx="32187" cy="41892"/>
              </a:xfrm>
              <a:custGeom>
                <a:rect b="b" l="l" r="r" t="t"/>
                <a:pathLst>
                  <a:path extrusionOk="0" h="1541" w="1184">
                    <a:moveTo>
                      <a:pt x="469" y="179"/>
                    </a:moveTo>
                    <a:cubicBezTo>
                      <a:pt x="581" y="179"/>
                      <a:pt x="648" y="202"/>
                      <a:pt x="692" y="246"/>
                    </a:cubicBezTo>
                    <a:cubicBezTo>
                      <a:pt x="737" y="291"/>
                      <a:pt x="782" y="358"/>
                      <a:pt x="782" y="447"/>
                    </a:cubicBezTo>
                    <a:cubicBezTo>
                      <a:pt x="782" y="537"/>
                      <a:pt x="737" y="603"/>
                      <a:pt x="692" y="648"/>
                    </a:cubicBezTo>
                    <a:cubicBezTo>
                      <a:pt x="648" y="693"/>
                      <a:pt x="581" y="715"/>
                      <a:pt x="469" y="715"/>
                    </a:cubicBezTo>
                    <a:lnTo>
                      <a:pt x="201" y="715"/>
                    </a:lnTo>
                    <a:lnTo>
                      <a:pt x="201" y="179"/>
                    </a:lnTo>
                    <a:close/>
                    <a:moveTo>
                      <a:pt x="0" y="1"/>
                    </a:moveTo>
                    <a:lnTo>
                      <a:pt x="0" y="1541"/>
                    </a:lnTo>
                    <a:lnTo>
                      <a:pt x="201" y="1541"/>
                    </a:lnTo>
                    <a:lnTo>
                      <a:pt x="201" y="894"/>
                    </a:lnTo>
                    <a:lnTo>
                      <a:pt x="447" y="894"/>
                    </a:lnTo>
                    <a:cubicBezTo>
                      <a:pt x="514" y="894"/>
                      <a:pt x="581" y="894"/>
                      <a:pt x="625" y="938"/>
                    </a:cubicBezTo>
                    <a:cubicBezTo>
                      <a:pt x="670" y="961"/>
                      <a:pt x="737" y="1028"/>
                      <a:pt x="782" y="1139"/>
                    </a:cubicBezTo>
                    <a:lnTo>
                      <a:pt x="982" y="1541"/>
                    </a:lnTo>
                    <a:lnTo>
                      <a:pt x="1183" y="1541"/>
                    </a:lnTo>
                    <a:lnTo>
                      <a:pt x="982" y="1117"/>
                    </a:lnTo>
                    <a:cubicBezTo>
                      <a:pt x="938" y="1028"/>
                      <a:pt x="893" y="961"/>
                      <a:pt x="848" y="916"/>
                    </a:cubicBezTo>
                    <a:cubicBezTo>
                      <a:pt x="826" y="871"/>
                      <a:pt x="782" y="827"/>
                      <a:pt x="737" y="804"/>
                    </a:cubicBezTo>
                    <a:cubicBezTo>
                      <a:pt x="804" y="782"/>
                      <a:pt x="871" y="737"/>
                      <a:pt x="915" y="693"/>
                    </a:cubicBezTo>
                    <a:cubicBezTo>
                      <a:pt x="960" y="626"/>
                      <a:pt x="982" y="537"/>
                      <a:pt x="982" y="447"/>
                    </a:cubicBezTo>
                    <a:cubicBezTo>
                      <a:pt x="982" y="291"/>
                      <a:pt x="938" y="179"/>
                      <a:pt x="871" y="112"/>
                    </a:cubicBezTo>
                    <a:cubicBezTo>
                      <a:pt x="782" y="46"/>
                      <a:pt x="648" y="1"/>
                      <a:pt x="46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43"/>
              <p:cNvSpPr/>
              <p:nvPr/>
            </p:nvSpPr>
            <p:spPr>
              <a:xfrm>
                <a:off x="2606398" y="1747293"/>
                <a:ext cx="35205" cy="41892"/>
              </a:xfrm>
              <a:custGeom>
                <a:rect b="b" l="l" r="r" t="t"/>
                <a:pathLst>
                  <a:path extrusionOk="0" h="1541" w="1295">
                    <a:moveTo>
                      <a:pt x="469" y="179"/>
                    </a:moveTo>
                    <a:cubicBezTo>
                      <a:pt x="670" y="179"/>
                      <a:pt x="826" y="224"/>
                      <a:pt x="915" y="313"/>
                    </a:cubicBezTo>
                    <a:cubicBezTo>
                      <a:pt x="1027" y="403"/>
                      <a:pt x="1071" y="559"/>
                      <a:pt x="1071" y="760"/>
                    </a:cubicBezTo>
                    <a:cubicBezTo>
                      <a:pt x="1071" y="961"/>
                      <a:pt x="1027" y="1117"/>
                      <a:pt x="915" y="1206"/>
                    </a:cubicBezTo>
                    <a:cubicBezTo>
                      <a:pt x="826" y="1318"/>
                      <a:pt x="670" y="1362"/>
                      <a:pt x="469" y="1362"/>
                    </a:cubicBezTo>
                    <a:lnTo>
                      <a:pt x="223" y="1362"/>
                    </a:lnTo>
                    <a:lnTo>
                      <a:pt x="223" y="179"/>
                    </a:lnTo>
                    <a:close/>
                    <a:moveTo>
                      <a:pt x="0" y="1"/>
                    </a:moveTo>
                    <a:lnTo>
                      <a:pt x="0" y="1541"/>
                    </a:lnTo>
                    <a:lnTo>
                      <a:pt x="424" y="1541"/>
                    </a:lnTo>
                    <a:cubicBezTo>
                      <a:pt x="737" y="1541"/>
                      <a:pt x="937" y="1474"/>
                      <a:pt x="1071" y="1340"/>
                    </a:cubicBezTo>
                    <a:cubicBezTo>
                      <a:pt x="1228" y="1228"/>
                      <a:pt x="1295" y="1028"/>
                      <a:pt x="1295" y="760"/>
                    </a:cubicBezTo>
                    <a:cubicBezTo>
                      <a:pt x="1295" y="514"/>
                      <a:pt x="1228" y="313"/>
                      <a:pt x="1094" y="179"/>
                    </a:cubicBezTo>
                    <a:cubicBezTo>
                      <a:pt x="937" y="68"/>
                      <a:pt x="737" y="1"/>
                      <a:pt x="4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43"/>
              <p:cNvSpPr/>
              <p:nvPr/>
            </p:nvSpPr>
            <p:spPr>
              <a:xfrm>
                <a:off x="2650683" y="1747293"/>
                <a:ext cx="26723" cy="41892"/>
              </a:xfrm>
              <a:custGeom>
                <a:rect b="b" l="l" r="r" t="t"/>
                <a:pathLst>
                  <a:path extrusionOk="0" h="1541" w="983">
                    <a:moveTo>
                      <a:pt x="0" y="1"/>
                    </a:moveTo>
                    <a:lnTo>
                      <a:pt x="0" y="1541"/>
                    </a:lnTo>
                    <a:lnTo>
                      <a:pt x="982" y="1541"/>
                    </a:lnTo>
                    <a:lnTo>
                      <a:pt x="982" y="1362"/>
                    </a:lnTo>
                    <a:lnTo>
                      <a:pt x="201" y="1362"/>
                    </a:lnTo>
                    <a:lnTo>
                      <a:pt x="201" y="804"/>
                    </a:lnTo>
                    <a:lnTo>
                      <a:pt x="915" y="804"/>
                    </a:lnTo>
                    <a:lnTo>
                      <a:pt x="915" y="626"/>
                    </a:lnTo>
                    <a:lnTo>
                      <a:pt x="201" y="626"/>
                    </a:lnTo>
                    <a:lnTo>
                      <a:pt x="201" y="179"/>
                    </a:lnTo>
                    <a:lnTo>
                      <a:pt x="960" y="179"/>
                    </a:lnTo>
                    <a:lnTo>
                      <a:pt x="96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43"/>
              <p:cNvSpPr/>
              <p:nvPr/>
            </p:nvSpPr>
            <p:spPr>
              <a:xfrm>
                <a:off x="2686485" y="1747293"/>
                <a:ext cx="32187" cy="41892"/>
              </a:xfrm>
              <a:custGeom>
                <a:rect b="b" l="l" r="r" t="t"/>
                <a:pathLst>
                  <a:path extrusionOk="0" h="1541" w="1184">
                    <a:moveTo>
                      <a:pt x="469" y="179"/>
                    </a:moveTo>
                    <a:cubicBezTo>
                      <a:pt x="558" y="179"/>
                      <a:pt x="625" y="202"/>
                      <a:pt x="692" y="246"/>
                    </a:cubicBezTo>
                    <a:cubicBezTo>
                      <a:pt x="737" y="291"/>
                      <a:pt x="759" y="358"/>
                      <a:pt x="759" y="447"/>
                    </a:cubicBezTo>
                    <a:cubicBezTo>
                      <a:pt x="759" y="537"/>
                      <a:pt x="737" y="603"/>
                      <a:pt x="692" y="648"/>
                    </a:cubicBezTo>
                    <a:cubicBezTo>
                      <a:pt x="625" y="693"/>
                      <a:pt x="558" y="715"/>
                      <a:pt x="469" y="715"/>
                    </a:cubicBezTo>
                    <a:lnTo>
                      <a:pt x="201" y="715"/>
                    </a:lnTo>
                    <a:lnTo>
                      <a:pt x="201" y="179"/>
                    </a:lnTo>
                    <a:close/>
                    <a:moveTo>
                      <a:pt x="0" y="1"/>
                    </a:moveTo>
                    <a:lnTo>
                      <a:pt x="0" y="1541"/>
                    </a:lnTo>
                    <a:lnTo>
                      <a:pt x="201" y="1541"/>
                    </a:lnTo>
                    <a:lnTo>
                      <a:pt x="201" y="894"/>
                    </a:lnTo>
                    <a:lnTo>
                      <a:pt x="424" y="894"/>
                    </a:lnTo>
                    <a:cubicBezTo>
                      <a:pt x="514" y="894"/>
                      <a:pt x="580" y="894"/>
                      <a:pt x="625" y="938"/>
                    </a:cubicBezTo>
                    <a:cubicBezTo>
                      <a:pt x="670" y="961"/>
                      <a:pt x="714" y="1028"/>
                      <a:pt x="759" y="1139"/>
                    </a:cubicBezTo>
                    <a:lnTo>
                      <a:pt x="960" y="1541"/>
                    </a:lnTo>
                    <a:lnTo>
                      <a:pt x="1183" y="1541"/>
                    </a:lnTo>
                    <a:lnTo>
                      <a:pt x="982" y="1117"/>
                    </a:lnTo>
                    <a:cubicBezTo>
                      <a:pt x="938" y="1028"/>
                      <a:pt x="893" y="961"/>
                      <a:pt x="848" y="916"/>
                    </a:cubicBezTo>
                    <a:cubicBezTo>
                      <a:pt x="804" y="871"/>
                      <a:pt x="759" y="827"/>
                      <a:pt x="714" y="804"/>
                    </a:cubicBezTo>
                    <a:cubicBezTo>
                      <a:pt x="804" y="782"/>
                      <a:pt x="871" y="737"/>
                      <a:pt x="915" y="693"/>
                    </a:cubicBezTo>
                    <a:cubicBezTo>
                      <a:pt x="960" y="626"/>
                      <a:pt x="982" y="537"/>
                      <a:pt x="982" y="447"/>
                    </a:cubicBezTo>
                    <a:cubicBezTo>
                      <a:pt x="982" y="291"/>
                      <a:pt x="938" y="179"/>
                      <a:pt x="848" y="112"/>
                    </a:cubicBezTo>
                    <a:cubicBezTo>
                      <a:pt x="759" y="46"/>
                      <a:pt x="625" y="1"/>
                      <a:pt x="46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43"/>
              <p:cNvSpPr/>
              <p:nvPr/>
            </p:nvSpPr>
            <p:spPr>
              <a:xfrm>
                <a:off x="3263487" y="1710892"/>
                <a:ext cx="41892" cy="55865"/>
              </a:xfrm>
              <a:custGeom>
                <a:rect b="b" l="l" r="r" t="t"/>
                <a:pathLst>
                  <a:path extrusionOk="0" h="2055" w="1541">
                    <a:moveTo>
                      <a:pt x="1" y="1"/>
                    </a:moveTo>
                    <a:lnTo>
                      <a:pt x="1" y="2054"/>
                    </a:lnTo>
                    <a:lnTo>
                      <a:pt x="268" y="2054"/>
                    </a:lnTo>
                    <a:lnTo>
                      <a:pt x="268" y="336"/>
                    </a:lnTo>
                    <a:lnTo>
                      <a:pt x="1161" y="2054"/>
                    </a:lnTo>
                    <a:lnTo>
                      <a:pt x="1541" y="2054"/>
                    </a:lnTo>
                    <a:lnTo>
                      <a:pt x="1541" y="1"/>
                    </a:lnTo>
                    <a:lnTo>
                      <a:pt x="1273" y="1"/>
                    </a:lnTo>
                    <a:lnTo>
                      <a:pt x="1273" y="1719"/>
                    </a:lnTo>
                    <a:lnTo>
                      <a:pt x="38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43"/>
              <p:cNvSpPr/>
              <p:nvPr/>
            </p:nvSpPr>
            <p:spPr>
              <a:xfrm>
                <a:off x="3320521" y="1710892"/>
                <a:ext cx="35232" cy="55865"/>
              </a:xfrm>
              <a:custGeom>
                <a:rect b="b" l="l" r="r" t="t"/>
                <a:pathLst>
                  <a:path extrusionOk="0" h="2055" w="1296">
                    <a:moveTo>
                      <a:pt x="1" y="1"/>
                    </a:moveTo>
                    <a:lnTo>
                      <a:pt x="1" y="2054"/>
                    </a:lnTo>
                    <a:lnTo>
                      <a:pt x="1295" y="2054"/>
                    </a:lnTo>
                    <a:lnTo>
                      <a:pt x="1295" y="1809"/>
                    </a:lnTo>
                    <a:lnTo>
                      <a:pt x="268" y="1809"/>
                    </a:lnTo>
                    <a:lnTo>
                      <a:pt x="268" y="1072"/>
                    </a:lnTo>
                    <a:lnTo>
                      <a:pt x="1228" y="1072"/>
                    </a:lnTo>
                    <a:lnTo>
                      <a:pt x="1228" y="849"/>
                    </a:lnTo>
                    <a:lnTo>
                      <a:pt x="268" y="849"/>
                    </a:lnTo>
                    <a:lnTo>
                      <a:pt x="268" y="246"/>
                    </a:lnTo>
                    <a:lnTo>
                      <a:pt x="1273" y="246"/>
                    </a:lnTo>
                    <a:lnTo>
                      <a:pt x="127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43"/>
              <p:cNvSpPr/>
              <p:nvPr/>
            </p:nvSpPr>
            <p:spPr>
              <a:xfrm>
                <a:off x="3363609" y="1710892"/>
                <a:ext cx="69784" cy="55865"/>
              </a:xfrm>
              <a:custGeom>
                <a:rect b="b" l="l" r="r" t="t"/>
                <a:pathLst>
                  <a:path extrusionOk="0" h="2055" w="2567">
                    <a:moveTo>
                      <a:pt x="0" y="1"/>
                    </a:moveTo>
                    <a:lnTo>
                      <a:pt x="491" y="2054"/>
                    </a:lnTo>
                    <a:lnTo>
                      <a:pt x="848" y="2054"/>
                    </a:lnTo>
                    <a:lnTo>
                      <a:pt x="1272" y="269"/>
                    </a:lnTo>
                    <a:lnTo>
                      <a:pt x="1719" y="2054"/>
                    </a:lnTo>
                    <a:lnTo>
                      <a:pt x="2054" y="2054"/>
                    </a:lnTo>
                    <a:lnTo>
                      <a:pt x="2567" y="1"/>
                    </a:lnTo>
                    <a:lnTo>
                      <a:pt x="2299" y="1"/>
                    </a:lnTo>
                    <a:lnTo>
                      <a:pt x="1853" y="1742"/>
                    </a:lnTo>
                    <a:lnTo>
                      <a:pt x="1429" y="1"/>
                    </a:lnTo>
                    <a:lnTo>
                      <a:pt x="1116" y="1"/>
                    </a:lnTo>
                    <a:lnTo>
                      <a:pt x="692" y="1742"/>
                    </a:lnTo>
                    <a:lnTo>
                      <a:pt x="26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43"/>
              <p:cNvSpPr/>
              <p:nvPr/>
            </p:nvSpPr>
            <p:spPr>
              <a:xfrm>
                <a:off x="3464330" y="1710294"/>
                <a:ext cx="44312" cy="57061"/>
              </a:xfrm>
              <a:custGeom>
                <a:rect b="b" l="l" r="r" t="t"/>
                <a:pathLst>
                  <a:path extrusionOk="0" h="2099" w="1630">
                    <a:moveTo>
                      <a:pt x="982" y="0"/>
                    </a:moveTo>
                    <a:cubicBezTo>
                      <a:pt x="692" y="0"/>
                      <a:pt x="447" y="90"/>
                      <a:pt x="268" y="268"/>
                    </a:cubicBezTo>
                    <a:cubicBezTo>
                      <a:pt x="89" y="469"/>
                      <a:pt x="0" y="715"/>
                      <a:pt x="0" y="1049"/>
                    </a:cubicBezTo>
                    <a:cubicBezTo>
                      <a:pt x="0" y="1384"/>
                      <a:pt x="89" y="1630"/>
                      <a:pt x="268" y="1831"/>
                    </a:cubicBezTo>
                    <a:cubicBezTo>
                      <a:pt x="447" y="2009"/>
                      <a:pt x="692" y="2098"/>
                      <a:pt x="982" y="2098"/>
                    </a:cubicBezTo>
                    <a:cubicBezTo>
                      <a:pt x="1116" y="2098"/>
                      <a:pt x="1228" y="2098"/>
                      <a:pt x="1339" y="2054"/>
                    </a:cubicBezTo>
                    <a:cubicBezTo>
                      <a:pt x="1451" y="2031"/>
                      <a:pt x="1540" y="1987"/>
                      <a:pt x="1629" y="1920"/>
                    </a:cubicBezTo>
                    <a:lnTo>
                      <a:pt x="1629" y="1630"/>
                    </a:lnTo>
                    <a:cubicBezTo>
                      <a:pt x="1540" y="1719"/>
                      <a:pt x="1451" y="1764"/>
                      <a:pt x="1339" y="1808"/>
                    </a:cubicBezTo>
                    <a:cubicBezTo>
                      <a:pt x="1228" y="1853"/>
                      <a:pt x="1116" y="1875"/>
                      <a:pt x="1004" y="1875"/>
                    </a:cubicBezTo>
                    <a:cubicBezTo>
                      <a:pt x="781" y="1875"/>
                      <a:pt x="603" y="1808"/>
                      <a:pt x="469" y="1674"/>
                    </a:cubicBezTo>
                    <a:cubicBezTo>
                      <a:pt x="357" y="1518"/>
                      <a:pt x="290" y="1317"/>
                      <a:pt x="290" y="1049"/>
                    </a:cubicBezTo>
                    <a:cubicBezTo>
                      <a:pt x="290" y="782"/>
                      <a:pt x="357" y="581"/>
                      <a:pt x="469" y="424"/>
                    </a:cubicBezTo>
                    <a:cubicBezTo>
                      <a:pt x="603" y="291"/>
                      <a:pt x="781" y="224"/>
                      <a:pt x="1004" y="224"/>
                    </a:cubicBezTo>
                    <a:cubicBezTo>
                      <a:pt x="1116" y="224"/>
                      <a:pt x="1228" y="246"/>
                      <a:pt x="1339" y="291"/>
                    </a:cubicBezTo>
                    <a:cubicBezTo>
                      <a:pt x="1451" y="335"/>
                      <a:pt x="1540" y="402"/>
                      <a:pt x="1629" y="469"/>
                    </a:cubicBezTo>
                    <a:lnTo>
                      <a:pt x="1629" y="179"/>
                    </a:lnTo>
                    <a:cubicBezTo>
                      <a:pt x="1540" y="134"/>
                      <a:pt x="1451" y="67"/>
                      <a:pt x="1339" y="45"/>
                    </a:cubicBezTo>
                    <a:cubicBezTo>
                      <a:pt x="1228" y="0"/>
                      <a:pt x="1116" y="0"/>
                      <a:pt x="98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43"/>
              <p:cNvSpPr/>
              <p:nvPr/>
            </p:nvSpPr>
            <p:spPr>
              <a:xfrm>
                <a:off x="3517096" y="1710294"/>
                <a:ext cx="51597" cy="57061"/>
              </a:xfrm>
              <a:custGeom>
                <a:rect b="b" l="l" r="r" t="t"/>
                <a:pathLst>
                  <a:path extrusionOk="0" h="2099" w="1898">
                    <a:moveTo>
                      <a:pt x="961" y="224"/>
                    </a:moveTo>
                    <a:cubicBezTo>
                      <a:pt x="1161" y="224"/>
                      <a:pt x="1318" y="291"/>
                      <a:pt x="1429" y="447"/>
                    </a:cubicBezTo>
                    <a:cubicBezTo>
                      <a:pt x="1541" y="581"/>
                      <a:pt x="1608" y="804"/>
                      <a:pt x="1608" y="1049"/>
                    </a:cubicBezTo>
                    <a:cubicBezTo>
                      <a:pt x="1608" y="1317"/>
                      <a:pt x="1541" y="1518"/>
                      <a:pt x="1429" y="1652"/>
                    </a:cubicBezTo>
                    <a:cubicBezTo>
                      <a:pt x="1318" y="1808"/>
                      <a:pt x="1161" y="1875"/>
                      <a:pt x="961" y="1875"/>
                    </a:cubicBezTo>
                    <a:cubicBezTo>
                      <a:pt x="760" y="1875"/>
                      <a:pt x="581" y="1808"/>
                      <a:pt x="470" y="1652"/>
                    </a:cubicBezTo>
                    <a:cubicBezTo>
                      <a:pt x="358" y="1518"/>
                      <a:pt x="291" y="1317"/>
                      <a:pt x="291" y="1049"/>
                    </a:cubicBezTo>
                    <a:cubicBezTo>
                      <a:pt x="291" y="804"/>
                      <a:pt x="358" y="581"/>
                      <a:pt x="470" y="447"/>
                    </a:cubicBezTo>
                    <a:cubicBezTo>
                      <a:pt x="581" y="291"/>
                      <a:pt x="760" y="224"/>
                      <a:pt x="961" y="224"/>
                    </a:cubicBezTo>
                    <a:close/>
                    <a:moveTo>
                      <a:pt x="961" y="0"/>
                    </a:moveTo>
                    <a:cubicBezTo>
                      <a:pt x="670" y="0"/>
                      <a:pt x="425" y="90"/>
                      <a:pt x="269" y="291"/>
                    </a:cubicBezTo>
                    <a:cubicBezTo>
                      <a:pt x="90" y="469"/>
                      <a:pt x="1" y="737"/>
                      <a:pt x="1" y="1049"/>
                    </a:cubicBezTo>
                    <a:cubicBezTo>
                      <a:pt x="1" y="1384"/>
                      <a:pt x="90" y="1630"/>
                      <a:pt x="269" y="1831"/>
                    </a:cubicBezTo>
                    <a:cubicBezTo>
                      <a:pt x="425" y="2009"/>
                      <a:pt x="670" y="2098"/>
                      <a:pt x="961" y="2098"/>
                    </a:cubicBezTo>
                    <a:cubicBezTo>
                      <a:pt x="1228" y="2098"/>
                      <a:pt x="1474" y="2009"/>
                      <a:pt x="1630" y="1831"/>
                    </a:cubicBezTo>
                    <a:cubicBezTo>
                      <a:pt x="1809" y="1630"/>
                      <a:pt x="1898" y="1362"/>
                      <a:pt x="1898" y="1049"/>
                    </a:cubicBezTo>
                    <a:cubicBezTo>
                      <a:pt x="1898" y="737"/>
                      <a:pt x="1809" y="469"/>
                      <a:pt x="1630" y="291"/>
                    </a:cubicBezTo>
                    <a:cubicBezTo>
                      <a:pt x="1474" y="90"/>
                      <a:pt x="1228" y="0"/>
                      <a:pt x="9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43"/>
              <p:cNvSpPr/>
              <p:nvPr/>
            </p:nvSpPr>
            <p:spPr>
              <a:xfrm>
                <a:off x="3580220" y="1710892"/>
                <a:ext cx="34607" cy="55865"/>
              </a:xfrm>
              <a:custGeom>
                <a:rect b="b" l="l" r="r" t="t"/>
                <a:pathLst>
                  <a:path extrusionOk="0" h="2055" w="1273">
                    <a:moveTo>
                      <a:pt x="0" y="1"/>
                    </a:moveTo>
                    <a:lnTo>
                      <a:pt x="0" y="2054"/>
                    </a:lnTo>
                    <a:lnTo>
                      <a:pt x="1272" y="2054"/>
                    </a:lnTo>
                    <a:lnTo>
                      <a:pt x="1272" y="1809"/>
                    </a:lnTo>
                    <a:lnTo>
                      <a:pt x="268" y="1809"/>
                    </a:lnTo>
                    <a:lnTo>
                      <a:pt x="26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43"/>
              <p:cNvSpPr/>
              <p:nvPr/>
            </p:nvSpPr>
            <p:spPr>
              <a:xfrm>
                <a:off x="3622683" y="1710892"/>
                <a:ext cx="34607" cy="55865"/>
              </a:xfrm>
              <a:custGeom>
                <a:rect b="b" l="l" r="r" t="t"/>
                <a:pathLst>
                  <a:path extrusionOk="0" h="2055" w="1273">
                    <a:moveTo>
                      <a:pt x="0" y="1"/>
                    </a:moveTo>
                    <a:lnTo>
                      <a:pt x="0" y="2054"/>
                    </a:lnTo>
                    <a:lnTo>
                      <a:pt x="1273" y="2054"/>
                    </a:lnTo>
                    <a:lnTo>
                      <a:pt x="1273" y="1809"/>
                    </a:lnTo>
                    <a:lnTo>
                      <a:pt x="268" y="1809"/>
                    </a:lnTo>
                    <a:lnTo>
                      <a:pt x="26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43"/>
              <p:cNvSpPr/>
              <p:nvPr/>
            </p:nvSpPr>
            <p:spPr>
              <a:xfrm>
                <a:off x="3664547" y="1710892"/>
                <a:ext cx="35830" cy="55865"/>
              </a:xfrm>
              <a:custGeom>
                <a:rect b="b" l="l" r="r" t="t"/>
                <a:pathLst>
                  <a:path extrusionOk="0" h="2055" w="1318">
                    <a:moveTo>
                      <a:pt x="0" y="1"/>
                    </a:moveTo>
                    <a:lnTo>
                      <a:pt x="0" y="2054"/>
                    </a:lnTo>
                    <a:lnTo>
                      <a:pt x="1317" y="2054"/>
                    </a:lnTo>
                    <a:lnTo>
                      <a:pt x="1317" y="1809"/>
                    </a:lnTo>
                    <a:lnTo>
                      <a:pt x="291" y="1809"/>
                    </a:lnTo>
                    <a:lnTo>
                      <a:pt x="291" y="1072"/>
                    </a:lnTo>
                    <a:lnTo>
                      <a:pt x="1250" y="1072"/>
                    </a:lnTo>
                    <a:lnTo>
                      <a:pt x="1250" y="849"/>
                    </a:lnTo>
                    <a:lnTo>
                      <a:pt x="291" y="849"/>
                    </a:lnTo>
                    <a:lnTo>
                      <a:pt x="291" y="246"/>
                    </a:lnTo>
                    <a:lnTo>
                      <a:pt x="1295" y="246"/>
                    </a:lnTo>
                    <a:lnTo>
                      <a:pt x="129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43"/>
              <p:cNvSpPr/>
              <p:nvPr/>
            </p:nvSpPr>
            <p:spPr>
              <a:xfrm>
                <a:off x="3709457" y="1710294"/>
                <a:ext cx="44910" cy="57061"/>
              </a:xfrm>
              <a:custGeom>
                <a:rect b="b" l="l" r="r" t="t"/>
                <a:pathLst>
                  <a:path extrusionOk="0" h="2099" w="1652">
                    <a:moveTo>
                      <a:pt x="1004" y="0"/>
                    </a:moveTo>
                    <a:cubicBezTo>
                      <a:pt x="692" y="0"/>
                      <a:pt x="446" y="90"/>
                      <a:pt x="268" y="268"/>
                    </a:cubicBezTo>
                    <a:cubicBezTo>
                      <a:pt x="89" y="469"/>
                      <a:pt x="0" y="715"/>
                      <a:pt x="0" y="1049"/>
                    </a:cubicBezTo>
                    <a:cubicBezTo>
                      <a:pt x="0" y="1384"/>
                      <a:pt x="89" y="1630"/>
                      <a:pt x="268" y="1831"/>
                    </a:cubicBezTo>
                    <a:cubicBezTo>
                      <a:pt x="446" y="2009"/>
                      <a:pt x="692" y="2098"/>
                      <a:pt x="1004" y="2098"/>
                    </a:cubicBezTo>
                    <a:cubicBezTo>
                      <a:pt x="1116" y="2098"/>
                      <a:pt x="1228" y="2098"/>
                      <a:pt x="1339" y="2054"/>
                    </a:cubicBezTo>
                    <a:cubicBezTo>
                      <a:pt x="1451" y="2031"/>
                      <a:pt x="1562" y="1987"/>
                      <a:pt x="1652" y="1920"/>
                    </a:cubicBezTo>
                    <a:lnTo>
                      <a:pt x="1652" y="1630"/>
                    </a:lnTo>
                    <a:cubicBezTo>
                      <a:pt x="1562" y="1719"/>
                      <a:pt x="1451" y="1764"/>
                      <a:pt x="1361" y="1808"/>
                    </a:cubicBezTo>
                    <a:cubicBezTo>
                      <a:pt x="1250" y="1853"/>
                      <a:pt x="1138" y="1875"/>
                      <a:pt x="1027" y="1875"/>
                    </a:cubicBezTo>
                    <a:cubicBezTo>
                      <a:pt x="781" y="1875"/>
                      <a:pt x="603" y="1808"/>
                      <a:pt x="491" y="1674"/>
                    </a:cubicBezTo>
                    <a:cubicBezTo>
                      <a:pt x="357" y="1518"/>
                      <a:pt x="290" y="1317"/>
                      <a:pt x="290" y="1049"/>
                    </a:cubicBezTo>
                    <a:cubicBezTo>
                      <a:pt x="290" y="782"/>
                      <a:pt x="357" y="581"/>
                      <a:pt x="491" y="424"/>
                    </a:cubicBezTo>
                    <a:cubicBezTo>
                      <a:pt x="603" y="291"/>
                      <a:pt x="781" y="224"/>
                      <a:pt x="1027" y="224"/>
                    </a:cubicBezTo>
                    <a:cubicBezTo>
                      <a:pt x="1138" y="224"/>
                      <a:pt x="1250" y="246"/>
                      <a:pt x="1361" y="291"/>
                    </a:cubicBezTo>
                    <a:cubicBezTo>
                      <a:pt x="1451" y="335"/>
                      <a:pt x="1562" y="402"/>
                      <a:pt x="1652" y="469"/>
                    </a:cubicBezTo>
                    <a:lnTo>
                      <a:pt x="1652" y="179"/>
                    </a:lnTo>
                    <a:cubicBezTo>
                      <a:pt x="1562" y="134"/>
                      <a:pt x="1451" y="67"/>
                      <a:pt x="1339" y="45"/>
                    </a:cubicBezTo>
                    <a:cubicBezTo>
                      <a:pt x="1228" y="0"/>
                      <a:pt x="1116" y="0"/>
                      <a:pt x="100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4572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43"/>
              <p:cNvSpPr/>
              <p:nvPr/>
            </p:nvSpPr>
            <p:spPr>
              <a:xfrm>
                <a:off x="3757982" y="1710892"/>
                <a:ext cx="46758" cy="55865"/>
              </a:xfrm>
              <a:custGeom>
                <a:rect b="b" l="l" r="r" t="t"/>
                <a:pathLst>
                  <a:path extrusionOk="0" h="2055" w="1720">
                    <a:moveTo>
                      <a:pt x="1" y="1"/>
                    </a:moveTo>
                    <a:lnTo>
                      <a:pt x="1" y="246"/>
                    </a:lnTo>
                    <a:lnTo>
                      <a:pt x="737" y="246"/>
                    </a:lnTo>
                    <a:lnTo>
                      <a:pt x="737" y="2054"/>
                    </a:lnTo>
                    <a:lnTo>
                      <a:pt x="1005" y="2054"/>
                    </a:lnTo>
                    <a:lnTo>
                      <a:pt x="1005" y="246"/>
                    </a:lnTo>
                    <a:lnTo>
                      <a:pt x="1719" y="246"/>
                    </a:lnTo>
                    <a:lnTo>
                      <a:pt x="171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43"/>
              <p:cNvSpPr/>
              <p:nvPr/>
            </p:nvSpPr>
            <p:spPr>
              <a:xfrm>
                <a:off x="3811972" y="1710892"/>
                <a:ext cx="7938" cy="55865"/>
              </a:xfrm>
              <a:custGeom>
                <a:rect b="b" l="l" r="r" t="t"/>
                <a:pathLst>
                  <a:path extrusionOk="0" h="2055" w="292">
                    <a:moveTo>
                      <a:pt x="1" y="1"/>
                    </a:moveTo>
                    <a:lnTo>
                      <a:pt x="1" y="2054"/>
                    </a:lnTo>
                    <a:lnTo>
                      <a:pt x="291" y="2054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43"/>
              <p:cNvSpPr/>
              <p:nvPr/>
            </p:nvSpPr>
            <p:spPr>
              <a:xfrm>
                <a:off x="3831409" y="1710294"/>
                <a:ext cx="50972" cy="57061"/>
              </a:xfrm>
              <a:custGeom>
                <a:rect b="b" l="l" r="r" t="t"/>
                <a:pathLst>
                  <a:path extrusionOk="0" h="2099" w="1875">
                    <a:moveTo>
                      <a:pt x="938" y="224"/>
                    </a:moveTo>
                    <a:cubicBezTo>
                      <a:pt x="1138" y="224"/>
                      <a:pt x="1295" y="291"/>
                      <a:pt x="1429" y="447"/>
                    </a:cubicBezTo>
                    <a:cubicBezTo>
                      <a:pt x="1540" y="581"/>
                      <a:pt x="1585" y="804"/>
                      <a:pt x="1585" y="1049"/>
                    </a:cubicBezTo>
                    <a:cubicBezTo>
                      <a:pt x="1585" y="1317"/>
                      <a:pt x="1540" y="1518"/>
                      <a:pt x="1429" y="1652"/>
                    </a:cubicBezTo>
                    <a:cubicBezTo>
                      <a:pt x="1295" y="1808"/>
                      <a:pt x="1138" y="1875"/>
                      <a:pt x="938" y="1875"/>
                    </a:cubicBezTo>
                    <a:cubicBezTo>
                      <a:pt x="737" y="1875"/>
                      <a:pt x="580" y="1808"/>
                      <a:pt x="469" y="1652"/>
                    </a:cubicBezTo>
                    <a:cubicBezTo>
                      <a:pt x="357" y="1518"/>
                      <a:pt x="290" y="1317"/>
                      <a:pt x="290" y="1049"/>
                    </a:cubicBezTo>
                    <a:cubicBezTo>
                      <a:pt x="290" y="804"/>
                      <a:pt x="357" y="581"/>
                      <a:pt x="469" y="447"/>
                    </a:cubicBezTo>
                    <a:cubicBezTo>
                      <a:pt x="580" y="291"/>
                      <a:pt x="737" y="224"/>
                      <a:pt x="938" y="224"/>
                    </a:cubicBezTo>
                    <a:close/>
                    <a:moveTo>
                      <a:pt x="938" y="0"/>
                    </a:moveTo>
                    <a:cubicBezTo>
                      <a:pt x="647" y="0"/>
                      <a:pt x="424" y="90"/>
                      <a:pt x="246" y="291"/>
                    </a:cubicBezTo>
                    <a:cubicBezTo>
                      <a:pt x="89" y="469"/>
                      <a:pt x="0" y="737"/>
                      <a:pt x="0" y="1049"/>
                    </a:cubicBezTo>
                    <a:cubicBezTo>
                      <a:pt x="0" y="1384"/>
                      <a:pt x="89" y="1630"/>
                      <a:pt x="246" y="1831"/>
                    </a:cubicBezTo>
                    <a:cubicBezTo>
                      <a:pt x="424" y="2009"/>
                      <a:pt x="647" y="2098"/>
                      <a:pt x="938" y="2098"/>
                    </a:cubicBezTo>
                    <a:cubicBezTo>
                      <a:pt x="1228" y="2098"/>
                      <a:pt x="1451" y="2009"/>
                      <a:pt x="1629" y="1831"/>
                    </a:cubicBezTo>
                    <a:cubicBezTo>
                      <a:pt x="1808" y="1630"/>
                      <a:pt x="1875" y="1362"/>
                      <a:pt x="1875" y="1049"/>
                    </a:cubicBezTo>
                    <a:cubicBezTo>
                      <a:pt x="1875" y="737"/>
                      <a:pt x="1808" y="469"/>
                      <a:pt x="1629" y="291"/>
                    </a:cubicBezTo>
                    <a:cubicBezTo>
                      <a:pt x="1451" y="90"/>
                      <a:pt x="1228" y="0"/>
                      <a:pt x="9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43"/>
              <p:cNvSpPr/>
              <p:nvPr/>
            </p:nvSpPr>
            <p:spPr>
              <a:xfrm>
                <a:off x="3894505" y="1710892"/>
                <a:ext cx="41892" cy="55865"/>
              </a:xfrm>
              <a:custGeom>
                <a:rect b="b" l="l" r="r" t="t"/>
                <a:pathLst>
                  <a:path extrusionOk="0" h="2055" w="1541">
                    <a:moveTo>
                      <a:pt x="0" y="1"/>
                    </a:moveTo>
                    <a:lnTo>
                      <a:pt x="0" y="2054"/>
                    </a:lnTo>
                    <a:lnTo>
                      <a:pt x="268" y="2054"/>
                    </a:lnTo>
                    <a:lnTo>
                      <a:pt x="268" y="336"/>
                    </a:lnTo>
                    <a:lnTo>
                      <a:pt x="1161" y="2054"/>
                    </a:lnTo>
                    <a:lnTo>
                      <a:pt x="1540" y="2054"/>
                    </a:lnTo>
                    <a:lnTo>
                      <a:pt x="1540" y="1"/>
                    </a:lnTo>
                    <a:lnTo>
                      <a:pt x="1272" y="1"/>
                    </a:lnTo>
                    <a:lnTo>
                      <a:pt x="1272" y="1719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43"/>
              <p:cNvSpPr/>
              <p:nvPr/>
            </p:nvSpPr>
            <p:spPr>
              <a:xfrm>
                <a:off x="3321745" y="1801310"/>
                <a:ext cx="44910" cy="57659"/>
              </a:xfrm>
              <a:custGeom>
                <a:rect b="b" l="l" r="r" t="t"/>
                <a:pathLst>
                  <a:path extrusionOk="0" h="2121" w="1652">
                    <a:moveTo>
                      <a:pt x="1005" y="0"/>
                    </a:moveTo>
                    <a:cubicBezTo>
                      <a:pt x="692" y="0"/>
                      <a:pt x="447" y="90"/>
                      <a:pt x="268" y="290"/>
                    </a:cubicBezTo>
                    <a:cubicBezTo>
                      <a:pt x="89" y="469"/>
                      <a:pt x="0" y="737"/>
                      <a:pt x="0" y="1049"/>
                    </a:cubicBezTo>
                    <a:cubicBezTo>
                      <a:pt x="0" y="1384"/>
                      <a:pt x="89" y="1630"/>
                      <a:pt x="268" y="1830"/>
                    </a:cubicBezTo>
                    <a:cubicBezTo>
                      <a:pt x="447" y="2009"/>
                      <a:pt x="692" y="2121"/>
                      <a:pt x="1005" y="2121"/>
                    </a:cubicBezTo>
                    <a:cubicBezTo>
                      <a:pt x="1116" y="2121"/>
                      <a:pt x="1228" y="2098"/>
                      <a:pt x="1339" y="2054"/>
                    </a:cubicBezTo>
                    <a:cubicBezTo>
                      <a:pt x="1451" y="2031"/>
                      <a:pt x="1540" y="1987"/>
                      <a:pt x="1652" y="1920"/>
                    </a:cubicBezTo>
                    <a:lnTo>
                      <a:pt x="1652" y="1630"/>
                    </a:lnTo>
                    <a:cubicBezTo>
                      <a:pt x="1540" y="1719"/>
                      <a:pt x="1451" y="1786"/>
                      <a:pt x="1339" y="1830"/>
                    </a:cubicBezTo>
                    <a:cubicBezTo>
                      <a:pt x="1250" y="1853"/>
                      <a:pt x="1138" y="1875"/>
                      <a:pt x="1005" y="1875"/>
                    </a:cubicBezTo>
                    <a:cubicBezTo>
                      <a:pt x="781" y="1875"/>
                      <a:pt x="603" y="1808"/>
                      <a:pt x="469" y="1674"/>
                    </a:cubicBezTo>
                    <a:cubicBezTo>
                      <a:pt x="357" y="1518"/>
                      <a:pt x="290" y="1317"/>
                      <a:pt x="290" y="1049"/>
                    </a:cubicBezTo>
                    <a:cubicBezTo>
                      <a:pt x="290" y="781"/>
                      <a:pt x="357" y="581"/>
                      <a:pt x="469" y="447"/>
                    </a:cubicBezTo>
                    <a:cubicBezTo>
                      <a:pt x="603" y="290"/>
                      <a:pt x="781" y="223"/>
                      <a:pt x="1005" y="223"/>
                    </a:cubicBezTo>
                    <a:cubicBezTo>
                      <a:pt x="1138" y="223"/>
                      <a:pt x="1250" y="246"/>
                      <a:pt x="1339" y="290"/>
                    </a:cubicBezTo>
                    <a:cubicBezTo>
                      <a:pt x="1451" y="335"/>
                      <a:pt x="1540" y="402"/>
                      <a:pt x="1652" y="491"/>
                    </a:cubicBezTo>
                    <a:lnTo>
                      <a:pt x="1652" y="201"/>
                    </a:lnTo>
                    <a:cubicBezTo>
                      <a:pt x="1540" y="134"/>
                      <a:pt x="1451" y="90"/>
                      <a:pt x="1339" y="45"/>
                    </a:cubicBezTo>
                    <a:cubicBezTo>
                      <a:pt x="1228" y="23"/>
                      <a:pt x="1116" y="0"/>
                      <a:pt x="10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43"/>
              <p:cNvSpPr/>
              <p:nvPr/>
            </p:nvSpPr>
            <p:spPr>
              <a:xfrm>
                <a:off x="3374511" y="1801310"/>
                <a:ext cx="51624" cy="57659"/>
              </a:xfrm>
              <a:custGeom>
                <a:rect b="b" l="l" r="r" t="t"/>
                <a:pathLst>
                  <a:path extrusionOk="0" h="2121" w="1899">
                    <a:moveTo>
                      <a:pt x="961" y="223"/>
                    </a:moveTo>
                    <a:cubicBezTo>
                      <a:pt x="1162" y="223"/>
                      <a:pt x="1318" y="290"/>
                      <a:pt x="1429" y="447"/>
                    </a:cubicBezTo>
                    <a:cubicBezTo>
                      <a:pt x="1541" y="603"/>
                      <a:pt x="1608" y="804"/>
                      <a:pt x="1608" y="1049"/>
                    </a:cubicBezTo>
                    <a:cubicBezTo>
                      <a:pt x="1608" y="1317"/>
                      <a:pt x="1541" y="1518"/>
                      <a:pt x="1429" y="1652"/>
                    </a:cubicBezTo>
                    <a:cubicBezTo>
                      <a:pt x="1318" y="1808"/>
                      <a:pt x="1162" y="1897"/>
                      <a:pt x="961" y="1897"/>
                    </a:cubicBezTo>
                    <a:cubicBezTo>
                      <a:pt x="760" y="1897"/>
                      <a:pt x="604" y="1808"/>
                      <a:pt x="470" y="1652"/>
                    </a:cubicBezTo>
                    <a:cubicBezTo>
                      <a:pt x="358" y="1518"/>
                      <a:pt x="291" y="1317"/>
                      <a:pt x="291" y="1049"/>
                    </a:cubicBezTo>
                    <a:cubicBezTo>
                      <a:pt x="291" y="804"/>
                      <a:pt x="358" y="603"/>
                      <a:pt x="470" y="447"/>
                    </a:cubicBezTo>
                    <a:cubicBezTo>
                      <a:pt x="604" y="290"/>
                      <a:pt x="760" y="223"/>
                      <a:pt x="961" y="223"/>
                    </a:cubicBezTo>
                    <a:close/>
                    <a:moveTo>
                      <a:pt x="961" y="0"/>
                    </a:moveTo>
                    <a:cubicBezTo>
                      <a:pt x="670" y="0"/>
                      <a:pt x="447" y="90"/>
                      <a:pt x="269" y="290"/>
                    </a:cubicBezTo>
                    <a:cubicBezTo>
                      <a:pt x="90" y="469"/>
                      <a:pt x="1" y="737"/>
                      <a:pt x="1" y="1049"/>
                    </a:cubicBezTo>
                    <a:cubicBezTo>
                      <a:pt x="1" y="1384"/>
                      <a:pt x="90" y="1630"/>
                      <a:pt x="269" y="1830"/>
                    </a:cubicBezTo>
                    <a:cubicBezTo>
                      <a:pt x="447" y="2009"/>
                      <a:pt x="670" y="2121"/>
                      <a:pt x="961" y="2121"/>
                    </a:cubicBezTo>
                    <a:cubicBezTo>
                      <a:pt x="1228" y="2121"/>
                      <a:pt x="1474" y="2009"/>
                      <a:pt x="1630" y="1830"/>
                    </a:cubicBezTo>
                    <a:cubicBezTo>
                      <a:pt x="1809" y="1630"/>
                      <a:pt x="1898" y="1384"/>
                      <a:pt x="1898" y="1049"/>
                    </a:cubicBezTo>
                    <a:cubicBezTo>
                      <a:pt x="1898" y="737"/>
                      <a:pt x="1809" y="469"/>
                      <a:pt x="1630" y="290"/>
                    </a:cubicBezTo>
                    <a:cubicBezTo>
                      <a:pt x="1474" y="90"/>
                      <a:pt x="1228" y="0"/>
                      <a:pt x="96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43"/>
              <p:cNvSpPr/>
              <p:nvPr/>
            </p:nvSpPr>
            <p:spPr>
              <a:xfrm>
                <a:off x="3437634" y="1802506"/>
                <a:ext cx="50972" cy="55240"/>
              </a:xfrm>
              <a:custGeom>
                <a:rect b="b" l="l" r="r" t="t"/>
                <a:pathLst>
                  <a:path extrusionOk="0" h="2032" w="1875">
                    <a:moveTo>
                      <a:pt x="0" y="1"/>
                    </a:moveTo>
                    <a:lnTo>
                      <a:pt x="0" y="2032"/>
                    </a:lnTo>
                    <a:lnTo>
                      <a:pt x="268" y="2032"/>
                    </a:lnTo>
                    <a:lnTo>
                      <a:pt x="268" y="246"/>
                    </a:lnTo>
                    <a:lnTo>
                      <a:pt x="804" y="1630"/>
                    </a:lnTo>
                    <a:lnTo>
                      <a:pt x="1071" y="1630"/>
                    </a:lnTo>
                    <a:lnTo>
                      <a:pt x="1607" y="246"/>
                    </a:lnTo>
                    <a:lnTo>
                      <a:pt x="1607" y="2032"/>
                    </a:lnTo>
                    <a:lnTo>
                      <a:pt x="1875" y="2032"/>
                    </a:lnTo>
                    <a:lnTo>
                      <a:pt x="1875" y="1"/>
                    </a:lnTo>
                    <a:lnTo>
                      <a:pt x="1451" y="1"/>
                    </a:lnTo>
                    <a:lnTo>
                      <a:pt x="938" y="1385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43"/>
              <p:cNvSpPr/>
              <p:nvPr/>
            </p:nvSpPr>
            <p:spPr>
              <a:xfrm>
                <a:off x="3503150" y="1802506"/>
                <a:ext cx="7313" cy="55240"/>
              </a:xfrm>
              <a:custGeom>
                <a:rect b="b" l="l" r="r" t="t"/>
                <a:pathLst>
                  <a:path extrusionOk="0" h="2032" w="269">
                    <a:moveTo>
                      <a:pt x="1" y="1"/>
                    </a:moveTo>
                    <a:lnTo>
                      <a:pt x="1" y="2032"/>
                    </a:lnTo>
                    <a:lnTo>
                      <a:pt x="268" y="2032"/>
                    </a:lnTo>
                    <a:lnTo>
                      <a:pt x="26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43"/>
              <p:cNvSpPr/>
              <p:nvPr/>
            </p:nvSpPr>
            <p:spPr>
              <a:xfrm>
                <a:off x="3525605" y="1802506"/>
                <a:ext cx="41892" cy="55240"/>
              </a:xfrm>
              <a:custGeom>
                <a:rect b="b" l="l" r="r" t="t"/>
                <a:pathLst>
                  <a:path extrusionOk="0" h="2032" w="1541">
                    <a:moveTo>
                      <a:pt x="0" y="1"/>
                    </a:moveTo>
                    <a:lnTo>
                      <a:pt x="0" y="2032"/>
                    </a:lnTo>
                    <a:lnTo>
                      <a:pt x="268" y="2032"/>
                    </a:lnTo>
                    <a:lnTo>
                      <a:pt x="268" y="313"/>
                    </a:lnTo>
                    <a:lnTo>
                      <a:pt x="1161" y="2032"/>
                    </a:lnTo>
                    <a:lnTo>
                      <a:pt x="1540" y="2032"/>
                    </a:lnTo>
                    <a:lnTo>
                      <a:pt x="1540" y="1"/>
                    </a:lnTo>
                    <a:lnTo>
                      <a:pt x="1273" y="1"/>
                    </a:lnTo>
                    <a:lnTo>
                      <a:pt x="1273" y="1697"/>
                    </a:lnTo>
                    <a:lnTo>
                      <a:pt x="38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43"/>
              <p:cNvSpPr/>
              <p:nvPr/>
            </p:nvSpPr>
            <p:spPr>
              <a:xfrm>
                <a:off x="3578996" y="1801310"/>
                <a:ext cx="48552" cy="57659"/>
              </a:xfrm>
              <a:custGeom>
                <a:rect b="b" l="l" r="r" t="t"/>
                <a:pathLst>
                  <a:path extrusionOk="0" h="2121" w="1786">
                    <a:moveTo>
                      <a:pt x="1027" y="0"/>
                    </a:moveTo>
                    <a:cubicBezTo>
                      <a:pt x="715" y="0"/>
                      <a:pt x="447" y="90"/>
                      <a:pt x="268" y="268"/>
                    </a:cubicBezTo>
                    <a:cubicBezTo>
                      <a:pt x="90" y="469"/>
                      <a:pt x="0" y="714"/>
                      <a:pt x="0" y="1049"/>
                    </a:cubicBezTo>
                    <a:cubicBezTo>
                      <a:pt x="0" y="1384"/>
                      <a:pt x="90" y="1652"/>
                      <a:pt x="268" y="1830"/>
                    </a:cubicBezTo>
                    <a:cubicBezTo>
                      <a:pt x="447" y="2009"/>
                      <a:pt x="715" y="2121"/>
                      <a:pt x="1027" y="2121"/>
                    </a:cubicBezTo>
                    <a:cubicBezTo>
                      <a:pt x="1161" y="2121"/>
                      <a:pt x="1317" y="2098"/>
                      <a:pt x="1429" y="2054"/>
                    </a:cubicBezTo>
                    <a:cubicBezTo>
                      <a:pt x="1563" y="2009"/>
                      <a:pt x="1674" y="1964"/>
                      <a:pt x="1786" y="1875"/>
                    </a:cubicBezTo>
                    <a:lnTo>
                      <a:pt x="1786" y="1005"/>
                    </a:lnTo>
                    <a:lnTo>
                      <a:pt x="1072" y="1005"/>
                    </a:lnTo>
                    <a:lnTo>
                      <a:pt x="1072" y="1228"/>
                    </a:lnTo>
                    <a:lnTo>
                      <a:pt x="1518" y="1228"/>
                    </a:lnTo>
                    <a:lnTo>
                      <a:pt x="1518" y="1786"/>
                    </a:lnTo>
                    <a:cubicBezTo>
                      <a:pt x="1451" y="1808"/>
                      <a:pt x="1384" y="1853"/>
                      <a:pt x="1317" y="1853"/>
                    </a:cubicBezTo>
                    <a:cubicBezTo>
                      <a:pt x="1228" y="1875"/>
                      <a:pt x="1139" y="1875"/>
                      <a:pt x="1049" y="1875"/>
                    </a:cubicBezTo>
                    <a:cubicBezTo>
                      <a:pt x="804" y="1875"/>
                      <a:pt x="603" y="1808"/>
                      <a:pt x="491" y="1674"/>
                    </a:cubicBezTo>
                    <a:cubicBezTo>
                      <a:pt x="358" y="1540"/>
                      <a:pt x="291" y="1339"/>
                      <a:pt x="291" y="1049"/>
                    </a:cubicBezTo>
                    <a:cubicBezTo>
                      <a:pt x="291" y="781"/>
                      <a:pt x="358" y="581"/>
                      <a:pt x="491" y="424"/>
                    </a:cubicBezTo>
                    <a:cubicBezTo>
                      <a:pt x="603" y="290"/>
                      <a:pt x="804" y="223"/>
                      <a:pt x="1049" y="223"/>
                    </a:cubicBezTo>
                    <a:cubicBezTo>
                      <a:pt x="1183" y="223"/>
                      <a:pt x="1295" y="246"/>
                      <a:pt x="1407" y="290"/>
                    </a:cubicBezTo>
                    <a:cubicBezTo>
                      <a:pt x="1518" y="335"/>
                      <a:pt x="1630" y="402"/>
                      <a:pt x="1741" y="491"/>
                    </a:cubicBezTo>
                    <a:lnTo>
                      <a:pt x="1741" y="201"/>
                    </a:lnTo>
                    <a:cubicBezTo>
                      <a:pt x="1630" y="134"/>
                      <a:pt x="1518" y="90"/>
                      <a:pt x="1407" y="45"/>
                    </a:cubicBezTo>
                    <a:cubicBezTo>
                      <a:pt x="1273" y="23"/>
                      <a:pt x="1161" y="0"/>
                      <a:pt x="10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43"/>
              <p:cNvSpPr/>
              <p:nvPr/>
            </p:nvSpPr>
            <p:spPr>
              <a:xfrm>
                <a:off x="3662726" y="1801310"/>
                <a:ext cx="39473" cy="57659"/>
              </a:xfrm>
              <a:custGeom>
                <a:rect b="b" l="l" r="r" t="t"/>
                <a:pathLst>
                  <a:path extrusionOk="0" h="2121" w="1452">
                    <a:moveTo>
                      <a:pt x="715" y="0"/>
                    </a:moveTo>
                    <a:cubicBezTo>
                      <a:pt x="491" y="0"/>
                      <a:pt x="313" y="45"/>
                      <a:pt x="201" y="156"/>
                    </a:cubicBezTo>
                    <a:cubicBezTo>
                      <a:pt x="67" y="246"/>
                      <a:pt x="0" y="402"/>
                      <a:pt x="0" y="581"/>
                    </a:cubicBezTo>
                    <a:cubicBezTo>
                      <a:pt x="0" y="737"/>
                      <a:pt x="45" y="848"/>
                      <a:pt x="134" y="938"/>
                    </a:cubicBezTo>
                    <a:cubicBezTo>
                      <a:pt x="246" y="1027"/>
                      <a:pt x="380" y="1094"/>
                      <a:pt x="581" y="1139"/>
                    </a:cubicBezTo>
                    <a:lnTo>
                      <a:pt x="759" y="1161"/>
                    </a:lnTo>
                    <a:cubicBezTo>
                      <a:pt x="893" y="1205"/>
                      <a:pt x="1005" y="1228"/>
                      <a:pt x="1049" y="1295"/>
                    </a:cubicBezTo>
                    <a:cubicBezTo>
                      <a:pt x="1116" y="1362"/>
                      <a:pt x="1161" y="1429"/>
                      <a:pt x="1161" y="1518"/>
                    </a:cubicBezTo>
                    <a:cubicBezTo>
                      <a:pt x="1161" y="1652"/>
                      <a:pt x="1116" y="1741"/>
                      <a:pt x="1027" y="1786"/>
                    </a:cubicBezTo>
                    <a:cubicBezTo>
                      <a:pt x="938" y="1853"/>
                      <a:pt x="826" y="1897"/>
                      <a:pt x="670" y="1897"/>
                    </a:cubicBezTo>
                    <a:cubicBezTo>
                      <a:pt x="558" y="1897"/>
                      <a:pt x="447" y="1875"/>
                      <a:pt x="335" y="1830"/>
                    </a:cubicBezTo>
                    <a:cubicBezTo>
                      <a:pt x="246" y="1808"/>
                      <a:pt x="134" y="1763"/>
                      <a:pt x="23" y="1696"/>
                    </a:cubicBezTo>
                    <a:lnTo>
                      <a:pt x="23" y="1987"/>
                    </a:lnTo>
                    <a:cubicBezTo>
                      <a:pt x="134" y="2031"/>
                      <a:pt x="246" y="2054"/>
                      <a:pt x="358" y="2076"/>
                    </a:cubicBezTo>
                    <a:cubicBezTo>
                      <a:pt x="469" y="2098"/>
                      <a:pt x="558" y="2121"/>
                      <a:pt x="670" y="2121"/>
                    </a:cubicBezTo>
                    <a:cubicBezTo>
                      <a:pt x="916" y="2121"/>
                      <a:pt x="1116" y="2054"/>
                      <a:pt x="1250" y="1964"/>
                    </a:cubicBezTo>
                    <a:cubicBezTo>
                      <a:pt x="1384" y="1853"/>
                      <a:pt x="1451" y="1696"/>
                      <a:pt x="1451" y="1518"/>
                    </a:cubicBezTo>
                    <a:cubicBezTo>
                      <a:pt x="1451" y="1339"/>
                      <a:pt x="1384" y="1205"/>
                      <a:pt x="1295" y="1116"/>
                    </a:cubicBezTo>
                    <a:cubicBezTo>
                      <a:pt x="1206" y="1005"/>
                      <a:pt x="1049" y="938"/>
                      <a:pt x="849" y="915"/>
                    </a:cubicBezTo>
                    <a:lnTo>
                      <a:pt x="670" y="871"/>
                    </a:lnTo>
                    <a:cubicBezTo>
                      <a:pt x="514" y="848"/>
                      <a:pt x="425" y="804"/>
                      <a:pt x="358" y="759"/>
                    </a:cubicBezTo>
                    <a:cubicBezTo>
                      <a:pt x="313" y="714"/>
                      <a:pt x="291" y="647"/>
                      <a:pt x="291" y="558"/>
                    </a:cubicBezTo>
                    <a:cubicBezTo>
                      <a:pt x="291" y="447"/>
                      <a:pt x="335" y="357"/>
                      <a:pt x="402" y="313"/>
                    </a:cubicBezTo>
                    <a:cubicBezTo>
                      <a:pt x="491" y="246"/>
                      <a:pt x="603" y="223"/>
                      <a:pt x="759" y="223"/>
                    </a:cubicBezTo>
                    <a:cubicBezTo>
                      <a:pt x="849" y="223"/>
                      <a:pt x="938" y="223"/>
                      <a:pt x="1027" y="268"/>
                    </a:cubicBezTo>
                    <a:cubicBezTo>
                      <a:pt x="1116" y="290"/>
                      <a:pt x="1206" y="313"/>
                      <a:pt x="1317" y="380"/>
                    </a:cubicBezTo>
                    <a:lnTo>
                      <a:pt x="1317" y="112"/>
                    </a:lnTo>
                    <a:cubicBezTo>
                      <a:pt x="1206" y="67"/>
                      <a:pt x="1116" y="45"/>
                      <a:pt x="1005" y="23"/>
                    </a:cubicBezTo>
                    <a:cubicBezTo>
                      <a:pt x="916" y="0"/>
                      <a:pt x="826" y="0"/>
                      <a:pt x="7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43"/>
              <p:cNvSpPr/>
              <p:nvPr/>
            </p:nvSpPr>
            <p:spPr>
              <a:xfrm>
                <a:off x="3710055" y="1801310"/>
                <a:ext cx="51597" cy="57659"/>
              </a:xfrm>
              <a:custGeom>
                <a:rect b="b" l="l" r="r" t="t"/>
                <a:pathLst>
                  <a:path extrusionOk="0" h="2121" w="1898">
                    <a:moveTo>
                      <a:pt x="960" y="223"/>
                    </a:moveTo>
                    <a:cubicBezTo>
                      <a:pt x="1161" y="223"/>
                      <a:pt x="1317" y="290"/>
                      <a:pt x="1429" y="447"/>
                    </a:cubicBezTo>
                    <a:cubicBezTo>
                      <a:pt x="1540" y="603"/>
                      <a:pt x="1607" y="804"/>
                      <a:pt x="1607" y="1049"/>
                    </a:cubicBezTo>
                    <a:cubicBezTo>
                      <a:pt x="1607" y="1317"/>
                      <a:pt x="1540" y="1518"/>
                      <a:pt x="1429" y="1652"/>
                    </a:cubicBezTo>
                    <a:cubicBezTo>
                      <a:pt x="1317" y="1808"/>
                      <a:pt x="1161" y="1897"/>
                      <a:pt x="960" y="1897"/>
                    </a:cubicBezTo>
                    <a:cubicBezTo>
                      <a:pt x="759" y="1897"/>
                      <a:pt x="603" y="1808"/>
                      <a:pt x="469" y="1652"/>
                    </a:cubicBezTo>
                    <a:cubicBezTo>
                      <a:pt x="357" y="1518"/>
                      <a:pt x="313" y="1317"/>
                      <a:pt x="313" y="1049"/>
                    </a:cubicBezTo>
                    <a:cubicBezTo>
                      <a:pt x="313" y="804"/>
                      <a:pt x="357" y="603"/>
                      <a:pt x="469" y="447"/>
                    </a:cubicBezTo>
                    <a:cubicBezTo>
                      <a:pt x="603" y="290"/>
                      <a:pt x="759" y="223"/>
                      <a:pt x="960" y="223"/>
                    </a:cubicBezTo>
                    <a:close/>
                    <a:moveTo>
                      <a:pt x="960" y="0"/>
                    </a:moveTo>
                    <a:cubicBezTo>
                      <a:pt x="670" y="0"/>
                      <a:pt x="447" y="90"/>
                      <a:pt x="268" y="290"/>
                    </a:cubicBezTo>
                    <a:cubicBezTo>
                      <a:pt x="90" y="469"/>
                      <a:pt x="0" y="737"/>
                      <a:pt x="0" y="1049"/>
                    </a:cubicBezTo>
                    <a:cubicBezTo>
                      <a:pt x="0" y="1384"/>
                      <a:pt x="90" y="1630"/>
                      <a:pt x="268" y="1830"/>
                    </a:cubicBezTo>
                    <a:cubicBezTo>
                      <a:pt x="447" y="2009"/>
                      <a:pt x="670" y="2121"/>
                      <a:pt x="960" y="2121"/>
                    </a:cubicBezTo>
                    <a:cubicBezTo>
                      <a:pt x="1250" y="2121"/>
                      <a:pt x="1473" y="2009"/>
                      <a:pt x="1630" y="1830"/>
                    </a:cubicBezTo>
                    <a:cubicBezTo>
                      <a:pt x="1808" y="1630"/>
                      <a:pt x="1897" y="1384"/>
                      <a:pt x="1897" y="1049"/>
                    </a:cubicBezTo>
                    <a:cubicBezTo>
                      <a:pt x="1897" y="737"/>
                      <a:pt x="1808" y="469"/>
                      <a:pt x="1630" y="290"/>
                    </a:cubicBezTo>
                    <a:cubicBezTo>
                      <a:pt x="1473" y="90"/>
                      <a:pt x="1250" y="0"/>
                      <a:pt x="96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43"/>
              <p:cNvSpPr/>
              <p:nvPr/>
            </p:nvSpPr>
            <p:spPr>
              <a:xfrm>
                <a:off x="3770107" y="1801310"/>
                <a:ext cx="50999" cy="57659"/>
              </a:xfrm>
              <a:custGeom>
                <a:rect b="b" l="l" r="r" t="t"/>
                <a:pathLst>
                  <a:path extrusionOk="0" h="2121" w="1876">
                    <a:moveTo>
                      <a:pt x="938" y="223"/>
                    </a:moveTo>
                    <a:cubicBezTo>
                      <a:pt x="1139" y="223"/>
                      <a:pt x="1295" y="290"/>
                      <a:pt x="1429" y="447"/>
                    </a:cubicBezTo>
                    <a:cubicBezTo>
                      <a:pt x="1541" y="603"/>
                      <a:pt x="1586" y="804"/>
                      <a:pt x="1586" y="1049"/>
                    </a:cubicBezTo>
                    <a:cubicBezTo>
                      <a:pt x="1586" y="1317"/>
                      <a:pt x="1541" y="1518"/>
                      <a:pt x="1429" y="1652"/>
                    </a:cubicBezTo>
                    <a:cubicBezTo>
                      <a:pt x="1295" y="1808"/>
                      <a:pt x="1139" y="1897"/>
                      <a:pt x="938" y="1897"/>
                    </a:cubicBezTo>
                    <a:cubicBezTo>
                      <a:pt x="737" y="1897"/>
                      <a:pt x="581" y="1808"/>
                      <a:pt x="470" y="1652"/>
                    </a:cubicBezTo>
                    <a:cubicBezTo>
                      <a:pt x="358" y="1518"/>
                      <a:pt x="291" y="1317"/>
                      <a:pt x="291" y="1049"/>
                    </a:cubicBezTo>
                    <a:cubicBezTo>
                      <a:pt x="291" y="804"/>
                      <a:pt x="358" y="603"/>
                      <a:pt x="470" y="447"/>
                    </a:cubicBezTo>
                    <a:cubicBezTo>
                      <a:pt x="581" y="290"/>
                      <a:pt x="737" y="223"/>
                      <a:pt x="938" y="223"/>
                    </a:cubicBezTo>
                    <a:close/>
                    <a:moveTo>
                      <a:pt x="938" y="0"/>
                    </a:moveTo>
                    <a:cubicBezTo>
                      <a:pt x="648" y="0"/>
                      <a:pt x="425" y="90"/>
                      <a:pt x="246" y="290"/>
                    </a:cubicBezTo>
                    <a:cubicBezTo>
                      <a:pt x="90" y="469"/>
                      <a:pt x="1" y="737"/>
                      <a:pt x="1" y="1049"/>
                    </a:cubicBezTo>
                    <a:cubicBezTo>
                      <a:pt x="1" y="1384"/>
                      <a:pt x="90" y="1630"/>
                      <a:pt x="246" y="1830"/>
                    </a:cubicBezTo>
                    <a:cubicBezTo>
                      <a:pt x="425" y="2009"/>
                      <a:pt x="648" y="2121"/>
                      <a:pt x="938" y="2121"/>
                    </a:cubicBezTo>
                    <a:cubicBezTo>
                      <a:pt x="1228" y="2121"/>
                      <a:pt x="1452" y="2009"/>
                      <a:pt x="1630" y="1830"/>
                    </a:cubicBezTo>
                    <a:cubicBezTo>
                      <a:pt x="1809" y="1630"/>
                      <a:pt x="1876" y="1384"/>
                      <a:pt x="1876" y="1049"/>
                    </a:cubicBezTo>
                    <a:cubicBezTo>
                      <a:pt x="1876" y="737"/>
                      <a:pt x="1809" y="469"/>
                      <a:pt x="1630" y="290"/>
                    </a:cubicBezTo>
                    <a:cubicBezTo>
                      <a:pt x="1452" y="90"/>
                      <a:pt x="1228" y="0"/>
                      <a:pt x="93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43"/>
              <p:cNvSpPr/>
              <p:nvPr/>
            </p:nvSpPr>
            <p:spPr>
              <a:xfrm>
                <a:off x="3833230" y="1802506"/>
                <a:ext cx="41892" cy="55240"/>
              </a:xfrm>
              <a:custGeom>
                <a:rect b="b" l="l" r="r" t="t"/>
                <a:pathLst>
                  <a:path extrusionOk="0" h="2032" w="1541">
                    <a:moveTo>
                      <a:pt x="0" y="1"/>
                    </a:moveTo>
                    <a:lnTo>
                      <a:pt x="0" y="2032"/>
                    </a:lnTo>
                    <a:lnTo>
                      <a:pt x="268" y="2032"/>
                    </a:lnTo>
                    <a:lnTo>
                      <a:pt x="268" y="313"/>
                    </a:lnTo>
                    <a:lnTo>
                      <a:pt x="1161" y="2032"/>
                    </a:lnTo>
                    <a:lnTo>
                      <a:pt x="1540" y="2032"/>
                    </a:lnTo>
                    <a:lnTo>
                      <a:pt x="1540" y="1"/>
                    </a:lnTo>
                    <a:lnTo>
                      <a:pt x="1272" y="1"/>
                    </a:lnTo>
                    <a:lnTo>
                      <a:pt x="1272" y="1697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43"/>
              <p:cNvSpPr/>
              <p:nvPr/>
            </p:nvSpPr>
            <p:spPr>
              <a:xfrm>
                <a:off x="3893880" y="1802506"/>
                <a:ext cx="7313" cy="55240"/>
              </a:xfrm>
              <a:custGeom>
                <a:rect b="b" l="l" r="r" t="t"/>
                <a:pathLst>
                  <a:path extrusionOk="0" h="2032" w="269">
                    <a:moveTo>
                      <a:pt x="1" y="1"/>
                    </a:moveTo>
                    <a:lnTo>
                      <a:pt x="1" y="894"/>
                    </a:lnTo>
                    <a:lnTo>
                      <a:pt x="23" y="1362"/>
                    </a:lnTo>
                    <a:lnTo>
                      <a:pt x="246" y="1362"/>
                    </a:lnTo>
                    <a:lnTo>
                      <a:pt x="269" y="894"/>
                    </a:lnTo>
                    <a:lnTo>
                      <a:pt x="269" y="1"/>
                    </a:lnTo>
                    <a:close/>
                    <a:moveTo>
                      <a:pt x="1" y="1675"/>
                    </a:moveTo>
                    <a:lnTo>
                      <a:pt x="1" y="2032"/>
                    </a:lnTo>
                    <a:lnTo>
                      <a:pt x="269" y="2032"/>
                    </a:lnTo>
                    <a:lnTo>
                      <a:pt x="269" y="16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43"/>
              <p:cNvSpPr/>
              <p:nvPr/>
            </p:nvSpPr>
            <p:spPr>
              <a:xfrm>
                <a:off x="2372173" y="1891102"/>
                <a:ext cx="180862" cy="188120"/>
              </a:xfrm>
              <a:custGeom>
                <a:rect b="b" l="l" r="r" t="t"/>
                <a:pathLst>
                  <a:path extrusionOk="0" h="6920" w="6653">
                    <a:moveTo>
                      <a:pt x="3326" y="0"/>
                    </a:moveTo>
                    <a:cubicBezTo>
                      <a:pt x="1496" y="0"/>
                      <a:pt x="1" y="1496"/>
                      <a:pt x="1" y="3326"/>
                    </a:cubicBezTo>
                    <a:lnTo>
                      <a:pt x="1" y="3594"/>
                    </a:lnTo>
                    <a:cubicBezTo>
                      <a:pt x="1" y="5424"/>
                      <a:pt x="1496" y="6919"/>
                      <a:pt x="3326" y="6919"/>
                    </a:cubicBezTo>
                    <a:cubicBezTo>
                      <a:pt x="5157" y="6919"/>
                      <a:pt x="6652" y="5424"/>
                      <a:pt x="6652" y="3594"/>
                    </a:cubicBezTo>
                    <a:lnTo>
                      <a:pt x="6652" y="3326"/>
                    </a:lnTo>
                    <a:cubicBezTo>
                      <a:pt x="6652" y="1496"/>
                      <a:pt x="5157" y="0"/>
                      <a:pt x="3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43"/>
              <p:cNvSpPr/>
              <p:nvPr/>
            </p:nvSpPr>
            <p:spPr>
              <a:xfrm>
                <a:off x="2431028" y="1917797"/>
                <a:ext cx="63151" cy="34607"/>
              </a:xfrm>
              <a:custGeom>
                <a:rect b="b" l="l" r="r" t="t"/>
                <a:pathLst>
                  <a:path extrusionOk="0" h="1273" w="2323">
                    <a:moveTo>
                      <a:pt x="1161" y="0"/>
                    </a:moveTo>
                    <a:cubicBezTo>
                      <a:pt x="514" y="0"/>
                      <a:pt x="1" y="491"/>
                      <a:pt x="1" y="1094"/>
                    </a:cubicBezTo>
                    <a:cubicBezTo>
                      <a:pt x="1" y="1161"/>
                      <a:pt x="1" y="1228"/>
                      <a:pt x="1" y="1273"/>
                    </a:cubicBezTo>
                    <a:cubicBezTo>
                      <a:pt x="135" y="1273"/>
                      <a:pt x="246" y="1273"/>
                      <a:pt x="358" y="1250"/>
                    </a:cubicBezTo>
                    <a:cubicBezTo>
                      <a:pt x="336" y="1206"/>
                      <a:pt x="336" y="1139"/>
                      <a:pt x="336" y="1094"/>
                    </a:cubicBezTo>
                    <a:cubicBezTo>
                      <a:pt x="336" y="670"/>
                      <a:pt x="693" y="335"/>
                      <a:pt x="1161" y="335"/>
                    </a:cubicBezTo>
                    <a:cubicBezTo>
                      <a:pt x="1608" y="335"/>
                      <a:pt x="1965" y="670"/>
                      <a:pt x="1965" y="1094"/>
                    </a:cubicBezTo>
                    <a:cubicBezTo>
                      <a:pt x="1965" y="1139"/>
                      <a:pt x="1965" y="1161"/>
                      <a:pt x="1965" y="1206"/>
                    </a:cubicBezTo>
                    <a:cubicBezTo>
                      <a:pt x="2077" y="1206"/>
                      <a:pt x="2188" y="1206"/>
                      <a:pt x="2322" y="1183"/>
                    </a:cubicBezTo>
                    <a:cubicBezTo>
                      <a:pt x="2322" y="1161"/>
                      <a:pt x="2322" y="1116"/>
                      <a:pt x="2322" y="1094"/>
                    </a:cubicBezTo>
                    <a:cubicBezTo>
                      <a:pt x="2322" y="491"/>
                      <a:pt x="1786" y="0"/>
                      <a:pt x="1161" y="0"/>
                    </a:cubicBezTo>
                    <a:close/>
                  </a:path>
                </a:pathLst>
              </a:custGeom>
              <a:solidFill>
                <a:srgbClr val="C18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43"/>
              <p:cNvSpPr/>
              <p:nvPr/>
            </p:nvSpPr>
            <p:spPr>
              <a:xfrm>
                <a:off x="2482625" y="1938431"/>
                <a:ext cx="6089" cy="12152"/>
              </a:xfrm>
              <a:custGeom>
                <a:rect b="b" l="l" r="r" t="t"/>
                <a:pathLst>
                  <a:path extrusionOk="0" h="447" w="224">
                    <a:moveTo>
                      <a:pt x="0" y="0"/>
                    </a:moveTo>
                    <a:cubicBezTo>
                      <a:pt x="45" y="112"/>
                      <a:pt x="67" y="224"/>
                      <a:pt x="67" y="335"/>
                    </a:cubicBezTo>
                    <a:cubicBezTo>
                      <a:pt x="67" y="380"/>
                      <a:pt x="67" y="402"/>
                      <a:pt x="67" y="447"/>
                    </a:cubicBezTo>
                    <a:lnTo>
                      <a:pt x="223" y="447"/>
                    </a:lnTo>
                    <a:cubicBezTo>
                      <a:pt x="156" y="290"/>
                      <a:pt x="89" y="134"/>
                      <a:pt x="0" y="0"/>
                    </a:cubicBezTo>
                    <a:close/>
                  </a:path>
                </a:pathLst>
              </a:custGeom>
              <a:solidFill>
                <a:srgbClr val="00305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43"/>
              <p:cNvSpPr/>
              <p:nvPr/>
            </p:nvSpPr>
            <p:spPr>
              <a:xfrm>
                <a:off x="2379458" y="1942971"/>
                <a:ext cx="167487" cy="98953"/>
              </a:xfrm>
              <a:custGeom>
                <a:rect b="b" l="l" r="r" t="t"/>
                <a:pathLst>
                  <a:path extrusionOk="0" h="3640" w="6161">
                    <a:moveTo>
                      <a:pt x="3377" y="0"/>
                    </a:moveTo>
                    <a:cubicBezTo>
                      <a:pt x="2394" y="0"/>
                      <a:pt x="1317" y="39"/>
                      <a:pt x="1184" y="123"/>
                    </a:cubicBezTo>
                    <a:cubicBezTo>
                      <a:pt x="1184" y="123"/>
                      <a:pt x="1" y="3025"/>
                      <a:pt x="626" y="3315"/>
                    </a:cubicBezTo>
                    <a:cubicBezTo>
                      <a:pt x="959" y="3488"/>
                      <a:pt x="2423" y="3640"/>
                      <a:pt x="3719" y="3640"/>
                    </a:cubicBezTo>
                    <a:cubicBezTo>
                      <a:pt x="4769" y="3640"/>
                      <a:pt x="5709" y="3540"/>
                      <a:pt x="5848" y="3270"/>
                    </a:cubicBezTo>
                    <a:cubicBezTo>
                      <a:pt x="6161" y="2668"/>
                      <a:pt x="5179" y="168"/>
                      <a:pt x="5045" y="79"/>
                    </a:cubicBezTo>
                    <a:cubicBezTo>
                      <a:pt x="4973" y="28"/>
                      <a:pt x="4209" y="0"/>
                      <a:pt x="3377" y="0"/>
                    </a:cubicBezTo>
                    <a:close/>
                  </a:path>
                </a:pathLst>
              </a:custGeom>
              <a:solidFill>
                <a:srgbClr val="C18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43"/>
              <p:cNvSpPr/>
              <p:nvPr/>
            </p:nvSpPr>
            <p:spPr>
              <a:xfrm>
                <a:off x="2496571" y="1944493"/>
                <a:ext cx="50374" cy="97105"/>
              </a:xfrm>
              <a:custGeom>
                <a:rect b="b" l="l" r="r" t="t"/>
                <a:pathLst>
                  <a:path extrusionOk="0" h="3572" w="1853">
                    <a:moveTo>
                      <a:pt x="625" y="1"/>
                    </a:moveTo>
                    <a:cubicBezTo>
                      <a:pt x="625" y="23"/>
                      <a:pt x="625" y="67"/>
                      <a:pt x="603" y="112"/>
                    </a:cubicBezTo>
                    <a:cubicBezTo>
                      <a:pt x="224" y="1139"/>
                      <a:pt x="0" y="2456"/>
                      <a:pt x="291" y="3572"/>
                    </a:cubicBezTo>
                    <a:cubicBezTo>
                      <a:pt x="938" y="3527"/>
                      <a:pt x="1451" y="3415"/>
                      <a:pt x="1540" y="3214"/>
                    </a:cubicBezTo>
                    <a:cubicBezTo>
                      <a:pt x="1853" y="2612"/>
                      <a:pt x="871" y="112"/>
                      <a:pt x="737" y="23"/>
                    </a:cubicBezTo>
                    <a:cubicBezTo>
                      <a:pt x="737" y="23"/>
                      <a:pt x="670" y="1"/>
                      <a:pt x="625" y="1"/>
                    </a:cubicBezTo>
                    <a:close/>
                  </a:path>
                </a:pathLst>
              </a:custGeom>
              <a:solidFill>
                <a:srgbClr val="C18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43"/>
              <p:cNvSpPr/>
              <p:nvPr/>
            </p:nvSpPr>
            <p:spPr>
              <a:xfrm>
                <a:off x="2397672" y="1983313"/>
                <a:ext cx="104988" cy="19736"/>
              </a:xfrm>
              <a:custGeom>
                <a:rect b="b" l="l" r="r" t="t"/>
                <a:pathLst>
                  <a:path extrusionOk="0" h="726" w="3862">
                    <a:moveTo>
                      <a:pt x="3862" y="1"/>
                    </a:moveTo>
                    <a:lnTo>
                      <a:pt x="3862" y="1"/>
                    </a:lnTo>
                    <a:cubicBezTo>
                      <a:pt x="3147" y="477"/>
                      <a:pt x="2480" y="636"/>
                      <a:pt x="1908" y="636"/>
                    </a:cubicBezTo>
                    <a:cubicBezTo>
                      <a:pt x="765" y="636"/>
                      <a:pt x="1" y="1"/>
                      <a:pt x="0" y="1"/>
                    </a:cubicBezTo>
                    <a:lnTo>
                      <a:pt x="0" y="1"/>
                    </a:lnTo>
                    <a:cubicBezTo>
                      <a:pt x="625" y="544"/>
                      <a:pt x="1263" y="725"/>
                      <a:pt x="1835" y="725"/>
                    </a:cubicBezTo>
                    <a:cubicBezTo>
                      <a:pt x="2979" y="725"/>
                      <a:pt x="3861" y="1"/>
                      <a:pt x="38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43"/>
              <p:cNvSpPr/>
              <p:nvPr/>
            </p:nvSpPr>
            <p:spPr>
              <a:xfrm>
                <a:off x="2434671" y="1990599"/>
                <a:ext cx="22482" cy="21884"/>
              </a:xfrm>
              <a:custGeom>
                <a:rect b="b" l="l" r="r" t="t"/>
                <a:pathLst>
                  <a:path extrusionOk="0" h="805" w="827">
                    <a:moveTo>
                      <a:pt x="403" y="1"/>
                    </a:moveTo>
                    <a:cubicBezTo>
                      <a:pt x="179" y="1"/>
                      <a:pt x="1" y="179"/>
                      <a:pt x="1" y="402"/>
                    </a:cubicBezTo>
                    <a:cubicBezTo>
                      <a:pt x="1" y="626"/>
                      <a:pt x="179" y="804"/>
                      <a:pt x="403" y="804"/>
                    </a:cubicBezTo>
                    <a:cubicBezTo>
                      <a:pt x="648" y="804"/>
                      <a:pt x="827" y="626"/>
                      <a:pt x="827" y="402"/>
                    </a:cubicBezTo>
                    <a:cubicBezTo>
                      <a:pt x="827" y="179"/>
                      <a:pt x="648" y="1"/>
                      <a:pt x="403" y="1"/>
                    </a:cubicBezTo>
                    <a:close/>
                  </a:path>
                </a:pathLst>
              </a:custGeom>
              <a:solidFill>
                <a:srgbClr val="FFBE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43"/>
              <p:cNvSpPr/>
              <p:nvPr/>
            </p:nvSpPr>
            <p:spPr>
              <a:xfrm>
                <a:off x="2438314" y="1993644"/>
                <a:ext cx="15196" cy="15196"/>
              </a:xfrm>
              <a:custGeom>
                <a:rect b="b" l="l" r="r" t="t"/>
                <a:pathLst>
                  <a:path extrusionOk="0" h="559" w="559">
                    <a:moveTo>
                      <a:pt x="269" y="0"/>
                    </a:moveTo>
                    <a:cubicBezTo>
                      <a:pt x="135" y="0"/>
                      <a:pt x="1" y="134"/>
                      <a:pt x="1" y="290"/>
                    </a:cubicBezTo>
                    <a:cubicBezTo>
                      <a:pt x="1" y="447"/>
                      <a:pt x="135" y="558"/>
                      <a:pt x="269" y="558"/>
                    </a:cubicBezTo>
                    <a:cubicBezTo>
                      <a:pt x="425" y="558"/>
                      <a:pt x="559" y="447"/>
                      <a:pt x="559" y="290"/>
                    </a:cubicBezTo>
                    <a:cubicBezTo>
                      <a:pt x="559" y="134"/>
                      <a:pt x="425" y="0"/>
                      <a:pt x="269" y="0"/>
                    </a:cubicBezTo>
                    <a:close/>
                  </a:path>
                </a:pathLst>
              </a:custGeom>
              <a:solidFill>
                <a:srgbClr val="C18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43"/>
              <p:cNvSpPr/>
              <p:nvPr/>
            </p:nvSpPr>
            <p:spPr>
              <a:xfrm>
                <a:off x="2516579" y="1951779"/>
                <a:ext cx="7313" cy="83757"/>
              </a:xfrm>
              <a:custGeom>
                <a:rect b="b" l="l" r="r" t="t"/>
                <a:pathLst>
                  <a:path extrusionOk="0" h="3081" w="269">
                    <a:moveTo>
                      <a:pt x="1" y="0"/>
                    </a:moveTo>
                    <a:cubicBezTo>
                      <a:pt x="1" y="268"/>
                      <a:pt x="23" y="536"/>
                      <a:pt x="23" y="781"/>
                    </a:cubicBezTo>
                    <a:cubicBezTo>
                      <a:pt x="46" y="1049"/>
                      <a:pt x="46" y="1317"/>
                      <a:pt x="68" y="1585"/>
                    </a:cubicBezTo>
                    <a:cubicBezTo>
                      <a:pt x="90" y="1853"/>
                      <a:pt x="112" y="2121"/>
                      <a:pt x="157" y="2388"/>
                    </a:cubicBezTo>
                    <a:cubicBezTo>
                      <a:pt x="157" y="2522"/>
                      <a:pt x="179" y="2656"/>
                      <a:pt x="202" y="2790"/>
                    </a:cubicBezTo>
                    <a:cubicBezTo>
                      <a:pt x="224" y="2857"/>
                      <a:pt x="224" y="2924"/>
                      <a:pt x="246" y="2969"/>
                    </a:cubicBezTo>
                    <a:cubicBezTo>
                      <a:pt x="246" y="2902"/>
                      <a:pt x="246" y="2835"/>
                      <a:pt x="246" y="2768"/>
                    </a:cubicBezTo>
                    <a:cubicBezTo>
                      <a:pt x="224" y="2656"/>
                      <a:pt x="202" y="2522"/>
                      <a:pt x="202" y="2388"/>
                    </a:cubicBezTo>
                    <a:lnTo>
                      <a:pt x="157" y="1585"/>
                    </a:lnTo>
                    <a:cubicBezTo>
                      <a:pt x="112" y="1317"/>
                      <a:pt x="112" y="1049"/>
                      <a:pt x="90" y="781"/>
                    </a:cubicBezTo>
                    <a:cubicBezTo>
                      <a:pt x="68" y="536"/>
                      <a:pt x="46" y="268"/>
                      <a:pt x="1" y="0"/>
                    </a:cubicBezTo>
                    <a:close/>
                    <a:moveTo>
                      <a:pt x="246" y="2969"/>
                    </a:moveTo>
                    <a:cubicBezTo>
                      <a:pt x="246" y="3013"/>
                      <a:pt x="246" y="3036"/>
                      <a:pt x="269" y="3080"/>
                    </a:cubicBezTo>
                    <a:cubicBezTo>
                      <a:pt x="269" y="3036"/>
                      <a:pt x="269" y="3013"/>
                      <a:pt x="246" y="296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43"/>
              <p:cNvSpPr/>
              <p:nvPr/>
            </p:nvSpPr>
            <p:spPr>
              <a:xfrm>
                <a:off x="1715084" y="2449291"/>
                <a:ext cx="865842" cy="1269322"/>
              </a:xfrm>
              <a:custGeom>
                <a:rect b="b" l="l" r="r" t="t"/>
                <a:pathLst>
                  <a:path extrusionOk="0" h="46692" w="31850">
                    <a:moveTo>
                      <a:pt x="19530" y="1"/>
                    </a:moveTo>
                    <a:cubicBezTo>
                      <a:pt x="19530" y="1"/>
                      <a:pt x="15713" y="1608"/>
                      <a:pt x="14419" y="3371"/>
                    </a:cubicBezTo>
                    <a:cubicBezTo>
                      <a:pt x="13146" y="5112"/>
                      <a:pt x="10602" y="11183"/>
                      <a:pt x="9486" y="12299"/>
                    </a:cubicBezTo>
                    <a:cubicBezTo>
                      <a:pt x="8348" y="13414"/>
                      <a:pt x="0" y="37117"/>
                      <a:pt x="648" y="46692"/>
                    </a:cubicBezTo>
                    <a:lnTo>
                      <a:pt x="14999" y="46692"/>
                    </a:lnTo>
                    <a:cubicBezTo>
                      <a:pt x="15200" y="45264"/>
                      <a:pt x="15869" y="42764"/>
                      <a:pt x="17945" y="40264"/>
                    </a:cubicBezTo>
                    <a:cubicBezTo>
                      <a:pt x="21137" y="36425"/>
                      <a:pt x="25288" y="31314"/>
                      <a:pt x="23056" y="23971"/>
                    </a:cubicBezTo>
                    <a:cubicBezTo>
                      <a:pt x="23056" y="23971"/>
                      <a:pt x="24484" y="20289"/>
                      <a:pt x="25600" y="18213"/>
                    </a:cubicBezTo>
                    <a:cubicBezTo>
                      <a:pt x="26739" y="16137"/>
                      <a:pt x="31850" y="7991"/>
                      <a:pt x="27676" y="4799"/>
                    </a:cubicBezTo>
                    <a:cubicBezTo>
                      <a:pt x="27676" y="4799"/>
                      <a:pt x="27420" y="4491"/>
                      <a:pt x="26880" y="4491"/>
                    </a:cubicBezTo>
                    <a:cubicBezTo>
                      <a:pt x="25770" y="4491"/>
                      <a:pt x="23461" y="5793"/>
                      <a:pt x="19708" y="13749"/>
                    </a:cubicBezTo>
                    <a:lnTo>
                      <a:pt x="19530" y="1"/>
                    </a:lnTo>
                    <a:close/>
                  </a:path>
                </a:pathLst>
              </a:custGeom>
              <a:solidFill>
                <a:srgbClr val="DD741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43"/>
              <p:cNvSpPr/>
              <p:nvPr/>
            </p:nvSpPr>
            <p:spPr>
              <a:xfrm>
                <a:off x="2172580" y="2823058"/>
                <a:ext cx="78293" cy="143211"/>
              </a:xfrm>
              <a:custGeom>
                <a:rect b="b" l="l" r="r" t="t"/>
                <a:pathLst>
                  <a:path extrusionOk="0" h="5268" w="2880">
                    <a:moveTo>
                      <a:pt x="2879" y="0"/>
                    </a:moveTo>
                    <a:lnTo>
                      <a:pt x="2879" y="0"/>
                    </a:lnTo>
                    <a:cubicBezTo>
                      <a:pt x="2299" y="826"/>
                      <a:pt x="1808" y="1696"/>
                      <a:pt x="1317" y="2567"/>
                    </a:cubicBezTo>
                    <a:cubicBezTo>
                      <a:pt x="848" y="3460"/>
                      <a:pt x="379" y="4352"/>
                      <a:pt x="0" y="5268"/>
                    </a:cubicBezTo>
                    <a:cubicBezTo>
                      <a:pt x="558" y="4442"/>
                      <a:pt x="1071" y="3571"/>
                      <a:pt x="1540" y="2701"/>
                    </a:cubicBezTo>
                    <a:cubicBezTo>
                      <a:pt x="2009" y="1808"/>
                      <a:pt x="2477" y="938"/>
                      <a:pt x="2879" y="0"/>
                    </a:cubicBezTo>
                    <a:close/>
                  </a:path>
                </a:pathLst>
              </a:custGeom>
              <a:solidFill>
                <a:srgbClr val="1E33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43"/>
              <p:cNvSpPr/>
              <p:nvPr/>
            </p:nvSpPr>
            <p:spPr>
              <a:xfrm>
                <a:off x="2120385" y="2531771"/>
                <a:ext cx="26125" cy="9678"/>
              </a:xfrm>
              <a:custGeom>
                <a:rect b="b" l="l" r="r" t="t"/>
                <a:pathLst>
                  <a:path extrusionOk="0" h="356" w="961">
                    <a:moveTo>
                      <a:pt x="204" y="0"/>
                    </a:moveTo>
                    <a:cubicBezTo>
                      <a:pt x="137" y="0"/>
                      <a:pt x="69" y="7"/>
                      <a:pt x="1" y="25"/>
                    </a:cubicBezTo>
                    <a:cubicBezTo>
                      <a:pt x="112" y="158"/>
                      <a:pt x="268" y="225"/>
                      <a:pt x="425" y="292"/>
                    </a:cubicBezTo>
                    <a:cubicBezTo>
                      <a:pt x="551" y="324"/>
                      <a:pt x="666" y="355"/>
                      <a:pt x="794" y="355"/>
                    </a:cubicBezTo>
                    <a:cubicBezTo>
                      <a:pt x="846" y="355"/>
                      <a:pt x="901" y="350"/>
                      <a:pt x="960" y="337"/>
                    </a:cubicBezTo>
                    <a:cubicBezTo>
                      <a:pt x="826" y="181"/>
                      <a:pt x="670" y="114"/>
                      <a:pt x="514" y="47"/>
                    </a:cubicBezTo>
                    <a:cubicBezTo>
                      <a:pt x="417" y="19"/>
                      <a:pt x="312" y="0"/>
                      <a:pt x="204" y="0"/>
                    </a:cubicBezTo>
                    <a:close/>
                  </a:path>
                </a:pathLst>
              </a:custGeom>
              <a:solidFill>
                <a:srgbClr val="1E33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3"/>
              <p:cNvSpPr/>
              <p:nvPr/>
            </p:nvSpPr>
            <p:spPr>
              <a:xfrm>
                <a:off x="2107037" y="2540905"/>
                <a:ext cx="30964" cy="21884"/>
              </a:xfrm>
              <a:custGeom>
                <a:rect b="b" l="l" r="r" t="t"/>
                <a:pathLst>
                  <a:path extrusionOk="0" h="805" w="1139">
                    <a:moveTo>
                      <a:pt x="1" y="1"/>
                    </a:moveTo>
                    <a:lnTo>
                      <a:pt x="1" y="1"/>
                    </a:lnTo>
                    <a:cubicBezTo>
                      <a:pt x="134" y="202"/>
                      <a:pt x="313" y="358"/>
                      <a:pt x="492" y="492"/>
                    </a:cubicBezTo>
                    <a:cubicBezTo>
                      <a:pt x="692" y="626"/>
                      <a:pt x="893" y="737"/>
                      <a:pt x="1139" y="804"/>
                    </a:cubicBezTo>
                    <a:cubicBezTo>
                      <a:pt x="1005" y="581"/>
                      <a:pt x="826" y="425"/>
                      <a:pt x="648" y="291"/>
                    </a:cubicBezTo>
                    <a:cubicBezTo>
                      <a:pt x="447" y="157"/>
                      <a:pt x="246" y="46"/>
                      <a:pt x="1" y="1"/>
                    </a:cubicBezTo>
                    <a:close/>
                  </a:path>
                </a:pathLst>
              </a:custGeom>
              <a:solidFill>
                <a:srgbClr val="1E33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3"/>
              <p:cNvSpPr/>
              <p:nvPr/>
            </p:nvSpPr>
            <p:spPr>
              <a:xfrm>
                <a:off x="2354584" y="2753872"/>
                <a:ext cx="52222" cy="30366"/>
              </a:xfrm>
              <a:custGeom>
                <a:rect b="b" l="l" r="r" t="t"/>
                <a:pathLst>
                  <a:path extrusionOk="0" h="1117" w="1921">
                    <a:moveTo>
                      <a:pt x="1" y="1"/>
                    </a:moveTo>
                    <a:cubicBezTo>
                      <a:pt x="269" y="269"/>
                      <a:pt x="581" y="470"/>
                      <a:pt x="893" y="670"/>
                    </a:cubicBezTo>
                    <a:cubicBezTo>
                      <a:pt x="1228" y="849"/>
                      <a:pt x="1563" y="1005"/>
                      <a:pt x="1920" y="1117"/>
                    </a:cubicBezTo>
                    <a:cubicBezTo>
                      <a:pt x="1652" y="827"/>
                      <a:pt x="1340" y="626"/>
                      <a:pt x="1027" y="447"/>
                    </a:cubicBezTo>
                    <a:cubicBezTo>
                      <a:pt x="715" y="269"/>
                      <a:pt x="380" y="90"/>
                      <a:pt x="1" y="1"/>
                    </a:cubicBezTo>
                    <a:close/>
                  </a:path>
                </a:pathLst>
              </a:custGeom>
              <a:solidFill>
                <a:srgbClr val="1E33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3"/>
              <p:cNvSpPr/>
              <p:nvPr/>
            </p:nvSpPr>
            <p:spPr>
              <a:xfrm>
                <a:off x="2337593" y="2775131"/>
                <a:ext cx="60704" cy="35205"/>
              </a:xfrm>
              <a:custGeom>
                <a:rect b="b" l="l" r="r" t="t"/>
                <a:pathLst>
                  <a:path extrusionOk="0" h="1295" w="2233">
                    <a:moveTo>
                      <a:pt x="1" y="0"/>
                    </a:moveTo>
                    <a:cubicBezTo>
                      <a:pt x="313" y="313"/>
                      <a:pt x="670" y="536"/>
                      <a:pt x="1050" y="759"/>
                    </a:cubicBezTo>
                    <a:cubicBezTo>
                      <a:pt x="1429" y="960"/>
                      <a:pt x="1809" y="1161"/>
                      <a:pt x="2233" y="1295"/>
                    </a:cubicBezTo>
                    <a:cubicBezTo>
                      <a:pt x="1898" y="982"/>
                      <a:pt x="1541" y="759"/>
                      <a:pt x="1184" y="536"/>
                    </a:cubicBezTo>
                    <a:cubicBezTo>
                      <a:pt x="804" y="335"/>
                      <a:pt x="425" y="134"/>
                      <a:pt x="1" y="0"/>
                    </a:cubicBezTo>
                    <a:close/>
                  </a:path>
                </a:pathLst>
              </a:custGeom>
              <a:solidFill>
                <a:srgbClr val="1E33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3"/>
              <p:cNvSpPr/>
              <p:nvPr/>
            </p:nvSpPr>
            <p:spPr>
              <a:xfrm>
                <a:off x="2345477" y="2572766"/>
                <a:ext cx="152318" cy="121734"/>
              </a:xfrm>
              <a:custGeom>
                <a:rect b="b" l="l" r="r" t="t"/>
                <a:pathLst>
                  <a:path extrusionOk="0" h="4478" w="5603">
                    <a:moveTo>
                      <a:pt x="3819" y="0"/>
                    </a:moveTo>
                    <a:cubicBezTo>
                      <a:pt x="3473" y="0"/>
                      <a:pt x="3060" y="76"/>
                      <a:pt x="2568" y="257"/>
                    </a:cubicBezTo>
                    <a:cubicBezTo>
                      <a:pt x="2568" y="257"/>
                      <a:pt x="1" y="3137"/>
                      <a:pt x="2411" y="4252"/>
                    </a:cubicBezTo>
                    <a:cubicBezTo>
                      <a:pt x="2411" y="4252"/>
                      <a:pt x="2806" y="4478"/>
                      <a:pt x="3335" y="4478"/>
                    </a:cubicBezTo>
                    <a:cubicBezTo>
                      <a:pt x="4064" y="4478"/>
                      <a:pt x="5047" y="4051"/>
                      <a:pt x="5603" y="2021"/>
                    </a:cubicBezTo>
                    <a:cubicBezTo>
                      <a:pt x="5603" y="2021"/>
                      <a:pt x="5603" y="0"/>
                      <a:pt x="3819" y="0"/>
                    </a:cubicBezTo>
                    <a:close/>
                  </a:path>
                </a:pathLst>
              </a:custGeom>
              <a:solidFill>
                <a:srgbClr val="FFC0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3"/>
              <p:cNvSpPr/>
              <p:nvPr/>
            </p:nvSpPr>
            <p:spPr>
              <a:xfrm>
                <a:off x="2383726" y="2640076"/>
                <a:ext cx="67364" cy="54452"/>
              </a:xfrm>
              <a:custGeom>
                <a:rect b="b" l="l" r="r" t="t"/>
                <a:pathLst>
                  <a:path extrusionOk="0" h="2003" w="2478">
                    <a:moveTo>
                      <a:pt x="823" y="1"/>
                    </a:moveTo>
                    <a:cubicBezTo>
                      <a:pt x="549" y="1"/>
                      <a:pt x="269" y="155"/>
                      <a:pt x="0" y="527"/>
                    </a:cubicBezTo>
                    <a:cubicBezTo>
                      <a:pt x="67" y="1018"/>
                      <a:pt x="335" y="1464"/>
                      <a:pt x="1004" y="1776"/>
                    </a:cubicBezTo>
                    <a:cubicBezTo>
                      <a:pt x="1004" y="1776"/>
                      <a:pt x="1394" y="2002"/>
                      <a:pt x="1918" y="2002"/>
                    </a:cubicBezTo>
                    <a:cubicBezTo>
                      <a:pt x="2092" y="2002"/>
                      <a:pt x="2282" y="1977"/>
                      <a:pt x="2477" y="1910"/>
                    </a:cubicBezTo>
                    <a:cubicBezTo>
                      <a:pt x="2143" y="955"/>
                      <a:pt x="1503" y="1"/>
                      <a:pt x="8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3"/>
              <p:cNvSpPr/>
              <p:nvPr/>
            </p:nvSpPr>
            <p:spPr>
              <a:xfrm>
                <a:off x="1609497" y="3593291"/>
                <a:ext cx="564904" cy="457225"/>
              </a:xfrm>
              <a:custGeom>
                <a:rect b="b" l="l" r="r" t="t"/>
                <a:pathLst>
                  <a:path extrusionOk="0" h="16819" w="20780">
                    <a:moveTo>
                      <a:pt x="4307" y="1"/>
                    </a:moveTo>
                    <a:cubicBezTo>
                      <a:pt x="3572" y="1"/>
                      <a:pt x="3572" y="2333"/>
                      <a:pt x="3572" y="2333"/>
                    </a:cubicBezTo>
                    <a:cubicBezTo>
                      <a:pt x="3572" y="2333"/>
                      <a:pt x="202" y="13247"/>
                      <a:pt x="1" y="16818"/>
                    </a:cubicBezTo>
                    <a:lnTo>
                      <a:pt x="20356" y="16818"/>
                    </a:lnTo>
                    <a:cubicBezTo>
                      <a:pt x="20356" y="16818"/>
                      <a:pt x="20780" y="4431"/>
                      <a:pt x="20356" y="3182"/>
                    </a:cubicBezTo>
                    <a:lnTo>
                      <a:pt x="20356" y="3159"/>
                    </a:lnTo>
                    <a:lnTo>
                      <a:pt x="20356" y="1284"/>
                    </a:lnTo>
                    <a:cubicBezTo>
                      <a:pt x="20356" y="1284"/>
                      <a:pt x="5246" y="235"/>
                      <a:pt x="4398" y="12"/>
                    </a:cubicBezTo>
                    <a:cubicBezTo>
                      <a:pt x="4366" y="5"/>
                      <a:pt x="4336" y="1"/>
                      <a:pt x="43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1669576" y="3532831"/>
                <a:ext cx="556423" cy="182901"/>
              </a:xfrm>
              <a:custGeom>
                <a:rect b="b" l="l" r="r" t="t"/>
                <a:pathLst>
                  <a:path extrusionOk="0" h="6728" w="20468">
                    <a:moveTo>
                      <a:pt x="1297" y="0"/>
                    </a:moveTo>
                    <a:cubicBezTo>
                      <a:pt x="1229" y="0"/>
                      <a:pt x="1176" y="1"/>
                      <a:pt x="1139" y="4"/>
                    </a:cubicBezTo>
                    <a:cubicBezTo>
                      <a:pt x="1" y="94"/>
                      <a:pt x="1050" y="1053"/>
                      <a:pt x="559" y="2192"/>
                    </a:cubicBezTo>
                    <a:cubicBezTo>
                      <a:pt x="68" y="3330"/>
                      <a:pt x="893" y="4870"/>
                      <a:pt x="893" y="4870"/>
                    </a:cubicBezTo>
                    <a:lnTo>
                      <a:pt x="893" y="4892"/>
                    </a:lnTo>
                    <a:cubicBezTo>
                      <a:pt x="1652" y="5366"/>
                      <a:pt x="12910" y="6728"/>
                      <a:pt x="16968" y="6728"/>
                    </a:cubicBezTo>
                    <a:cubicBezTo>
                      <a:pt x="17684" y="6728"/>
                      <a:pt x="18176" y="6685"/>
                      <a:pt x="18347" y="6588"/>
                    </a:cubicBezTo>
                    <a:cubicBezTo>
                      <a:pt x="19485" y="5941"/>
                      <a:pt x="18749" y="4401"/>
                      <a:pt x="19083" y="4066"/>
                    </a:cubicBezTo>
                    <a:cubicBezTo>
                      <a:pt x="19418" y="3754"/>
                      <a:pt x="20467" y="2683"/>
                      <a:pt x="19574" y="1946"/>
                    </a:cubicBezTo>
                    <a:cubicBezTo>
                      <a:pt x="18711" y="1255"/>
                      <a:pt x="3327" y="0"/>
                      <a:pt x="1297" y="0"/>
                    </a:cubicBezTo>
                    <a:close/>
                  </a:path>
                </a:pathLst>
              </a:custGeom>
              <a:solidFill>
                <a:srgbClr val="C18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1715084" y="3771978"/>
                <a:ext cx="38847" cy="38875"/>
              </a:xfrm>
              <a:custGeom>
                <a:rect b="b" l="l" r="r" t="t"/>
                <a:pathLst>
                  <a:path extrusionOk="0" h="1430" w="1429">
                    <a:moveTo>
                      <a:pt x="715" y="1"/>
                    </a:moveTo>
                    <a:cubicBezTo>
                      <a:pt x="313" y="1"/>
                      <a:pt x="0" y="313"/>
                      <a:pt x="0" y="715"/>
                    </a:cubicBezTo>
                    <a:cubicBezTo>
                      <a:pt x="0" y="1117"/>
                      <a:pt x="313" y="1429"/>
                      <a:pt x="715" y="1429"/>
                    </a:cubicBezTo>
                    <a:cubicBezTo>
                      <a:pt x="1094" y="1429"/>
                      <a:pt x="1429" y="1117"/>
                      <a:pt x="1429" y="715"/>
                    </a:cubicBezTo>
                    <a:cubicBezTo>
                      <a:pt x="1429" y="313"/>
                      <a:pt x="1094" y="1"/>
                      <a:pt x="7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1790332" y="3883626"/>
                <a:ext cx="38249" cy="38875"/>
              </a:xfrm>
              <a:custGeom>
                <a:rect b="b" l="l" r="r" t="t"/>
                <a:pathLst>
                  <a:path extrusionOk="0" h="1430" w="1407">
                    <a:moveTo>
                      <a:pt x="714" y="1"/>
                    </a:moveTo>
                    <a:cubicBezTo>
                      <a:pt x="313" y="1"/>
                      <a:pt x="0" y="335"/>
                      <a:pt x="0" y="715"/>
                    </a:cubicBezTo>
                    <a:cubicBezTo>
                      <a:pt x="0" y="1117"/>
                      <a:pt x="313" y="1429"/>
                      <a:pt x="714" y="1429"/>
                    </a:cubicBezTo>
                    <a:cubicBezTo>
                      <a:pt x="1094" y="1429"/>
                      <a:pt x="1406" y="1117"/>
                      <a:pt x="1406" y="715"/>
                    </a:cubicBezTo>
                    <a:cubicBezTo>
                      <a:pt x="1406" y="335"/>
                      <a:pt x="1094" y="1"/>
                      <a:pt x="7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>
                <a:off x="1918944" y="3816887"/>
                <a:ext cx="38875" cy="38847"/>
              </a:xfrm>
              <a:custGeom>
                <a:rect b="b" l="l" r="r" t="t"/>
                <a:pathLst>
                  <a:path extrusionOk="0" h="1429" w="1430">
                    <a:moveTo>
                      <a:pt x="715" y="1"/>
                    </a:moveTo>
                    <a:cubicBezTo>
                      <a:pt x="313" y="1"/>
                      <a:pt x="1" y="335"/>
                      <a:pt x="1" y="715"/>
                    </a:cubicBezTo>
                    <a:cubicBezTo>
                      <a:pt x="1" y="1117"/>
                      <a:pt x="313" y="1429"/>
                      <a:pt x="715" y="1429"/>
                    </a:cubicBezTo>
                    <a:cubicBezTo>
                      <a:pt x="1117" y="1429"/>
                      <a:pt x="1429" y="1117"/>
                      <a:pt x="1429" y="715"/>
                    </a:cubicBezTo>
                    <a:cubicBezTo>
                      <a:pt x="1429" y="335"/>
                      <a:pt x="1117" y="1"/>
                      <a:pt x="7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3"/>
              <p:cNvSpPr/>
              <p:nvPr/>
            </p:nvSpPr>
            <p:spPr>
              <a:xfrm>
                <a:off x="1931694" y="3963115"/>
                <a:ext cx="38847" cy="38847"/>
              </a:xfrm>
              <a:custGeom>
                <a:rect b="b" l="l" r="r" t="t"/>
                <a:pathLst>
                  <a:path extrusionOk="0" h="1429" w="1429">
                    <a:moveTo>
                      <a:pt x="715" y="0"/>
                    </a:moveTo>
                    <a:cubicBezTo>
                      <a:pt x="313" y="0"/>
                      <a:pt x="0" y="313"/>
                      <a:pt x="0" y="715"/>
                    </a:cubicBezTo>
                    <a:cubicBezTo>
                      <a:pt x="0" y="1116"/>
                      <a:pt x="313" y="1429"/>
                      <a:pt x="715" y="1429"/>
                    </a:cubicBezTo>
                    <a:cubicBezTo>
                      <a:pt x="1116" y="1429"/>
                      <a:pt x="1429" y="1116"/>
                      <a:pt x="1429" y="715"/>
                    </a:cubicBezTo>
                    <a:cubicBezTo>
                      <a:pt x="1429" y="313"/>
                      <a:pt x="1116" y="0"/>
                      <a:pt x="7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3"/>
              <p:cNvSpPr/>
              <p:nvPr/>
            </p:nvSpPr>
            <p:spPr>
              <a:xfrm>
                <a:off x="2050003" y="3907305"/>
                <a:ext cx="38847" cy="38847"/>
              </a:xfrm>
              <a:custGeom>
                <a:rect b="b" l="l" r="r" t="t"/>
                <a:pathLst>
                  <a:path extrusionOk="0" h="1429" w="1429">
                    <a:moveTo>
                      <a:pt x="715" y="0"/>
                    </a:moveTo>
                    <a:cubicBezTo>
                      <a:pt x="313" y="0"/>
                      <a:pt x="1" y="335"/>
                      <a:pt x="1" y="714"/>
                    </a:cubicBezTo>
                    <a:cubicBezTo>
                      <a:pt x="1" y="1116"/>
                      <a:pt x="313" y="1429"/>
                      <a:pt x="715" y="1429"/>
                    </a:cubicBezTo>
                    <a:cubicBezTo>
                      <a:pt x="1117" y="1429"/>
                      <a:pt x="1429" y="1116"/>
                      <a:pt x="1429" y="714"/>
                    </a:cubicBezTo>
                    <a:cubicBezTo>
                      <a:pt x="1429" y="335"/>
                      <a:pt x="1117" y="0"/>
                      <a:pt x="7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3"/>
              <p:cNvSpPr/>
              <p:nvPr/>
            </p:nvSpPr>
            <p:spPr>
              <a:xfrm>
                <a:off x="2077922" y="3802316"/>
                <a:ext cx="38847" cy="38875"/>
              </a:xfrm>
              <a:custGeom>
                <a:rect b="b" l="l" r="r" t="t"/>
                <a:pathLst>
                  <a:path extrusionOk="0" h="1430" w="1429">
                    <a:moveTo>
                      <a:pt x="714" y="1"/>
                    </a:moveTo>
                    <a:cubicBezTo>
                      <a:pt x="313" y="1"/>
                      <a:pt x="0" y="313"/>
                      <a:pt x="0" y="715"/>
                    </a:cubicBezTo>
                    <a:cubicBezTo>
                      <a:pt x="0" y="1095"/>
                      <a:pt x="313" y="1429"/>
                      <a:pt x="714" y="1429"/>
                    </a:cubicBezTo>
                    <a:cubicBezTo>
                      <a:pt x="1116" y="1429"/>
                      <a:pt x="1429" y="1095"/>
                      <a:pt x="1429" y="715"/>
                    </a:cubicBezTo>
                    <a:cubicBezTo>
                      <a:pt x="1429" y="313"/>
                      <a:pt x="1116" y="1"/>
                      <a:pt x="7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3"/>
              <p:cNvSpPr/>
              <p:nvPr/>
            </p:nvSpPr>
            <p:spPr>
              <a:xfrm>
                <a:off x="1669576" y="3969776"/>
                <a:ext cx="38847" cy="38875"/>
              </a:xfrm>
              <a:custGeom>
                <a:rect b="b" l="l" r="r" t="t"/>
                <a:pathLst>
                  <a:path extrusionOk="0" h="1430" w="1429">
                    <a:moveTo>
                      <a:pt x="715" y="1"/>
                    </a:moveTo>
                    <a:cubicBezTo>
                      <a:pt x="335" y="1"/>
                      <a:pt x="1" y="313"/>
                      <a:pt x="1" y="715"/>
                    </a:cubicBezTo>
                    <a:cubicBezTo>
                      <a:pt x="1" y="1095"/>
                      <a:pt x="335" y="1429"/>
                      <a:pt x="715" y="1429"/>
                    </a:cubicBezTo>
                    <a:cubicBezTo>
                      <a:pt x="1117" y="1429"/>
                      <a:pt x="1429" y="1095"/>
                      <a:pt x="1429" y="715"/>
                    </a:cubicBezTo>
                    <a:cubicBezTo>
                      <a:pt x="1429" y="313"/>
                      <a:pt x="1117" y="1"/>
                      <a:pt x="7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43"/>
              <p:cNvSpPr/>
              <p:nvPr/>
            </p:nvSpPr>
            <p:spPr>
              <a:xfrm>
                <a:off x="1729030" y="3593617"/>
                <a:ext cx="436890" cy="71252"/>
              </a:xfrm>
              <a:custGeom>
                <a:rect b="b" l="l" r="r" t="t"/>
                <a:pathLst>
                  <a:path extrusionOk="0" h="2621" w="16071">
                    <a:moveTo>
                      <a:pt x="1" y="0"/>
                    </a:moveTo>
                    <a:lnTo>
                      <a:pt x="1" y="0"/>
                    </a:lnTo>
                    <a:cubicBezTo>
                      <a:pt x="4938" y="2061"/>
                      <a:pt x="8718" y="2620"/>
                      <a:pt x="11369" y="2620"/>
                    </a:cubicBezTo>
                    <a:cubicBezTo>
                      <a:pt x="14517" y="2620"/>
                      <a:pt x="16070" y="1830"/>
                      <a:pt x="16071" y="1830"/>
                    </a:cubicBezTo>
                    <a:lnTo>
                      <a:pt x="16071" y="1830"/>
                    </a:lnTo>
                    <a:cubicBezTo>
                      <a:pt x="15082" y="2172"/>
                      <a:pt x="13864" y="2309"/>
                      <a:pt x="12544" y="2309"/>
                    </a:cubicBezTo>
                    <a:cubicBezTo>
                      <a:pt x="7129" y="230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4"/>
          <p:cNvSpPr txBox="1"/>
          <p:nvPr>
            <p:ph type="title"/>
          </p:nvPr>
        </p:nvSpPr>
        <p:spPr>
          <a:xfrm>
            <a:off x="712600" y="445025"/>
            <a:ext cx="771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Descrierea 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Aplicației - site e-commerce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17" name="Google Shape;417;p34"/>
          <p:cNvGrpSpPr/>
          <p:nvPr/>
        </p:nvGrpSpPr>
        <p:grpSpPr>
          <a:xfrm>
            <a:off x="6485704" y="1842766"/>
            <a:ext cx="2082176" cy="2636418"/>
            <a:chOff x="2608700" y="1311375"/>
            <a:chExt cx="2610225" cy="3305025"/>
          </a:xfrm>
        </p:grpSpPr>
        <p:sp>
          <p:nvSpPr>
            <p:cNvPr id="418" name="Google Shape;418;p34"/>
            <p:cNvSpPr/>
            <p:nvPr/>
          </p:nvSpPr>
          <p:spPr>
            <a:xfrm>
              <a:off x="2608700" y="3931325"/>
              <a:ext cx="2610225" cy="685075"/>
            </a:xfrm>
            <a:custGeom>
              <a:rect b="b" l="l" r="r" t="t"/>
              <a:pathLst>
                <a:path extrusionOk="0" h="27403" w="104409">
                  <a:moveTo>
                    <a:pt x="70741" y="0"/>
                  </a:moveTo>
                  <a:cubicBezTo>
                    <a:pt x="50425" y="0"/>
                    <a:pt x="18027" y="2904"/>
                    <a:pt x="15278" y="4147"/>
                  </a:cubicBezTo>
                  <a:cubicBezTo>
                    <a:pt x="6038" y="8317"/>
                    <a:pt x="1" y="17924"/>
                    <a:pt x="1135" y="22494"/>
                  </a:cubicBezTo>
                  <a:cubicBezTo>
                    <a:pt x="1853" y="25410"/>
                    <a:pt x="38346" y="27403"/>
                    <a:pt x="66505" y="27403"/>
                  </a:cubicBezTo>
                  <a:cubicBezTo>
                    <a:pt x="82794" y="27403"/>
                    <a:pt x="96295" y="26736"/>
                    <a:pt x="98471" y="25196"/>
                  </a:cubicBezTo>
                  <a:cubicBezTo>
                    <a:pt x="104408" y="20959"/>
                    <a:pt x="92533" y="5882"/>
                    <a:pt x="86596" y="1646"/>
                  </a:cubicBezTo>
                  <a:cubicBezTo>
                    <a:pt x="84922" y="454"/>
                    <a:pt x="78777" y="0"/>
                    <a:pt x="707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4540675" y="4261025"/>
              <a:ext cx="169550" cy="200425"/>
            </a:xfrm>
            <a:custGeom>
              <a:rect b="b" l="l" r="r" t="t"/>
              <a:pathLst>
                <a:path extrusionOk="0" h="8017" w="6782">
                  <a:moveTo>
                    <a:pt x="2694" y="0"/>
                  </a:moveTo>
                  <a:cubicBezTo>
                    <a:pt x="2374" y="0"/>
                    <a:pt x="2064" y="155"/>
                    <a:pt x="1845" y="399"/>
                  </a:cubicBezTo>
                  <a:cubicBezTo>
                    <a:pt x="1611" y="666"/>
                    <a:pt x="1511" y="967"/>
                    <a:pt x="1511" y="1267"/>
                  </a:cubicBezTo>
                  <a:cubicBezTo>
                    <a:pt x="1358" y="1043"/>
                    <a:pt x="1121" y="940"/>
                    <a:pt x="882" y="940"/>
                  </a:cubicBezTo>
                  <a:cubicBezTo>
                    <a:pt x="445" y="940"/>
                    <a:pt x="0" y="1285"/>
                    <a:pt x="43" y="1867"/>
                  </a:cubicBezTo>
                  <a:cubicBezTo>
                    <a:pt x="43" y="2334"/>
                    <a:pt x="110" y="2801"/>
                    <a:pt x="177" y="3235"/>
                  </a:cubicBezTo>
                  <a:cubicBezTo>
                    <a:pt x="244" y="3668"/>
                    <a:pt x="377" y="4069"/>
                    <a:pt x="477" y="4502"/>
                  </a:cubicBezTo>
                  <a:cubicBezTo>
                    <a:pt x="644" y="5303"/>
                    <a:pt x="844" y="6137"/>
                    <a:pt x="1044" y="6937"/>
                  </a:cubicBezTo>
                  <a:cubicBezTo>
                    <a:pt x="1233" y="7749"/>
                    <a:pt x="1988" y="8016"/>
                    <a:pt x="2772" y="8016"/>
                  </a:cubicBezTo>
                  <a:cubicBezTo>
                    <a:pt x="3372" y="8016"/>
                    <a:pt x="3989" y="7860"/>
                    <a:pt x="4380" y="7671"/>
                  </a:cubicBezTo>
                  <a:cubicBezTo>
                    <a:pt x="5948" y="6904"/>
                    <a:pt x="6348" y="4135"/>
                    <a:pt x="6648" y="2401"/>
                  </a:cubicBezTo>
                  <a:cubicBezTo>
                    <a:pt x="6782" y="1434"/>
                    <a:pt x="6281" y="700"/>
                    <a:pt x="5447" y="633"/>
                  </a:cubicBezTo>
                  <a:lnTo>
                    <a:pt x="5114" y="600"/>
                  </a:lnTo>
                  <a:cubicBezTo>
                    <a:pt x="5080" y="600"/>
                    <a:pt x="5014" y="566"/>
                    <a:pt x="4980" y="566"/>
                  </a:cubicBezTo>
                  <a:cubicBezTo>
                    <a:pt x="4780" y="533"/>
                    <a:pt x="4547" y="500"/>
                    <a:pt x="4346" y="433"/>
                  </a:cubicBezTo>
                  <a:cubicBezTo>
                    <a:pt x="3913" y="333"/>
                    <a:pt x="3479" y="199"/>
                    <a:pt x="3046" y="66"/>
                  </a:cubicBezTo>
                  <a:cubicBezTo>
                    <a:pt x="2929" y="21"/>
                    <a:pt x="2811" y="0"/>
                    <a:pt x="26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2951450" y="4261025"/>
              <a:ext cx="169525" cy="200425"/>
            </a:xfrm>
            <a:custGeom>
              <a:rect b="b" l="l" r="r" t="t"/>
              <a:pathLst>
                <a:path extrusionOk="0" h="8017" w="6781">
                  <a:moveTo>
                    <a:pt x="4088" y="0"/>
                  </a:moveTo>
                  <a:cubicBezTo>
                    <a:pt x="3971" y="0"/>
                    <a:pt x="3853" y="21"/>
                    <a:pt x="3736" y="66"/>
                  </a:cubicBezTo>
                  <a:cubicBezTo>
                    <a:pt x="3303" y="199"/>
                    <a:pt x="2869" y="333"/>
                    <a:pt x="2435" y="466"/>
                  </a:cubicBezTo>
                  <a:cubicBezTo>
                    <a:pt x="2235" y="500"/>
                    <a:pt x="2002" y="533"/>
                    <a:pt x="1802" y="566"/>
                  </a:cubicBezTo>
                  <a:cubicBezTo>
                    <a:pt x="1768" y="566"/>
                    <a:pt x="1735" y="600"/>
                    <a:pt x="1668" y="600"/>
                  </a:cubicBezTo>
                  <a:lnTo>
                    <a:pt x="1335" y="633"/>
                  </a:lnTo>
                  <a:cubicBezTo>
                    <a:pt x="501" y="700"/>
                    <a:pt x="0" y="1467"/>
                    <a:pt x="134" y="2401"/>
                  </a:cubicBezTo>
                  <a:cubicBezTo>
                    <a:pt x="434" y="4135"/>
                    <a:pt x="834" y="6904"/>
                    <a:pt x="2402" y="7671"/>
                  </a:cubicBezTo>
                  <a:cubicBezTo>
                    <a:pt x="2793" y="7860"/>
                    <a:pt x="3410" y="8016"/>
                    <a:pt x="4010" y="8016"/>
                  </a:cubicBezTo>
                  <a:cubicBezTo>
                    <a:pt x="4794" y="8016"/>
                    <a:pt x="5549" y="7749"/>
                    <a:pt x="5738" y="6937"/>
                  </a:cubicBezTo>
                  <a:cubicBezTo>
                    <a:pt x="5938" y="6137"/>
                    <a:pt x="6138" y="5303"/>
                    <a:pt x="6305" y="4502"/>
                  </a:cubicBezTo>
                  <a:cubicBezTo>
                    <a:pt x="6405" y="4102"/>
                    <a:pt x="6538" y="3668"/>
                    <a:pt x="6605" y="3235"/>
                  </a:cubicBezTo>
                  <a:cubicBezTo>
                    <a:pt x="6672" y="2801"/>
                    <a:pt x="6738" y="2334"/>
                    <a:pt x="6738" y="1867"/>
                  </a:cubicBezTo>
                  <a:cubicBezTo>
                    <a:pt x="6781" y="1293"/>
                    <a:pt x="6363" y="963"/>
                    <a:pt x="5933" y="963"/>
                  </a:cubicBezTo>
                  <a:cubicBezTo>
                    <a:pt x="5689" y="963"/>
                    <a:pt x="5440" y="1070"/>
                    <a:pt x="5271" y="1300"/>
                  </a:cubicBezTo>
                  <a:cubicBezTo>
                    <a:pt x="5271" y="967"/>
                    <a:pt x="5171" y="666"/>
                    <a:pt x="4937" y="399"/>
                  </a:cubicBezTo>
                  <a:cubicBezTo>
                    <a:pt x="4717" y="155"/>
                    <a:pt x="4408" y="0"/>
                    <a:pt x="40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2948100" y="3915400"/>
              <a:ext cx="1912225" cy="470700"/>
            </a:xfrm>
            <a:custGeom>
              <a:rect b="b" l="l" r="r" t="t"/>
              <a:pathLst>
                <a:path extrusionOk="0" h="18828" w="76489">
                  <a:moveTo>
                    <a:pt x="35592" y="0"/>
                  </a:moveTo>
                  <a:cubicBezTo>
                    <a:pt x="23422" y="0"/>
                    <a:pt x="4214" y="817"/>
                    <a:pt x="3503" y="1249"/>
                  </a:cubicBezTo>
                  <a:cubicBezTo>
                    <a:pt x="2569" y="1816"/>
                    <a:pt x="568" y="9388"/>
                    <a:pt x="268" y="10155"/>
                  </a:cubicBezTo>
                  <a:cubicBezTo>
                    <a:pt x="1" y="10889"/>
                    <a:pt x="2002" y="17360"/>
                    <a:pt x="2002" y="17360"/>
                  </a:cubicBezTo>
                  <a:cubicBezTo>
                    <a:pt x="2002" y="17360"/>
                    <a:pt x="28317" y="18828"/>
                    <a:pt x="48124" y="18828"/>
                  </a:cubicBezTo>
                  <a:cubicBezTo>
                    <a:pt x="58028" y="18828"/>
                    <a:pt x="66304" y="18461"/>
                    <a:pt x="68850" y="17360"/>
                  </a:cubicBezTo>
                  <a:cubicBezTo>
                    <a:pt x="76489" y="14058"/>
                    <a:pt x="73020" y="3317"/>
                    <a:pt x="70685" y="2483"/>
                  </a:cubicBezTo>
                  <a:cubicBezTo>
                    <a:pt x="68350" y="1615"/>
                    <a:pt x="51037" y="1115"/>
                    <a:pt x="44199" y="281"/>
                  </a:cubicBezTo>
                  <a:cubicBezTo>
                    <a:pt x="42561" y="81"/>
                    <a:pt x="39426" y="0"/>
                    <a:pt x="35592" y="0"/>
                  </a:cubicBezTo>
                  <a:close/>
                </a:path>
              </a:pathLst>
            </a:custGeom>
            <a:solidFill>
              <a:srgbClr val="E7C163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3140750" y="1993525"/>
              <a:ext cx="1399350" cy="1482775"/>
            </a:xfrm>
            <a:custGeom>
              <a:rect b="b" l="l" r="r" t="t"/>
              <a:pathLst>
                <a:path extrusionOk="0" h="59311" w="55974">
                  <a:moveTo>
                    <a:pt x="32176" y="1"/>
                  </a:moveTo>
                  <a:cubicBezTo>
                    <a:pt x="19698" y="1"/>
                    <a:pt x="6175" y="2022"/>
                    <a:pt x="4570" y="5605"/>
                  </a:cubicBezTo>
                  <a:cubicBezTo>
                    <a:pt x="1602" y="12310"/>
                    <a:pt x="0" y="51805"/>
                    <a:pt x="0" y="51805"/>
                  </a:cubicBezTo>
                  <a:lnTo>
                    <a:pt x="50937" y="59310"/>
                  </a:lnTo>
                  <a:lnTo>
                    <a:pt x="55874" y="48803"/>
                  </a:lnTo>
                  <a:cubicBezTo>
                    <a:pt x="55974" y="48502"/>
                    <a:pt x="55373" y="12143"/>
                    <a:pt x="53839" y="4904"/>
                  </a:cubicBezTo>
                  <a:cubicBezTo>
                    <a:pt x="53124" y="1534"/>
                    <a:pt x="43047" y="1"/>
                    <a:pt x="32176" y="1"/>
                  </a:cubicBezTo>
                  <a:close/>
                </a:path>
              </a:pathLst>
            </a:custGeom>
            <a:solidFill>
              <a:srgbClr val="E7C163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2957275" y="3256100"/>
              <a:ext cx="1799650" cy="834950"/>
            </a:xfrm>
            <a:custGeom>
              <a:rect b="b" l="l" r="r" t="t"/>
              <a:pathLst>
                <a:path extrusionOk="0" h="33398" w="71986">
                  <a:moveTo>
                    <a:pt x="21950" y="1"/>
                  </a:moveTo>
                  <a:cubicBezTo>
                    <a:pt x="15412" y="1902"/>
                    <a:pt x="2669" y="10975"/>
                    <a:pt x="1335" y="13077"/>
                  </a:cubicBezTo>
                  <a:cubicBezTo>
                    <a:pt x="1" y="15178"/>
                    <a:pt x="1936" y="32057"/>
                    <a:pt x="2469" y="32224"/>
                  </a:cubicBezTo>
                  <a:cubicBezTo>
                    <a:pt x="2867" y="32357"/>
                    <a:pt x="42724" y="33397"/>
                    <a:pt x="60348" y="33397"/>
                  </a:cubicBezTo>
                  <a:cubicBezTo>
                    <a:pt x="64877" y="33397"/>
                    <a:pt x="67937" y="33328"/>
                    <a:pt x="68483" y="33158"/>
                  </a:cubicBezTo>
                  <a:cubicBezTo>
                    <a:pt x="71152" y="32291"/>
                    <a:pt x="71986" y="13577"/>
                    <a:pt x="71052" y="12310"/>
                  </a:cubicBezTo>
                  <a:cubicBezTo>
                    <a:pt x="70084" y="11075"/>
                    <a:pt x="58209" y="5571"/>
                    <a:pt x="57408" y="5371"/>
                  </a:cubicBezTo>
                  <a:cubicBezTo>
                    <a:pt x="56608" y="5138"/>
                    <a:pt x="39095" y="2769"/>
                    <a:pt x="36894" y="2469"/>
                  </a:cubicBezTo>
                  <a:cubicBezTo>
                    <a:pt x="34726" y="2202"/>
                    <a:pt x="21950" y="1"/>
                    <a:pt x="21950" y="1"/>
                  </a:cubicBezTo>
                  <a:close/>
                </a:path>
              </a:pathLst>
            </a:custGeom>
            <a:solidFill>
              <a:srgbClr val="E7C163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4357450" y="3161775"/>
              <a:ext cx="543750" cy="492975"/>
            </a:xfrm>
            <a:custGeom>
              <a:rect b="b" l="l" r="r" t="t"/>
              <a:pathLst>
                <a:path extrusionOk="0" h="19719" w="21750">
                  <a:moveTo>
                    <a:pt x="6108" y="0"/>
                  </a:moveTo>
                  <a:cubicBezTo>
                    <a:pt x="6024" y="0"/>
                    <a:pt x="5945" y="2"/>
                    <a:pt x="5871" y="4"/>
                  </a:cubicBezTo>
                  <a:cubicBezTo>
                    <a:pt x="3103" y="138"/>
                    <a:pt x="0" y="8043"/>
                    <a:pt x="901" y="11246"/>
                  </a:cubicBezTo>
                  <a:cubicBezTo>
                    <a:pt x="1802" y="14415"/>
                    <a:pt x="14377" y="19719"/>
                    <a:pt x="14377" y="19719"/>
                  </a:cubicBezTo>
                  <a:lnTo>
                    <a:pt x="21749" y="5041"/>
                  </a:lnTo>
                  <a:cubicBezTo>
                    <a:pt x="18826" y="1794"/>
                    <a:pt x="9200" y="0"/>
                    <a:pt x="6108" y="0"/>
                  </a:cubicBezTo>
                  <a:close/>
                </a:path>
              </a:pathLst>
            </a:custGeom>
            <a:solidFill>
              <a:srgbClr val="E7C163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4597625" y="3246200"/>
              <a:ext cx="447000" cy="1147725"/>
            </a:xfrm>
            <a:custGeom>
              <a:rect b="b" l="l" r="r" t="t"/>
              <a:pathLst>
                <a:path extrusionOk="0" h="45909" w="17880">
                  <a:moveTo>
                    <a:pt x="8249" y="0"/>
                  </a:moveTo>
                  <a:cubicBezTo>
                    <a:pt x="5935" y="0"/>
                    <a:pt x="3621" y="1472"/>
                    <a:pt x="2669" y="4099"/>
                  </a:cubicBezTo>
                  <a:cubicBezTo>
                    <a:pt x="834" y="9070"/>
                    <a:pt x="0" y="40359"/>
                    <a:pt x="1601" y="43694"/>
                  </a:cubicBezTo>
                  <a:cubicBezTo>
                    <a:pt x="2383" y="45289"/>
                    <a:pt x="4583" y="45908"/>
                    <a:pt x="6907" y="45908"/>
                  </a:cubicBezTo>
                  <a:cubicBezTo>
                    <a:pt x="9443" y="45908"/>
                    <a:pt x="12128" y="45171"/>
                    <a:pt x="13276" y="44161"/>
                  </a:cubicBezTo>
                  <a:cubicBezTo>
                    <a:pt x="15478" y="42260"/>
                    <a:pt x="17880" y="14040"/>
                    <a:pt x="13477" y="3732"/>
                  </a:cubicBezTo>
                  <a:cubicBezTo>
                    <a:pt x="12376" y="1170"/>
                    <a:pt x="10312" y="0"/>
                    <a:pt x="8249" y="0"/>
                  </a:cubicBezTo>
                  <a:close/>
                </a:path>
              </a:pathLst>
            </a:custGeom>
            <a:solidFill>
              <a:srgbClr val="E7C163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2772975" y="3161775"/>
              <a:ext cx="543750" cy="492975"/>
            </a:xfrm>
            <a:custGeom>
              <a:rect b="b" l="l" r="r" t="t"/>
              <a:pathLst>
                <a:path extrusionOk="0" h="19719" w="21750">
                  <a:moveTo>
                    <a:pt x="15642" y="0"/>
                  </a:moveTo>
                  <a:cubicBezTo>
                    <a:pt x="12550" y="0"/>
                    <a:pt x="2924" y="1794"/>
                    <a:pt x="1" y="5041"/>
                  </a:cubicBezTo>
                  <a:lnTo>
                    <a:pt x="7373" y="19719"/>
                  </a:lnTo>
                  <a:cubicBezTo>
                    <a:pt x="7373" y="19719"/>
                    <a:pt x="19982" y="14415"/>
                    <a:pt x="20849" y="11246"/>
                  </a:cubicBezTo>
                  <a:cubicBezTo>
                    <a:pt x="21750" y="8043"/>
                    <a:pt x="18648" y="138"/>
                    <a:pt x="15879" y="4"/>
                  </a:cubicBezTo>
                  <a:cubicBezTo>
                    <a:pt x="15805" y="2"/>
                    <a:pt x="15726" y="0"/>
                    <a:pt x="15642" y="0"/>
                  </a:cubicBezTo>
                  <a:close/>
                </a:path>
              </a:pathLst>
            </a:custGeom>
            <a:solidFill>
              <a:srgbClr val="E7C163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2630375" y="3246200"/>
              <a:ext cx="446175" cy="1147725"/>
            </a:xfrm>
            <a:custGeom>
              <a:rect b="b" l="l" r="r" t="t"/>
              <a:pathLst>
                <a:path extrusionOk="0" h="45909" w="17847">
                  <a:moveTo>
                    <a:pt x="9598" y="0"/>
                  </a:moveTo>
                  <a:cubicBezTo>
                    <a:pt x="7535" y="0"/>
                    <a:pt x="5471" y="1170"/>
                    <a:pt x="4371" y="3732"/>
                  </a:cubicBezTo>
                  <a:cubicBezTo>
                    <a:pt x="1" y="14040"/>
                    <a:pt x="2369" y="42260"/>
                    <a:pt x="4571" y="44161"/>
                  </a:cubicBezTo>
                  <a:cubicBezTo>
                    <a:pt x="5720" y="45171"/>
                    <a:pt x="8404" y="45908"/>
                    <a:pt x="10940" y="45908"/>
                  </a:cubicBezTo>
                  <a:cubicBezTo>
                    <a:pt x="13264" y="45908"/>
                    <a:pt x="15464" y="45289"/>
                    <a:pt x="16246" y="43694"/>
                  </a:cubicBezTo>
                  <a:cubicBezTo>
                    <a:pt x="17847" y="40359"/>
                    <a:pt x="17013" y="9070"/>
                    <a:pt x="15178" y="4099"/>
                  </a:cubicBezTo>
                  <a:cubicBezTo>
                    <a:pt x="14226" y="1472"/>
                    <a:pt x="11913" y="0"/>
                    <a:pt x="9598" y="0"/>
                  </a:cubicBezTo>
                  <a:close/>
                </a:path>
              </a:pathLst>
            </a:custGeom>
            <a:solidFill>
              <a:srgbClr val="E7C163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4755225" y="3372075"/>
              <a:ext cx="145975" cy="172250"/>
            </a:xfrm>
            <a:custGeom>
              <a:rect b="b" l="l" r="r" t="t"/>
              <a:pathLst>
                <a:path extrusionOk="0" h="6890" w="5839">
                  <a:moveTo>
                    <a:pt x="2784" y="1"/>
                  </a:moveTo>
                  <a:cubicBezTo>
                    <a:pt x="2382" y="1"/>
                    <a:pt x="1977" y="104"/>
                    <a:pt x="1635" y="332"/>
                  </a:cubicBezTo>
                  <a:cubicBezTo>
                    <a:pt x="1168" y="666"/>
                    <a:pt x="835" y="1133"/>
                    <a:pt x="601" y="1633"/>
                  </a:cubicBezTo>
                  <a:cubicBezTo>
                    <a:pt x="434" y="2067"/>
                    <a:pt x="301" y="2500"/>
                    <a:pt x="268" y="2967"/>
                  </a:cubicBezTo>
                  <a:cubicBezTo>
                    <a:pt x="168" y="3301"/>
                    <a:pt x="101" y="3668"/>
                    <a:pt x="68" y="4001"/>
                  </a:cubicBezTo>
                  <a:cubicBezTo>
                    <a:pt x="1" y="5002"/>
                    <a:pt x="501" y="6003"/>
                    <a:pt x="1368" y="6536"/>
                  </a:cubicBezTo>
                  <a:cubicBezTo>
                    <a:pt x="1787" y="6779"/>
                    <a:pt x="2242" y="6890"/>
                    <a:pt x="2694" y="6890"/>
                  </a:cubicBezTo>
                  <a:cubicBezTo>
                    <a:pt x="4041" y="6890"/>
                    <a:pt x="5363" y="5909"/>
                    <a:pt x="5638" y="4535"/>
                  </a:cubicBezTo>
                  <a:cubicBezTo>
                    <a:pt x="5838" y="3568"/>
                    <a:pt x="5672" y="2634"/>
                    <a:pt x="5271" y="1766"/>
                  </a:cubicBezTo>
                  <a:cubicBezTo>
                    <a:pt x="4904" y="999"/>
                    <a:pt x="4170" y="299"/>
                    <a:pt x="3337" y="65"/>
                  </a:cubicBezTo>
                  <a:cubicBezTo>
                    <a:pt x="3157" y="23"/>
                    <a:pt x="2971" y="1"/>
                    <a:pt x="2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2780500" y="3370350"/>
              <a:ext cx="150950" cy="201925"/>
            </a:xfrm>
            <a:custGeom>
              <a:rect b="b" l="l" r="r" t="t"/>
              <a:pathLst>
                <a:path extrusionOk="0" h="8077" w="6038">
                  <a:moveTo>
                    <a:pt x="3079" y="1"/>
                  </a:moveTo>
                  <a:cubicBezTo>
                    <a:pt x="2426" y="1"/>
                    <a:pt x="1836" y="288"/>
                    <a:pt x="1501" y="901"/>
                  </a:cubicBezTo>
                  <a:cubicBezTo>
                    <a:pt x="1401" y="1135"/>
                    <a:pt x="1301" y="1335"/>
                    <a:pt x="1201" y="1568"/>
                  </a:cubicBezTo>
                  <a:cubicBezTo>
                    <a:pt x="1168" y="1635"/>
                    <a:pt x="1134" y="1669"/>
                    <a:pt x="1101" y="1702"/>
                  </a:cubicBezTo>
                  <a:cubicBezTo>
                    <a:pt x="500" y="2536"/>
                    <a:pt x="200" y="3570"/>
                    <a:pt x="100" y="4571"/>
                  </a:cubicBezTo>
                  <a:cubicBezTo>
                    <a:pt x="0" y="5538"/>
                    <a:pt x="334" y="6639"/>
                    <a:pt x="1034" y="7339"/>
                  </a:cubicBezTo>
                  <a:cubicBezTo>
                    <a:pt x="1553" y="7821"/>
                    <a:pt x="2227" y="8077"/>
                    <a:pt x="2901" y="8077"/>
                  </a:cubicBezTo>
                  <a:cubicBezTo>
                    <a:pt x="3439" y="8077"/>
                    <a:pt x="3977" y="7914"/>
                    <a:pt x="4437" y="7573"/>
                  </a:cubicBezTo>
                  <a:cubicBezTo>
                    <a:pt x="4904" y="7239"/>
                    <a:pt x="5271" y="6839"/>
                    <a:pt x="5504" y="6339"/>
                  </a:cubicBezTo>
                  <a:cubicBezTo>
                    <a:pt x="5738" y="5771"/>
                    <a:pt x="5838" y="5271"/>
                    <a:pt x="5904" y="4671"/>
                  </a:cubicBezTo>
                  <a:cubicBezTo>
                    <a:pt x="6038" y="3737"/>
                    <a:pt x="5971" y="2736"/>
                    <a:pt x="5604" y="1869"/>
                  </a:cubicBezTo>
                  <a:cubicBezTo>
                    <a:pt x="5237" y="1001"/>
                    <a:pt x="4437" y="201"/>
                    <a:pt x="3469" y="34"/>
                  </a:cubicBezTo>
                  <a:cubicBezTo>
                    <a:pt x="3338" y="12"/>
                    <a:pt x="3207" y="1"/>
                    <a:pt x="3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3069875" y="3668375"/>
              <a:ext cx="586275" cy="61750"/>
            </a:xfrm>
            <a:custGeom>
              <a:rect b="b" l="l" r="r" t="t"/>
              <a:pathLst>
                <a:path extrusionOk="0" h="2470" w="23451">
                  <a:moveTo>
                    <a:pt x="680" y="0"/>
                  </a:moveTo>
                  <a:cubicBezTo>
                    <a:pt x="471" y="0"/>
                    <a:pt x="271" y="28"/>
                    <a:pt x="100" y="122"/>
                  </a:cubicBezTo>
                  <a:cubicBezTo>
                    <a:pt x="0" y="188"/>
                    <a:pt x="0" y="288"/>
                    <a:pt x="67" y="355"/>
                  </a:cubicBezTo>
                  <a:cubicBezTo>
                    <a:pt x="367" y="655"/>
                    <a:pt x="867" y="689"/>
                    <a:pt x="1301" y="755"/>
                  </a:cubicBezTo>
                  <a:cubicBezTo>
                    <a:pt x="1735" y="822"/>
                    <a:pt x="2168" y="856"/>
                    <a:pt x="2602" y="922"/>
                  </a:cubicBezTo>
                  <a:cubicBezTo>
                    <a:pt x="3636" y="1056"/>
                    <a:pt x="4670" y="1189"/>
                    <a:pt x="5671" y="1289"/>
                  </a:cubicBezTo>
                  <a:cubicBezTo>
                    <a:pt x="7672" y="1523"/>
                    <a:pt x="9640" y="1723"/>
                    <a:pt x="11608" y="1890"/>
                  </a:cubicBezTo>
                  <a:cubicBezTo>
                    <a:pt x="13610" y="2056"/>
                    <a:pt x="15578" y="2190"/>
                    <a:pt x="17579" y="2257"/>
                  </a:cubicBezTo>
                  <a:cubicBezTo>
                    <a:pt x="18613" y="2323"/>
                    <a:pt x="19614" y="2357"/>
                    <a:pt x="20648" y="2390"/>
                  </a:cubicBezTo>
                  <a:cubicBezTo>
                    <a:pt x="21085" y="2406"/>
                    <a:pt x="21553" y="2469"/>
                    <a:pt x="22011" y="2469"/>
                  </a:cubicBezTo>
                  <a:cubicBezTo>
                    <a:pt x="22497" y="2469"/>
                    <a:pt x="22971" y="2398"/>
                    <a:pt x="23383" y="2123"/>
                  </a:cubicBezTo>
                  <a:cubicBezTo>
                    <a:pt x="23450" y="2056"/>
                    <a:pt x="23450" y="1956"/>
                    <a:pt x="23383" y="1923"/>
                  </a:cubicBezTo>
                  <a:cubicBezTo>
                    <a:pt x="22858" y="1535"/>
                    <a:pt x="22192" y="1490"/>
                    <a:pt x="21535" y="1490"/>
                  </a:cubicBezTo>
                  <a:cubicBezTo>
                    <a:pt x="21341" y="1490"/>
                    <a:pt x="21148" y="1494"/>
                    <a:pt x="20960" y="1494"/>
                  </a:cubicBezTo>
                  <a:cubicBezTo>
                    <a:pt x="20854" y="1494"/>
                    <a:pt x="20750" y="1493"/>
                    <a:pt x="20648" y="1489"/>
                  </a:cubicBezTo>
                  <a:cubicBezTo>
                    <a:pt x="19681" y="1456"/>
                    <a:pt x="18747" y="1423"/>
                    <a:pt x="17779" y="1356"/>
                  </a:cubicBezTo>
                  <a:cubicBezTo>
                    <a:pt x="15745" y="1289"/>
                    <a:pt x="13743" y="1156"/>
                    <a:pt x="11708" y="1022"/>
                  </a:cubicBezTo>
                  <a:cubicBezTo>
                    <a:pt x="9740" y="856"/>
                    <a:pt x="7772" y="689"/>
                    <a:pt x="5771" y="522"/>
                  </a:cubicBezTo>
                  <a:cubicBezTo>
                    <a:pt x="4803" y="422"/>
                    <a:pt x="3803" y="322"/>
                    <a:pt x="2835" y="222"/>
                  </a:cubicBezTo>
                  <a:cubicBezTo>
                    <a:pt x="2335" y="155"/>
                    <a:pt x="1868" y="88"/>
                    <a:pt x="1401" y="55"/>
                  </a:cubicBezTo>
                  <a:cubicBezTo>
                    <a:pt x="1170" y="37"/>
                    <a:pt x="919" y="0"/>
                    <a:pt x="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3722825" y="1311375"/>
              <a:ext cx="274400" cy="274400"/>
            </a:xfrm>
            <a:custGeom>
              <a:rect b="b" l="l" r="r" t="t"/>
              <a:pathLst>
                <a:path extrusionOk="0" h="10976" w="10976">
                  <a:moveTo>
                    <a:pt x="5505" y="1"/>
                  </a:moveTo>
                  <a:cubicBezTo>
                    <a:pt x="2469" y="1"/>
                    <a:pt x="1" y="2469"/>
                    <a:pt x="1" y="5505"/>
                  </a:cubicBezTo>
                  <a:cubicBezTo>
                    <a:pt x="1" y="8507"/>
                    <a:pt x="2469" y="10975"/>
                    <a:pt x="5505" y="10975"/>
                  </a:cubicBezTo>
                  <a:cubicBezTo>
                    <a:pt x="8507" y="10975"/>
                    <a:pt x="10975" y="8507"/>
                    <a:pt x="10975" y="5505"/>
                  </a:cubicBezTo>
                  <a:cubicBezTo>
                    <a:pt x="10975" y="2469"/>
                    <a:pt x="8507" y="1"/>
                    <a:pt x="55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3474625" y="1453125"/>
              <a:ext cx="737750" cy="713050"/>
            </a:xfrm>
            <a:custGeom>
              <a:rect b="b" l="l" r="r" t="t"/>
              <a:pathLst>
                <a:path extrusionOk="0" h="28522" w="29510">
                  <a:moveTo>
                    <a:pt x="14878" y="1"/>
                  </a:moveTo>
                  <a:cubicBezTo>
                    <a:pt x="4053" y="1"/>
                    <a:pt x="1" y="10515"/>
                    <a:pt x="2623" y="18882"/>
                  </a:cubicBezTo>
                  <a:cubicBezTo>
                    <a:pt x="5225" y="27288"/>
                    <a:pt x="9562" y="28522"/>
                    <a:pt x="15032" y="28522"/>
                  </a:cubicBezTo>
                  <a:cubicBezTo>
                    <a:pt x="20536" y="28522"/>
                    <a:pt x="26140" y="26554"/>
                    <a:pt x="27775" y="20149"/>
                  </a:cubicBezTo>
                  <a:cubicBezTo>
                    <a:pt x="29509" y="13511"/>
                    <a:pt x="28308" y="135"/>
                    <a:pt x="15032" y="1"/>
                  </a:cubicBezTo>
                  <a:cubicBezTo>
                    <a:pt x="14981" y="1"/>
                    <a:pt x="14930" y="1"/>
                    <a:pt x="148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4125625" y="3137700"/>
              <a:ext cx="214325" cy="180175"/>
            </a:xfrm>
            <a:custGeom>
              <a:rect b="b" l="l" r="r" t="t"/>
              <a:pathLst>
                <a:path extrusionOk="0" h="7207" w="8573">
                  <a:moveTo>
                    <a:pt x="1868" y="0"/>
                  </a:moveTo>
                  <a:cubicBezTo>
                    <a:pt x="1868" y="0"/>
                    <a:pt x="67" y="6138"/>
                    <a:pt x="34" y="6204"/>
                  </a:cubicBezTo>
                  <a:cubicBezTo>
                    <a:pt x="0" y="6271"/>
                    <a:pt x="6071" y="7138"/>
                    <a:pt x="6071" y="7205"/>
                  </a:cubicBezTo>
                  <a:cubicBezTo>
                    <a:pt x="6071" y="7206"/>
                    <a:pt x="6072" y="7207"/>
                    <a:pt x="6073" y="7207"/>
                  </a:cubicBezTo>
                  <a:cubicBezTo>
                    <a:pt x="6149" y="7207"/>
                    <a:pt x="8573" y="5170"/>
                    <a:pt x="8573" y="5170"/>
                  </a:cubicBezTo>
                  <a:cubicBezTo>
                    <a:pt x="5904" y="967"/>
                    <a:pt x="1868" y="0"/>
                    <a:pt x="1868" y="0"/>
                  </a:cubicBezTo>
                  <a:close/>
                </a:path>
              </a:pathLst>
            </a:custGeom>
            <a:solidFill>
              <a:srgbClr val="E7D6CF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3169925" y="3060975"/>
              <a:ext cx="1046625" cy="453625"/>
            </a:xfrm>
            <a:custGeom>
              <a:rect b="b" l="l" r="r" t="t"/>
              <a:pathLst>
                <a:path extrusionOk="0" h="18145" w="41865">
                  <a:moveTo>
                    <a:pt x="16012" y="0"/>
                  </a:moveTo>
                  <a:cubicBezTo>
                    <a:pt x="16012" y="0"/>
                    <a:pt x="4738" y="400"/>
                    <a:pt x="1" y="2168"/>
                  </a:cubicBezTo>
                  <a:cubicBezTo>
                    <a:pt x="1" y="2168"/>
                    <a:pt x="5305" y="10141"/>
                    <a:pt x="6305" y="10775"/>
                  </a:cubicBezTo>
                  <a:cubicBezTo>
                    <a:pt x="7301" y="11417"/>
                    <a:pt x="18182" y="18145"/>
                    <a:pt x="21854" y="18145"/>
                  </a:cubicBezTo>
                  <a:cubicBezTo>
                    <a:pt x="21997" y="18145"/>
                    <a:pt x="22130" y="18134"/>
                    <a:pt x="22250" y="18113"/>
                  </a:cubicBezTo>
                  <a:cubicBezTo>
                    <a:pt x="24733" y="17685"/>
                    <a:pt x="27453" y="17551"/>
                    <a:pt x="29890" y="17551"/>
                  </a:cubicBezTo>
                  <a:cubicBezTo>
                    <a:pt x="33904" y="17551"/>
                    <a:pt x="37149" y="17913"/>
                    <a:pt x="37294" y="17913"/>
                  </a:cubicBezTo>
                  <a:cubicBezTo>
                    <a:pt x="37561" y="17913"/>
                    <a:pt x="40997" y="12109"/>
                    <a:pt x="41430" y="11809"/>
                  </a:cubicBezTo>
                  <a:cubicBezTo>
                    <a:pt x="41864" y="11475"/>
                    <a:pt x="39929" y="5871"/>
                    <a:pt x="39596" y="5104"/>
                  </a:cubicBezTo>
                  <a:cubicBezTo>
                    <a:pt x="39262" y="4337"/>
                    <a:pt x="16012" y="0"/>
                    <a:pt x="16012" y="0"/>
                  </a:cubicBezTo>
                  <a:close/>
                </a:path>
              </a:pathLst>
            </a:custGeom>
            <a:solidFill>
              <a:srgbClr val="C4DCEE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3278350" y="2570625"/>
              <a:ext cx="330250" cy="632975"/>
            </a:xfrm>
            <a:custGeom>
              <a:rect b="b" l="l" r="r" t="t"/>
              <a:pathLst>
                <a:path extrusionOk="0" h="25319" w="13210">
                  <a:moveTo>
                    <a:pt x="2302" y="0"/>
                  </a:moveTo>
                  <a:cubicBezTo>
                    <a:pt x="2302" y="0"/>
                    <a:pt x="0" y="5471"/>
                    <a:pt x="134" y="8806"/>
                  </a:cubicBezTo>
                  <a:cubicBezTo>
                    <a:pt x="267" y="12109"/>
                    <a:pt x="6705" y="20715"/>
                    <a:pt x="8373" y="22316"/>
                  </a:cubicBezTo>
                  <a:cubicBezTo>
                    <a:pt x="10007" y="23917"/>
                    <a:pt x="11675" y="25252"/>
                    <a:pt x="11742" y="25318"/>
                  </a:cubicBezTo>
                  <a:cubicBezTo>
                    <a:pt x="11742" y="25318"/>
                    <a:pt x="11742" y="25318"/>
                    <a:pt x="11743" y="25318"/>
                  </a:cubicBezTo>
                  <a:cubicBezTo>
                    <a:pt x="11816" y="25318"/>
                    <a:pt x="13209" y="18913"/>
                    <a:pt x="13076" y="18747"/>
                  </a:cubicBezTo>
                  <a:cubicBezTo>
                    <a:pt x="12943" y="18547"/>
                    <a:pt x="12676" y="17146"/>
                    <a:pt x="12443" y="16946"/>
                  </a:cubicBezTo>
                  <a:cubicBezTo>
                    <a:pt x="12176" y="16745"/>
                    <a:pt x="9007" y="8973"/>
                    <a:pt x="8473" y="8106"/>
                  </a:cubicBezTo>
                  <a:cubicBezTo>
                    <a:pt x="7973" y="7205"/>
                    <a:pt x="9807" y="1768"/>
                    <a:pt x="9807" y="1768"/>
                  </a:cubicBezTo>
                  <a:lnTo>
                    <a:pt x="2302" y="0"/>
                  </a:lnTo>
                  <a:close/>
                </a:path>
              </a:pathLst>
            </a:custGeom>
            <a:solidFill>
              <a:srgbClr val="FFA583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4123125" y="2570625"/>
              <a:ext cx="330250" cy="632975"/>
            </a:xfrm>
            <a:custGeom>
              <a:rect b="b" l="l" r="r" t="t"/>
              <a:pathLst>
                <a:path extrusionOk="0" h="25319" w="13210">
                  <a:moveTo>
                    <a:pt x="10908" y="0"/>
                  </a:moveTo>
                  <a:lnTo>
                    <a:pt x="3403" y="1768"/>
                  </a:lnTo>
                  <a:cubicBezTo>
                    <a:pt x="3403" y="1768"/>
                    <a:pt x="5237" y="7205"/>
                    <a:pt x="4737" y="8106"/>
                  </a:cubicBezTo>
                  <a:cubicBezTo>
                    <a:pt x="4203" y="8973"/>
                    <a:pt x="1034" y="16745"/>
                    <a:pt x="767" y="16946"/>
                  </a:cubicBezTo>
                  <a:cubicBezTo>
                    <a:pt x="534" y="17146"/>
                    <a:pt x="267" y="18547"/>
                    <a:pt x="134" y="18747"/>
                  </a:cubicBezTo>
                  <a:cubicBezTo>
                    <a:pt x="0" y="18913"/>
                    <a:pt x="1394" y="25318"/>
                    <a:pt x="1467" y="25318"/>
                  </a:cubicBezTo>
                  <a:cubicBezTo>
                    <a:pt x="1467" y="25318"/>
                    <a:pt x="1468" y="25318"/>
                    <a:pt x="1468" y="25318"/>
                  </a:cubicBezTo>
                  <a:cubicBezTo>
                    <a:pt x="1535" y="25252"/>
                    <a:pt x="3202" y="23917"/>
                    <a:pt x="4837" y="22316"/>
                  </a:cubicBezTo>
                  <a:cubicBezTo>
                    <a:pt x="6505" y="20715"/>
                    <a:pt x="12943" y="12109"/>
                    <a:pt x="13076" y="8806"/>
                  </a:cubicBezTo>
                  <a:cubicBezTo>
                    <a:pt x="13210" y="5471"/>
                    <a:pt x="10908" y="0"/>
                    <a:pt x="10908" y="0"/>
                  </a:cubicBezTo>
                  <a:close/>
                </a:path>
              </a:pathLst>
            </a:custGeom>
            <a:solidFill>
              <a:srgbClr val="FFA583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3294200" y="2203675"/>
              <a:ext cx="1131650" cy="863300"/>
            </a:xfrm>
            <a:custGeom>
              <a:rect b="b" l="l" r="r" t="t"/>
              <a:pathLst>
                <a:path extrusionOk="0" h="34532" w="45266">
                  <a:moveTo>
                    <a:pt x="14277" y="1"/>
                  </a:moveTo>
                  <a:cubicBezTo>
                    <a:pt x="9440" y="1235"/>
                    <a:pt x="6004" y="3537"/>
                    <a:pt x="4170" y="6005"/>
                  </a:cubicBezTo>
                  <a:cubicBezTo>
                    <a:pt x="2302" y="8507"/>
                    <a:pt x="0" y="15445"/>
                    <a:pt x="0" y="15445"/>
                  </a:cubicBezTo>
                  <a:cubicBezTo>
                    <a:pt x="0" y="15445"/>
                    <a:pt x="4750" y="17866"/>
                    <a:pt x="8286" y="17866"/>
                  </a:cubicBezTo>
                  <a:cubicBezTo>
                    <a:pt x="8463" y="17866"/>
                    <a:pt x="8636" y="17860"/>
                    <a:pt x="8806" y="17847"/>
                  </a:cubicBezTo>
                  <a:cubicBezTo>
                    <a:pt x="8806" y="17847"/>
                    <a:pt x="9307" y="29589"/>
                    <a:pt x="10141" y="33291"/>
                  </a:cubicBezTo>
                  <a:cubicBezTo>
                    <a:pt x="10343" y="34191"/>
                    <a:pt x="12008" y="34531"/>
                    <a:pt x="14413" y="34531"/>
                  </a:cubicBezTo>
                  <a:cubicBezTo>
                    <a:pt x="21908" y="34531"/>
                    <a:pt x="36593" y="31223"/>
                    <a:pt x="36593" y="31223"/>
                  </a:cubicBezTo>
                  <a:cubicBezTo>
                    <a:pt x="36593" y="31223"/>
                    <a:pt x="37193" y="20649"/>
                    <a:pt x="37293" y="17780"/>
                  </a:cubicBezTo>
                  <a:cubicBezTo>
                    <a:pt x="37293" y="17780"/>
                    <a:pt x="43164" y="17347"/>
                    <a:pt x="45266" y="16213"/>
                  </a:cubicBezTo>
                  <a:cubicBezTo>
                    <a:pt x="45266" y="16213"/>
                    <a:pt x="41963" y="6572"/>
                    <a:pt x="39261" y="3904"/>
                  </a:cubicBezTo>
                  <a:cubicBezTo>
                    <a:pt x="36593" y="1235"/>
                    <a:pt x="33491" y="701"/>
                    <a:pt x="31122" y="201"/>
                  </a:cubicBezTo>
                  <a:cubicBezTo>
                    <a:pt x="30747" y="122"/>
                    <a:pt x="30278" y="89"/>
                    <a:pt x="29753" y="89"/>
                  </a:cubicBezTo>
                  <a:cubicBezTo>
                    <a:pt x="27048" y="89"/>
                    <a:pt x="22870" y="971"/>
                    <a:pt x="22475" y="971"/>
                  </a:cubicBezTo>
                  <a:cubicBezTo>
                    <a:pt x="22463" y="971"/>
                    <a:pt x="22454" y="970"/>
                    <a:pt x="22449" y="968"/>
                  </a:cubicBezTo>
                  <a:cubicBezTo>
                    <a:pt x="22249" y="902"/>
                    <a:pt x="14277" y="1"/>
                    <a:pt x="14277" y="1"/>
                  </a:cubicBezTo>
                  <a:close/>
                </a:path>
              </a:pathLst>
            </a:custGeom>
            <a:solidFill>
              <a:srgbClr val="AC88F4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3651100" y="2057750"/>
              <a:ext cx="426175" cy="313625"/>
            </a:xfrm>
            <a:custGeom>
              <a:rect b="b" l="l" r="r" t="t"/>
              <a:pathLst>
                <a:path extrusionOk="0" h="12545" w="17047">
                  <a:moveTo>
                    <a:pt x="11276" y="0"/>
                  </a:moveTo>
                  <a:lnTo>
                    <a:pt x="4904" y="234"/>
                  </a:lnTo>
                  <a:cubicBezTo>
                    <a:pt x="4838" y="434"/>
                    <a:pt x="5171" y="1935"/>
                    <a:pt x="4538" y="3603"/>
                  </a:cubicBezTo>
                  <a:cubicBezTo>
                    <a:pt x="3904" y="5238"/>
                    <a:pt x="1" y="5871"/>
                    <a:pt x="1" y="5871"/>
                  </a:cubicBezTo>
                  <a:cubicBezTo>
                    <a:pt x="1" y="5871"/>
                    <a:pt x="1767" y="12545"/>
                    <a:pt x="8313" y="12545"/>
                  </a:cubicBezTo>
                  <a:cubicBezTo>
                    <a:pt x="8377" y="12545"/>
                    <a:pt x="8442" y="12544"/>
                    <a:pt x="8507" y="12543"/>
                  </a:cubicBezTo>
                  <a:cubicBezTo>
                    <a:pt x="15178" y="12409"/>
                    <a:pt x="17046" y="6105"/>
                    <a:pt x="16846" y="6038"/>
                  </a:cubicBezTo>
                  <a:cubicBezTo>
                    <a:pt x="15479" y="5571"/>
                    <a:pt x="13010" y="5438"/>
                    <a:pt x="12143" y="4070"/>
                  </a:cubicBezTo>
                  <a:cubicBezTo>
                    <a:pt x="11442" y="2969"/>
                    <a:pt x="11309" y="1301"/>
                    <a:pt x="11276" y="0"/>
                  </a:cubicBezTo>
                  <a:close/>
                </a:path>
              </a:pathLst>
            </a:custGeom>
            <a:solidFill>
              <a:srgbClr val="FFA583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3998850" y="4027400"/>
              <a:ext cx="264400" cy="539200"/>
            </a:xfrm>
            <a:custGeom>
              <a:rect b="b" l="l" r="r" t="t"/>
              <a:pathLst>
                <a:path extrusionOk="0" h="21568" w="10576">
                  <a:moveTo>
                    <a:pt x="4780" y="1"/>
                  </a:moveTo>
                  <a:cubicBezTo>
                    <a:pt x="3125" y="1"/>
                    <a:pt x="1602" y="104"/>
                    <a:pt x="1602" y="104"/>
                  </a:cubicBezTo>
                  <a:cubicBezTo>
                    <a:pt x="1469" y="304"/>
                    <a:pt x="1" y="8277"/>
                    <a:pt x="68" y="10445"/>
                  </a:cubicBezTo>
                  <a:cubicBezTo>
                    <a:pt x="134" y="12613"/>
                    <a:pt x="4604" y="21153"/>
                    <a:pt x="6372" y="21520"/>
                  </a:cubicBezTo>
                  <a:cubicBezTo>
                    <a:pt x="6517" y="21552"/>
                    <a:pt x="6664" y="21568"/>
                    <a:pt x="6813" y="21568"/>
                  </a:cubicBezTo>
                  <a:cubicBezTo>
                    <a:pt x="8486" y="21568"/>
                    <a:pt x="10350" y="19604"/>
                    <a:pt x="10442" y="17950"/>
                  </a:cubicBezTo>
                  <a:cubicBezTo>
                    <a:pt x="10575" y="16182"/>
                    <a:pt x="6672" y="11446"/>
                    <a:pt x="6372" y="10612"/>
                  </a:cubicBezTo>
                  <a:cubicBezTo>
                    <a:pt x="6039" y="9811"/>
                    <a:pt x="8841" y="2006"/>
                    <a:pt x="8907" y="805"/>
                  </a:cubicBezTo>
                  <a:cubicBezTo>
                    <a:pt x="8944" y="150"/>
                    <a:pt x="6767" y="1"/>
                    <a:pt x="4780" y="1"/>
                  </a:cubicBezTo>
                  <a:close/>
                </a:path>
              </a:pathLst>
            </a:custGeom>
            <a:solidFill>
              <a:srgbClr val="FFA583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3440125" y="2809950"/>
              <a:ext cx="856475" cy="477875"/>
            </a:xfrm>
            <a:custGeom>
              <a:rect b="b" l="l" r="r" t="t"/>
              <a:pathLst>
                <a:path extrusionOk="0" h="19115" w="34259">
                  <a:moveTo>
                    <a:pt x="1602" y="1"/>
                  </a:moveTo>
                  <a:cubicBezTo>
                    <a:pt x="668" y="1"/>
                    <a:pt x="1" y="868"/>
                    <a:pt x="201" y="1769"/>
                  </a:cubicBezTo>
                  <a:lnTo>
                    <a:pt x="3937" y="17980"/>
                  </a:lnTo>
                  <a:cubicBezTo>
                    <a:pt x="4104" y="18647"/>
                    <a:pt x="4671" y="19114"/>
                    <a:pt x="5338" y="19114"/>
                  </a:cubicBezTo>
                  <a:lnTo>
                    <a:pt x="28888" y="19114"/>
                  </a:lnTo>
                  <a:cubicBezTo>
                    <a:pt x="29555" y="19114"/>
                    <a:pt x="30155" y="18647"/>
                    <a:pt x="30322" y="17980"/>
                  </a:cubicBezTo>
                  <a:lnTo>
                    <a:pt x="34058" y="1769"/>
                  </a:lnTo>
                  <a:cubicBezTo>
                    <a:pt x="34258" y="868"/>
                    <a:pt x="33558" y="1"/>
                    <a:pt x="326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4008875" y="3218950"/>
              <a:ext cx="394475" cy="865800"/>
            </a:xfrm>
            <a:custGeom>
              <a:rect b="b" l="l" r="r" t="t"/>
              <a:pathLst>
                <a:path extrusionOk="0" h="34632" w="15779">
                  <a:moveTo>
                    <a:pt x="9669" y="1"/>
                  </a:moveTo>
                  <a:cubicBezTo>
                    <a:pt x="8529" y="1"/>
                    <a:pt x="7255" y="472"/>
                    <a:pt x="5871" y="1553"/>
                  </a:cubicBezTo>
                  <a:cubicBezTo>
                    <a:pt x="801" y="5490"/>
                    <a:pt x="0" y="30975"/>
                    <a:pt x="100" y="32309"/>
                  </a:cubicBezTo>
                  <a:cubicBezTo>
                    <a:pt x="211" y="33447"/>
                    <a:pt x="5729" y="34631"/>
                    <a:pt x="8038" y="34631"/>
                  </a:cubicBezTo>
                  <a:cubicBezTo>
                    <a:pt x="8504" y="34631"/>
                    <a:pt x="8839" y="34583"/>
                    <a:pt x="8973" y="34477"/>
                  </a:cubicBezTo>
                  <a:cubicBezTo>
                    <a:pt x="9774" y="33877"/>
                    <a:pt x="15778" y="16497"/>
                    <a:pt x="15678" y="9859"/>
                  </a:cubicBezTo>
                  <a:cubicBezTo>
                    <a:pt x="15576" y="4804"/>
                    <a:pt x="13308" y="1"/>
                    <a:pt x="9669" y="1"/>
                  </a:cubicBezTo>
                  <a:close/>
                </a:path>
              </a:pathLst>
            </a:custGeom>
            <a:solidFill>
              <a:srgbClr val="C4DCEE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3692800" y="3456250"/>
              <a:ext cx="503725" cy="472125"/>
            </a:xfrm>
            <a:custGeom>
              <a:rect b="b" l="l" r="r" t="t"/>
              <a:pathLst>
                <a:path extrusionOk="0" h="18885" w="20149">
                  <a:moveTo>
                    <a:pt x="4471" y="0"/>
                  </a:moveTo>
                  <a:cubicBezTo>
                    <a:pt x="4471" y="0"/>
                    <a:pt x="1" y="6138"/>
                    <a:pt x="368" y="6372"/>
                  </a:cubicBezTo>
                  <a:cubicBezTo>
                    <a:pt x="768" y="6639"/>
                    <a:pt x="8173" y="9274"/>
                    <a:pt x="9007" y="9908"/>
                  </a:cubicBezTo>
                  <a:cubicBezTo>
                    <a:pt x="9841" y="10541"/>
                    <a:pt x="12176" y="16712"/>
                    <a:pt x="13177" y="17780"/>
                  </a:cubicBezTo>
                  <a:cubicBezTo>
                    <a:pt x="13722" y="18360"/>
                    <a:pt x="14601" y="18885"/>
                    <a:pt x="15579" y="18885"/>
                  </a:cubicBezTo>
                  <a:cubicBezTo>
                    <a:pt x="16456" y="18885"/>
                    <a:pt x="17413" y="18463"/>
                    <a:pt x="18281" y="17280"/>
                  </a:cubicBezTo>
                  <a:cubicBezTo>
                    <a:pt x="20149" y="14811"/>
                    <a:pt x="14711" y="7539"/>
                    <a:pt x="12443" y="5037"/>
                  </a:cubicBezTo>
                  <a:cubicBezTo>
                    <a:pt x="10141" y="2569"/>
                    <a:pt x="4671" y="134"/>
                    <a:pt x="4471" y="0"/>
                  </a:cubicBezTo>
                  <a:close/>
                </a:path>
              </a:pathLst>
            </a:custGeom>
            <a:solidFill>
              <a:srgbClr val="FFA583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2995100" y="3106800"/>
              <a:ext cx="837825" cy="541275"/>
            </a:xfrm>
            <a:custGeom>
              <a:rect b="b" l="l" r="r" t="t"/>
              <a:pathLst>
                <a:path extrusionOk="0" h="21651" w="33513">
                  <a:moveTo>
                    <a:pt x="8723" y="1"/>
                  </a:moveTo>
                  <a:cubicBezTo>
                    <a:pt x="3729" y="1"/>
                    <a:pt x="1" y="7842"/>
                    <a:pt x="5593" y="12277"/>
                  </a:cubicBezTo>
                  <a:cubicBezTo>
                    <a:pt x="11397" y="16847"/>
                    <a:pt x="26875" y="21651"/>
                    <a:pt x="28109" y="21651"/>
                  </a:cubicBezTo>
                  <a:cubicBezTo>
                    <a:pt x="29310" y="21617"/>
                    <a:pt x="33513" y="14946"/>
                    <a:pt x="33313" y="13812"/>
                  </a:cubicBezTo>
                  <a:cubicBezTo>
                    <a:pt x="33146" y="12644"/>
                    <a:pt x="17968" y="1036"/>
                    <a:pt x="9296" y="35"/>
                  </a:cubicBezTo>
                  <a:cubicBezTo>
                    <a:pt x="9103" y="12"/>
                    <a:pt x="8912" y="1"/>
                    <a:pt x="8723" y="1"/>
                  </a:cubicBezTo>
                  <a:close/>
                </a:path>
              </a:pathLst>
            </a:custGeom>
            <a:solidFill>
              <a:srgbClr val="C4DCEE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3772875" y="2057750"/>
              <a:ext cx="196825" cy="124575"/>
            </a:xfrm>
            <a:custGeom>
              <a:rect b="b" l="l" r="r" t="t"/>
              <a:pathLst>
                <a:path extrusionOk="0" h="4983" w="7873">
                  <a:moveTo>
                    <a:pt x="6405" y="0"/>
                  </a:moveTo>
                  <a:lnTo>
                    <a:pt x="200" y="234"/>
                  </a:lnTo>
                  <a:lnTo>
                    <a:pt x="33" y="501"/>
                  </a:lnTo>
                  <a:cubicBezTo>
                    <a:pt x="33" y="868"/>
                    <a:pt x="100" y="1535"/>
                    <a:pt x="0" y="2369"/>
                  </a:cubicBezTo>
                  <a:cubicBezTo>
                    <a:pt x="1452" y="3948"/>
                    <a:pt x="3721" y="4983"/>
                    <a:pt x="5900" y="4983"/>
                  </a:cubicBezTo>
                  <a:cubicBezTo>
                    <a:pt x="6565" y="4983"/>
                    <a:pt x="7222" y="4886"/>
                    <a:pt x="7845" y="4680"/>
                  </a:cubicBezTo>
                  <a:lnTo>
                    <a:pt x="7845" y="4680"/>
                  </a:lnTo>
                  <a:cubicBezTo>
                    <a:pt x="7854" y="4688"/>
                    <a:pt x="7863" y="4696"/>
                    <a:pt x="7872" y="4704"/>
                  </a:cubicBezTo>
                  <a:lnTo>
                    <a:pt x="7872" y="4670"/>
                  </a:lnTo>
                  <a:cubicBezTo>
                    <a:pt x="7863" y="4674"/>
                    <a:pt x="7854" y="4677"/>
                    <a:pt x="7845" y="4680"/>
                  </a:cubicBezTo>
                  <a:lnTo>
                    <a:pt x="7845" y="4680"/>
                  </a:lnTo>
                  <a:cubicBezTo>
                    <a:pt x="7623" y="4488"/>
                    <a:pt x="7432" y="4294"/>
                    <a:pt x="7272" y="4070"/>
                  </a:cubicBezTo>
                  <a:cubicBezTo>
                    <a:pt x="6571" y="2969"/>
                    <a:pt x="6438" y="1301"/>
                    <a:pt x="6405" y="0"/>
                  </a:cubicBezTo>
                  <a:close/>
                </a:path>
              </a:pathLst>
            </a:custGeom>
            <a:solidFill>
              <a:srgbClr val="FF9170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3650275" y="1664125"/>
              <a:ext cx="406150" cy="465375"/>
            </a:xfrm>
            <a:custGeom>
              <a:rect b="b" l="l" r="r" t="t"/>
              <a:pathLst>
                <a:path extrusionOk="0" h="18615" w="16246">
                  <a:moveTo>
                    <a:pt x="8440" y="1"/>
                  </a:moveTo>
                  <a:cubicBezTo>
                    <a:pt x="8440" y="1"/>
                    <a:pt x="5805" y="5538"/>
                    <a:pt x="1" y="6539"/>
                  </a:cubicBezTo>
                  <a:cubicBezTo>
                    <a:pt x="1" y="6539"/>
                    <a:pt x="167" y="18547"/>
                    <a:pt x="8340" y="18614"/>
                  </a:cubicBezTo>
                  <a:cubicBezTo>
                    <a:pt x="8351" y="18614"/>
                    <a:pt x="8361" y="18614"/>
                    <a:pt x="8372" y="18614"/>
                  </a:cubicBezTo>
                  <a:cubicBezTo>
                    <a:pt x="16245" y="18614"/>
                    <a:pt x="16212" y="6272"/>
                    <a:pt x="16212" y="6272"/>
                  </a:cubicBezTo>
                  <a:cubicBezTo>
                    <a:pt x="16212" y="6272"/>
                    <a:pt x="9607" y="3637"/>
                    <a:pt x="8440" y="1"/>
                  </a:cubicBezTo>
                  <a:close/>
                </a:path>
              </a:pathLst>
            </a:custGeom>
            <a:solidFill>
              <a:srgbClr val="FFA583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3796225" y="3010275"/>
              <a:ext cx="114275" cy="114225"/>
            </a:xfrm>
            <a:custGeom>
              <a:rect b="b" l="l" r="r" t="t"/>
              <a:pathLst>
                <a:path extrusionOk="0" h="4569" w="4571">
                  <a:moveTo>
                    <a:pt x="2388" y="1"/>
                  </a:moveTo>
                  <a:cubicBezTo>
                    <a:pt x="2304" y="1"/>
                    <a:pt x="2220" y="9"/>
                    <a:pt x="2135" y="27"/>
                  </a:cubicBezTo>
                  <a:cubicBezTo>
                    <a:pt x="2024" y="13"/>
                    <a:pt x="1914" y="5"/>
                    <a:pt x="1806" y="5"/>
                  </a:cubicBezTo>
                  <a:cubicBezTo>
                    <a:pt x="1653" y="5"/>
                    <a:pt x="1505" y="21"/>
                    <a:pt x="1368" y="60"/>
                  </a:cubicBezTo>
                  <a:cubicBezTo>
                    <a:pt x="967" y="194"/>
                    <a:pt x="701" y="527"/>
                    <a:pt x="500" y="861"/>
                  </a:cubicBezTo>
                  <a:cubicBezTo>
                    <a:pt x="200" y="1228"/>
                    <a:pt x="67" y="1661"/>
                    <a:pt x="67" y="2128"/>
                  </a:cubicBezTo>
                  <a:cubicBezTo>
                    <a:pt x="0" y="2495"/>
                    <a:pt x="33" y="2829"/>
                    <a:pt x="167" y="3196"/>
                  </a:cubicBezTo>
                  <a:cubicBezTo>
                    <a:pt x="480" y="4004"/>
                    <a:pt x="1303" y="4568"/>
                    <a:pt x="2157" y="4568"/>
                  </a:cubicBezTo>
                  <a:cubicBezTo>
                    <a:pt x="2396" y="4568"/>
                    <a:pt x="2636" y="4524"/>
                    <a:pt x="2869" y="4430"/>
                  </a:cubicBezTo>
                  <a:cubicBezTo>
                    <a:pt x="3970" y="3996"/>
                    <a:pt x="4570" y="2862"/>
                    <a:pt x="4270" y="1728"/>
                  </a:cubicBezTo>
                  <a:cubicBezTo>
                    <a:pt x="4057" y="906"/>
                    <a:pt x="3260" y="1"/>
                    <a:pt x="2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3728875" y="1827925"/>
              <a:ext cx="71525" cy="31150"/>
            </a:xfrm>
            <a:custGeom>
              <a:rect b="b" l="l" r="r" t="t"/>
              <a:pathLst>
                <a:path extrusionOk="0" h="1246" w="2861">
                  <a:moveTo>
                    <a:pt x="1530" y="0"/>
                  </a:moveTo>
                  <a:cubicBezTo>
                    <a:pt x="1426" y="0"/>
                    <a:pt x="1324" y="8"/>
                    <a:pt x="1226" y="20"/>
                  </a:cubicBezTo>
                  <a:cubicBezTo>
                    <a:pt x="960" y="87"/>
                    <a:pt x="726" y="154"/>
                    <a:pt x="526" y="320"/>
                  </a:cubicBezTo>
                  <a:cubicBezTo>
                    <a:pt x="426" y="387"/>
                    <a:pt x="292" y="487"/>
                    <a:pt x="226" y="587"/>
                  </a:cubicBezTo>
                  <a:cubicBezTo>
                    <a:pt x="159" y="621"/>
                    <a:pt x="126" y="687"/>
                    <a:pt x="59" y="754"/>
                  </a:cubicBezTo>
                  <a:cubicBezTo>
                    <a:pt x="59" y="787"/>
                    <a:pt x="26" y="821"/>
                    <a:pt x="26" y="854"/>
                  </a:cubicBezTo>
                  <a:lnTo>
                    <a:pt x="26" y="954"/>
                  </a:lnTo>
                  <a:cubicBezTo>
                    <a:pt x="26" y="967"/>
                    <a:pt x="26" y="978"/>
                    <a:pt x="26" y="988"/>
                  </a:cubicBezTo>
                  <a:lnTo>
                    <a:pt x="26" y="988"/>
                  </a:lnTo>
                  <a:cubicBezTo>
                    <a:pt x="0" y="1164"/>
                    <a:pt x="128" y="1246"/>
                    <a:pt x="264" y="1246"/>
                  </a:cubicBezTo>
                  <a:cubicBezTo>
                    <a:pt x="308" y="1246"/>
                    <a:pt x="352" y="1237"/>
                    <a:pt x="392" y="1221"/>
                  </a:cubicBezTo>
                  <a:cubicBezTo>
                    <a:pt x="359" y="1221"/>
                    <a:pt x="459" y="1188"/>
                    <a:pt x="459" y="1188"/>
                  </a:cubicBezTo>
                  <a:cubicBezTo>
                    <a:pt x="493" y="1188"/>
                    <a:pt x="526" y="1154"/>
                    <a:pt x="559" y="1121"/>
                  </a:cubicBezTo>
                  <a:cubicBezTo>
                    <a:pt x="593" y="1088"/>
                    <a:pt x="626" y="1054"/>
                    <a:pt x="659" y="1021"/>
                  </a:cubicBezTo>
                  <a:cubicBezTo>
                    <a:pt x="693" y="1021"/>
                    <a:pt x="693" y="988"/>
                    <a:pt x="726" y="988"/>
                  </a:cubicBezTo>
                  <a:lnTo>
                    <a:pt x="726" y="954"/>
                  </a:lnTo>
                  <a:cubicBezTo>
                    <a:pt x="793" y="921"/>
                    <a:pt x="826" y="921"/>
                    <a:pt x="859" y="887"/>
                  </a:cubicBezTo>
                  <a:cubicBezTo>
                    <a:pt x="893" y="854"/>
                    <a:pt x="960" y="854"/>
                    <a:pt x="993" y="821"/>
                  </a:cubicBezTo>
                  <a:cubicBezTo>
                    <a:pt x="1026" y="787"/>
                    <a:pt x="1060" y="787"/>
                    <a:pt x="1093" y="787"/>
                  </a:cubicBezTo>
                  <a:cubicBezTo>
                    <a:pt x="1126" y="754"/>
                    <a:pt x="1160" y="754"/>
                    <a:pt x="1226" y="754"/>
                  </a:cubicBezTo>
                  <a:cubicBezTo>
                    <a:pt x="1226" y="754"/>
                    <a:pt x="1260" y="721"/>
                    <a:pt x="1293" y="721"/>
                  </a:cubicBezTo>
                  <a:lnTo>
                    <a:pt x="1627" y="721"/>
                  </a:lnTo>
                  <a:cubicBezTo>
                    <a:pt x="1660" y="721"/>
                    <a:pt x="1660" y="721"/>
                    <a:pt x="1693" y="754"/>
                  </a:cubicBezTo>
                  <a:lnTo>
                    <a:pt x="1827" y="787"/>
                  </a:lnTo>
                  <a:lnTo>
                    <a:pt x="1894" y="787"/>
                  </a:lnTo>
                  <a:cubicBezTo>
                    <a:pt x="1894" y="787"/>
                    <a:pt x="1894" y="821"/>
                    <a:pt x="1927" y="821"/>
                  </a:cubicBezTo>
                  <a:cubicBezTo>
                    <a:pt x="1960" y="821"/>
                    <a:pt x="1994" y="854"/>
                    <a:pt x="2060" y="887"/>
                  </a:cubicBezTo>
                  <a:cubicBezTo>
                    <a:pt x="2127" y="921"/>
                    <a:pt x="2227" y="988"/>
                    <a:pt x="2327" y="1054"/>
                  </a:cubicBezTo>
                  <a:cubicBezTo>
                    <a:pt x="2382" y="1082"/>
                    <a:pt x="2443" y="1098"/>
                    <a:pt x="2503" y="1098"/>
                  </a:cubicBezTo>
                  <a:cubicBezTo>
                    <a:pt x="2587" y="1098"/>
                    <a:pt x="2669" y="1066"/>
                    <a:pt x="2727" y="988"/>
                  </a:cubicBezTo>
                  <a:cubicBezTo>
                    <a:pt x="2861" y="887"/>
                    <a:pt x="2861" y="687"/>
                    <a:pt x="2794" y="554"/>
                  </a:cubicBezTo>
                  <a:lnTo>
                    <a:pt x="2794" y="554"/>
                  </a:lnTo>
                  <a:lnTo>
                    <a:pt x="2794" y="587"/>
                  </a:lnTo>
                  <a:cubicBezTo>
                    <a:pt x="2661" y="320"/>
                    <a:pt x="2327" y="187"/>
                    <a:pt x="2060" y="87"/>
                  </a:cubicBezTo>
                  <a:cubicBezTo>
                    <a:pt x="1891" y="23"/>
                    <a:pt x="1709" y="0"/>
                    <a:pt x="15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3749525" y="1886800"/>
              <a:ext cx="34200" cy="52550"/>
            </a:xfrm>
            <a:custGeom>
              <a:rect b="b" l="l" r="r" t="t"/>
              <a:pathLst>
                <a:path extrusionOk="0" h="2102" w="1368">
                  <a:moveTo>
                    <a:pt x="701" y="0"/>
                  </a:moveTo>
                  <a:cubicBezTo>
                    <a:pt x="500" y="34"/>
                    <a:pt x="334" y="67"/>
                    <a:pt x="200" y="200"/>
                  </a:cubicBezTo>
                  <a:cubicBezTo>
                    <a:pt x="100" y="334"/>
                    <a:pt x="0" y="501"/>
                    <a:pt x="0" y="701"/>
                  </a:cubicBezTo>
                  <a:lnTo>
                    <a:pt x="0" y="968"/>
                  </a:lnTo>
                  <a:cubicBezTo>
                    <a:pt x="0" y="1001"/>
                    <a:pt x="0" y="1034"/>
                    <a:pt x="0" y="1068"/>
                  </a:cubicBezTo>
                  <a:lnTo>
                    <a:pt x="0" y="1401"/>
                  </a:lnTo>
                  <a:cubicBezTo>
                    <a:pt x="0" y="1601"/>
                    <a:pt x="67" y="1768"/>
                    <a:pt x="200" y="1902"/>
                  </a:cubicBezTo>
                  <a:cubicBezTo>
                    <a:pt x="334" y="2002"/>
                    <a:pt x="534" y="2102"/>
                    <a:pt x="701" y="2102"/>
                  </a:cubicBezTo>
                  <a:cubicBezTo>
                    <a:pt x="867" y="2102"/>
                    <a:pt x="1034" y="2035"/>
                    <a:pt x="1168" y="1902"/>
                  </a:cubicBezTo>
                  <a:cubicBezTo>
                    <a:pt x="1301" y="1768"/>
                    <a:pt x="1368" y="1601"/>
                    <a:pt x="1368" y="1401"/>
                  </a:cubicBezTo>
                  <a:lnTo>
                    <a:pt x="1368" y="1068"/>
                  </a:lnTo>
                  <a:cubicBezTo>
                    <a:pt x="1368" y="1034"/>
                    <a:pt x="1368" y="1001"/>
                    <a:pt x="1368" y="968"/>
                  </a:cubicBezTo>
                  <a:lnTo>
                    <a:pt x="1368" y="701"/>
                  </a:lnTo>
                  <a:cubicBezTo>
                    <a:pt x="1368" y="501"/>
                    <a:pt x="1301" y="334"/>
                    <a:pt x="1168" y="200"/>
                  </a:cubicBezTo>
                  <a:cubicBezTo>
                    <a:pt x="1034" y="100"/>
                    <a:pt x="867" y="0"/>
                    <a:pt x="7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3902125" y="1827925"/>
              <a:ext cx="71550" cy="31150"/>
            </a:xfrm>
            <a:custGeom>
              <a:rect b="b" l="l" r="r" t="t"/>
              <a:pathLst>
                <a:path extrusionOk="0" h="1246" w="2862">
                  <a:moveTo>
                    <a:pt x="1332" y="0"/>
                  </a:moveTo>
                  <a:cubicBezTo>
                    <a:pt x="1153" y="0"/>
                    <a:pt x="970" y="23"/>
                    <a:pt x="801" y="87"/>
                  </a:cubicBezTo>
                  <a:cubicBezTo>
                    <a:pt x="534" y="187"/>
                    <a:pt x="234" y="320"/>
                    <a:pt x="67" y="587"/>
                  </a:cubicBezTo>
                  <a:lnTo>
                    <a:pt x="67" y="554"/>
                  </a:lnTo>
                  <a:lnTo>
                    <a:pt x="67" y="554"/>
                  </a:lnTo>
                  <a:cubicBezTo>
                    <a:pt x="0" y="687"/>
                    <a:pt x="34" y="887"/>
                    <a:pt x="134" y="988"/>
                  </a:cubicBezTo>
                  <a:cubicBezTo>
                    <a:pt x="193" y="1066"/>
                    <a:pt x="274" y="1098"/>
                    <a:pt x="365" y="1098"/>
                  </a:cubicBezTo>
                  <a:cubicBezTo>
                    <a:pt x="429" y="1098"/>
                    <a:pt x="498" y="1082"/>
                    <a:pt x="568" y="1054"/>
                  </a:cubicBezTo>
                  <a:cubicBezTo>
                    <a:pt x="634" y="988"/>
                    <a:pt x="734" y="921"/>
                    <a:pt x="834" y="887"/>
                  </a:cubicBezTo>
                  <a:cubicBezTo>
                    <a:pt x="868" y="854"/>
                    <a:pt x="901" y="821"/>
                    <a:pt x="934" y="821"/>
                  </a:cubicBezTo>
                  <a:cubicBezTo>
                    <a:pt x="968" y="821"/>
                    <a:pt x="968" y="787"/>
                    <a:pt x="968" y="787"/>
                  </a:cubicBezTo>
                  <a:lnTo>
                    <a:pt x="1035" y="787"/>
                  </a:lnTo>
                  <a:lnTo>
                    <a:pt x="1168" y="754"/>
                  </a:lnTo>
                  <a:cubicBezTo>
                    <a:pt x="1201" y="721"/>
                    <a:pt x="1235" y="721"/>
                    <a:pt x="1235" y="721"/>
                  </a:cubicBezTo>
                  <a:lnTo>
                    <a:pt x="1568" y="721"/>
                  </a:lnTo>
                  <a:cubicBezTo>
                    <a:pt x="1602" y="721"/>
                    <a:pt x="1635" y="754"/>
                    <a:pt x="1668" y="754"/>
                  </a:cubicBezTo>
                  <a:cubicBezTo>
                    <a:pt x="1702" y="754"/>
                    <a:pt x="1735" y="754"/>
                    <a:pt x="1802" y="787"/>
                  </a:cubicBezTo>
                  <a:cubicBezTo>
                    <a:pt x="1802" y="787"/>
                    <a:pt x="1835" y="787"/>
                    <a:pt x="1868" y="821"/>
                  </a:cubicBezTo>
                  <a:cubicBezTo>
                    <a:pt x="1935" y="854"/>
                    <a:pt x="1969" y="854"/>
                    <a:pt x="2002" y="887"/>
                  </a:cubicBezTo>
                  <a:cubicBezTo>
                    <a:pt x="2035" y="921"/>
                    <a:pt x="2069" y="921"/>
                    <a:pt x="2135" y="954"/>
                  </a:cubicBezTo>
                  <a:lnTo>
                    <a:pt x="2135" y="988"/>
                  </a:lnTo>
                  <a:cubicBezTo>
                    <a:pt x="2169" y="988"/>
                    <a:pt x="2169" y="1021"/>
                    <a:pt x="2202" y="1021"/>
                  </a:cubicBezTo>
                  <a:cubicBezTo>
                    <a:pt x="2235" y="1054"/>
                    <a:pt x="2269" y="1088"/>
                    <a:pt x="2302" y="1121"/>
                  </a:cubicBezTo>
                  <a:cubicBezTo>
                    <a:pt x="2335" y="1154"/>
                    <a:pt x="2369" y="1188"/>
                    <a:pt x="2402" y="1188"/>
                  </a:cubicBezTo>
                  <a:cubicBezTo>
                    <a:pt x="2402" y="1188"/>
                    <a:pt x="2502" y="1221"/>
                    <a:pt x="2469" y="1221"/>
                  </a:cubicBezTo>
                  <a:cubicBezTo>
                    <a:pt x="2509" y="1237"/>
                    <a:pt x="2554" y="1246"/>
                    <a:pt x="2597" y="1246"/>
                  </a:cubicBezTo>
                  <a:cubicBezTo>
                    <a:pt x="2733" y="1246"/>
                    <a:pt x="2861" y="1164"/>
                    <a:pt x="2836" y="988"/>
                  </a:cubicBezTo>
                  <a:lnTo>
                    <a:pt x="2836" y="988"/>
                  </a:lnTo>
                  <a:cubicBezTo>
                    <a:pt x="2836" y="978"/>
                    <a:pt x="2836" y="967"/>
                    <a:pt x="2836" y="954"/>
                  </a:cubicBezTo>
                  <a:lnTo>
                    <a:pt x="2836" y="854"/>
                  </a:lnTo>
                  <a:cubicBezTo>
                    <a:pt x="2836" y="821"/>
                    <a:pt x="2802" y="787"/>
                    <a:pt x="2769" y="754"/>
                  </a:cubicBezTo>
                  <a:cubicBezTo>
                    <a:pt x="2736" y="687"/>
                    <a:pt x="2702" y="621"/>
                    <a:pt x="2636" y="587"/>
                  </a:cubicBezTo>
                  <a:cubicBezTo>
                    <a:pt x="2569" y="487"/>
                    <a:pt x="2436" y="387"/>
                    <a:pt x="2335" y="320"/>
                  </a:cubicBezTo>
                  <a:cubicBezTo>
                    <a:pt x="2135" y="154"/>
                    <a:pt x="1902" y="87"/>
                    <a:pt x="1635" y="20"/>
                  </a:cubicBezTo>
                  <a:cubicBezTo>
                    <a:pt x="1537" y="8"/>
                    <a:pt x="1435" y="0"/>
                    <a:pt x="13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3918800" y="1886800"/>
              <a:ext cx="34225" cy="52550"/>
            </a:xfrm>
            <a:custGeom>
              <a:rect b="b" l="l" r="r" t="t"/>
              <a:pathLst>
                <a:path extrusionOk="0" h="2102" w="1369">
                  <a:moveTo>
                    <a:pt x="668" y="0"/>
                  </a:moveTo>
                  <a:cubicBezTo>
                    <a:pt x="501" y="0"/>
                    <a:pt x="334" y="100"/>
                    <a:pt x="201" y="200"/>
                  </a:cubicBezTo>
                  <a:cubicBezTo>
                    <a:pt x="67" y="334"/>
                    <a:pt x="1" y="501"/>
                    <a:pt x="1" y="701"/>
                  </a:cubicBezTo>
                  <a:lnTo>
                    <a:pt x="1" y="968"/>
                  </a:lnTo>
                  <a:cubicBezTo>
                    <a:pt x="1" y="1001"/>
                    <a:pt x="1" y="1034"/>
                    <a:pt x="1" y="1068"/>
                  </a:cubicBezTo>
                  <a:lnTo>
                    <a:pt x="1" y="1401"/>
                  </a:lnTo>
                  <a:cubicBezTo>
                    <a:pt x="1" y="1601"/>
                    <a:pt x="67" y="1768"/>
                    <a:pt x="201" y="1902"/>
                  </a:cubicBezTo>
                  <a:cubicBezTo>
                    <a:pt x="334" y="2035"/>
                    <a:pt x="501" y="2102"/>
                    <a:pt x="668" y="2102"/>
                  </a:cubicBezTo>
                  <a:cubicBezTo>
                    <a:pt x="835" y="2102"/>
                    <a:pt x="1035" y="2002"/>
                    <a:pt x="1168" y="1902"/>
                  </a:cubicBezTo>
                  <a:cubicBezTo>
                    <a:pt x="1302" y="1768"/>
                    <a:pt x="1368" y="1601"/>
                    <a:pt x="1368" y="1401"/>
                  </a:cubicBezTo>
                  <a:lnTo>
                    <a:pt x="1368" y="1068"/>
                  </a:lnTo>
                  <a:cubicBezTo>
                    <a:pt x="1368" y="1034"/>
                    <a:pt x="1368" y="1001"/>
                    <a:pt x="1368" y="968"/>
                  </a:cubicBezTo>
                  <a:lnTo>
                    <a:pt x="1368" y="701"/>
                  </a:lnTo>
                  <a:cubicBezTo>
                    <a:pt x="1368" y="501"/>
                    <a:pt x="1268" y="334"/>
                    <a:pt x="1168" y="200"/>
                  </a:cubicBezTo>
                  <a:cubicBezTo>
                    <a:pt x="1035" y="67"/>
                    <a:pt x="868" y="34"/>
                    <a:pt x="6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3870425" y="1962675"/>
              <a:ext cx="875" cy="875"/>
            </a:xfrm>
            <a:custGeom>
              <a:rect b="b" l="l" r="r" t="t"/>
              <a:pathLst>
                <a:path extrusionOk="0" h="35" w="35">
                  <a:moveTo>
                    <a:pt x="34" y="34"/>
                  </a:moveTo>
                  <a:cubicBezTo>
                    <a:pt x="34" y="34"/>
                    <a:pt x="1" y="1"/>
                    <a:pt x="34" y="34"/>
                  </a:cubicBezTo>
                  <a:close/>
                </a:path>
              </a:pathLst>
            </a:custGeom>
            <a:solidFill>
              <a:srgbClr val="FF9170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3871275" y="19635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9170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3824575" y="1961850"/>
              <a:ext cx="50900" cy="21900"/>
            </a:xfrm>
            <a:custGeom>
              <a:rect b="b" l="l" r="r" t="t"/>
              <a:pathLst>
                <a:path extrusionOk="0" h="876" w="2036">
                  <a:moveTo>
                    <a:pt x="267" y="0"/>
                  </a:moveTo>
                  <a:cubicBezTo>
                    <a:pt x="200" y="0"/>
                    <a:pt x="100" y="34"/>
                    <a:pt x="67" y="100"/>
                  </a:cubicBezTo>
                  <a:cubicBezTo>
                    <a:pt x="0" y="267"/>
                    <a:pt x="134" y="434"/>
                    <a:pt x="234" y="567"/>
                  </a:cubicBezTo>
                  <a:cubicBezTo>
                    <a:pt x="367" y="668"/>
                    <a:pt x="501" y="768"/>
                    <a:pt x="667" y="801"/>
                  </a:cubicBezTo>
                  <a:cubicBezTo>
                    <a:pt x="801" y="851"/>
                    <a:pt x="951" y="876"/>
                    <a:pt x="1101" y="876"/>
                  </a:cubicBezTo>
                  <a:cubicBezTo>
                    <a:pt x="1251" y="876"/>
                    <a:pt x="1401" y="851"/>
                    <a:pt x="1535" y="801"/>
                  </a:cubicBezTo>
                  <a:cubicBezTo>
                    <a:pt x="1735" y="734"/>
                    <a:pt x="1968" y="634"/>
                    <a:pt x="2002" y="401"/>
                  </a:cubicBezTo>
                  <a:cubicBezTo>
                    <a:pt x="2035" y="301"/>
                    <a:pt x="2002" y="167"/>
                    <a:pt x="1935" y="100"/>
                  </a:cubicBezTo>
                  <a:cubicBezTo>
                    <a:pt x="1935" y="100"/>
                    <a:pt x="1902" y="67"/>
                    <a:pt x="1868" y="67"/>
                  </a:cubicBezTo>
                  <a:cubicBezTo>
                    <a:pt x="1768" y="34"/>
                    <a:pt x="1701" y="34"/>
                    <a:pt x="1601" y="34"/>
                  </a:cubicBezTo>
                  <a:cubicBezTo>
                    <a:pt x="1535" y="67"/>
                    <a:pt x="1468" y="100"/>
                    <a:pt x="1368" y="134"/>
                  </a:cubicBezTo>
                  <a:cubicBezTo>
                    <a:pt x="1335" y="167"/>
                    <a:pt x="1335" y="167"/>
                    <a:pt x="1301" y="201"/>
                  </a:cubicBezTo>
                  <a:lnTo>
                    <a:pt x="1234" y="201"/>
                  </a:lnTo>
                  <a:cubicBezTo>
                    <a:pt x="1201" y="234"/>
                    <a:pt x="1201" y="234"/>
                    <a:pt x="1168" y="234"/>
                  </a:cubicBezTo>
                  <a:lnTo>
                    <a:pt x="1101" y="234"/>
                  </a:lnTo>
                  <a:cubicBezTo>
                    <a:pt x="1034" y="267"/>
                    <a:pt x="968" y="267"/>
                    <a:pt x="934" y="267"/>
                  </a:cubicBezTo>
                  <a:lnTo>
                    <a:pt x="901" y="267"/>
                  </a:lnTo>
                  <a:cubicBezTo>
                    <a:pt x="901" y="267"/>
                    <a:pt x="868" y="234"/>
                    <a:pt x="868" y="234"/>
                  </a:cubicBezTo>
                  <a:cubicBezTo>
                    <a:pt x="834" y="234"/>
                    <a:pt x="801" y="234"/>
                    <a:pt x="767" y="201"/>
                  </a:cubicBezTo>
                  <a:lnTo>
                    <a:pt x="701" y="201"/>
                  </a:lnTo>
                  <a:cubicBezTo>
                    <a:pt x="667" y="167"/>
                    <a:pt x="634" y="167"/>
                    <a:pt x="601" y="134"/>
                  </a:cubicBezTo>
                  <a:cubicBezTo>
                    <a:pt x="567" y="134"/>
                    <a:pt x="567" y="100"/>
                    <a:pt x="534" y="100"/>
                  </a:cubicBezTo>
                  <a:cubicBezTo>
                    <a:pt x="501" y="100"/>
                    <a:pt x="501" y="67"/>
                    <a:pt x="467" y="67"/>
                  </a:cubicBezTo>
                  <a:cubicBezTo>
                    <a:pt x="467" y="67"/>
                    <a:pt x="434" y="34"/>
                    <a:pt x="434" y="34"/>
                  </a:cubicBezTo>
                  <a:lnTo>
                    <a:pt x="401" y="34"/>
                  </a:lnTo>
                  <a:cubicBezTo>
                    <a:pt x="334" y="0"/>
                    <a:pt x="300" y="0"/>
                    <a:pt x="267" y="0"/>
                  </a:cubicBezTo>
                  <a:close/>
                </a:path>
              </a:pathLst>
            </a:custGeom>
            <a:solidFill>
              <a:srgbClr val="FF9170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3827900" y="2015725"/>
              <a:ext cx="48400" cy="24050"/>
            </a:xfrm>
            <a:custGeom>
              <a:rect b="b" l="l" r="r" t="t"/>
              <a:pathLst>
                <a:path extrusionOk="0" h="962" w="1936">
                  <a:moveTo>
                    <a:pt x="288" y="0"/>
                  </a:moveTo>
                  <a:cubicBezTo>
                    <a:pt x="216" y="0"/>
                    <a:pt x="150" y="31"/>
                    <a:pt x="101" y="80"/>
                  </a:cubicBezTo>
                  <a:cubicBezTo>
                    <a:pt x="34" y="180"/>
                    <a:pt x="1" y="247"/>
                    <a:pt x="34" y="347"/>
                  </a:cubicBezTo>
                  <a:cubicBezTo>
                    <a:pt x="101" y="747"/>
                    <a:pt x="534" y="914"/>
                    <a:pt x="901" y="948"/>
                  </a:cubicBezTo>
                  <a:cubicBezTo>
                    <a:pt x="950" y="957"/>
                    <a:pt x="996" y="961"/>
                    <a:pt x="1041" y="961"/>
                  </a:cubicBezTo>
                  <a:cubicBezTo>
                    <a:pt x="1149" y="961"/>
                    <a:pt x="1250" y="938"/>
                    <a:pt x="1368" y="914"/>
                  </a:cubicBezTo>
                  <a:cubicBezTo>
                    <a:pt x="1568" y="848"/>
                    <a:pt x="1835" y="714"/>
                    <a:pt x="1902" y="481"/>
                  </a:cubicBezTo>
                  <a:cubicBezTo>
                    <a:pt x="1935" y="347"/>
                    <a:pt x="1902" y="214"/>
                    <a:pt x="1802" y="114"/>
                  </a:cubicBezTo>
                  <a:cubicBezTo>
                    <a:pt x="1739" y="50"/>
                    <a:pt x="1662" y="27"/>
                    <a:pt x="1580" y="27"/>
                  </a:cubicBezTo>
                  <a:cubicBezTo>
                    <a:pt x="1533" y="27"/>
                    <a:pt x="1484" y="35"/>
                    <a:pt x="1435" y="47"/>
                  </a:cubicBezTo>
                  <a:cubicBezTo>
                    <a:pt x="1368" y="47"/>
                    <a:pt x="1302" y="80"/>
                    <a:pt x="1268" y="114"/>
                  </a:cubicBezTo>
                  <a:cubicBezTo>
                    <a:pt x="1235" y="147"/>
                    <a:pt x="1235" y="147"/>
                    <a:pt x="1202" y="147"/>
                  </a:cubicBezTo>
                  <a:cubicBezTo>
                    <a:pt x="1235" y="147"/>
                    <a:pt x="1202" y="180"/>
                    <a:pt x="1168" y="180"/>
                  </a:cubicBezTo>
                  <a:lnTo>
                    <a:pt x="1135" y="180"/>
                  </a:lnTo>
                  <a:lnTo>
                    <a:pt x="1068" y="214"/>
                  </a:lnTo>
                  <a:lnTo>
                    <a:pt x="868" y="214"/>
                  </a:lnTo>
                  <a:cubicBezTo>
                    <a:pt x="835" y="214"/>
                    <a:pt x="801" y="180"/>
                    <a:pt x="768" y="180"/>
                  </a:cubicBezTo>
                  <a:lnTo>
                    <a:pt x="701" y="180"/>
                  </a:lnTo>
                  <a:cubicBezTo>
                    <a:pt x="668" y="147"/>
                    <a:pt x="601" y="114"/>
                    <a:pt x="568" y="80"/>
                  </a:cubicBezTo>
                  <a:cubicBezTo>
                    <a:pt x="501" y="47"/>
                    <a:pt x="434" y="47"/>
                    <a:pt x="368" y="14"/>
                  </a:cubicBezTo>
                  <a:cubicBezTo>
                    <a:pt x="341" y="5"/>
                    <a:pt x="314" y="0"/>
                    <a:pt x="288" y="0"/>
                  </a:cubicBezTo>
                  <a:close/>
                </a:path>
              </a:pathLst>
            </a:custGeom>
            <a:solidFill>
              <a:srgbClr val="FF9170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3857100" y="2019400"/>
              <a:ext cx="850" cy="850"/>
            </a:xfrm>
            <a:custGeom>
              <a:rect b="b" l="l" r="r" t="t"/>
              <a:pathLst>
                <a:path extrusionOk="0" h="34" w="34">
                  <a:moveTo>
                    <a:pt x="34" y="0"/>
                  </a:moveTo>
                  <a:cubicBezTo>
                    <a:pt x="34" y="0"/>
                    <a:pt x="0" y="33"/>
                    <a:pt x="0" y="33"/>
                  </a:cubicBezTo>
                  <a:cubicBezTo>
                    <a:pt x="34" y="33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FF9170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3993850" y="1992700"/>
              <a:ext cx="3375" cy="1700"/>
            </a:xfrm>
            <a:custGeom>
              <a:rect b="b" l="l" r="r" t="t"/>
              <a:pathLst>
                <a:path extrusionOk="0" h="68" w="135">
                  <a:moveTo>
                    <a:pt x="134" y="1"/>
                  </a:moveTo>
                  <a:lnTo>
                    <a:pt x="134" y="1"/>
                  </a:lnTo>
                  <a:cubicBezTo>
                    <a:pt x="123" y="12"/>
                    <a:pt x="107" y="23"/>
                    <a:pt x="91" y="33"/>
                  </a:cubicBezTo>
                  <a:lnTo>
                    <a:pt x="91" y="33"/>
                  </a:lnTo>
                  <a:cubicBezTo>
                    <a:pt x="115" y="32"/>
                    <a:pt x="134" y="26"/>
                    <a:pt x="134" y="1"/>
                  </a:cubicBezTo>
                  <a:close/>
                  <a:moveTo>
                    <a:pt x="91" y="33"/>
                  </a:moveTo>
                  <a:cubicBezTo>
                    <a:pt x="83" y="34"/>
                    <a:pt x="75" y="34"/>
                    <a:pt x="67" y="34"/>
                  </a:cubicBezTo>
                  <a:lnTo>
                    <a:pt x="1" y="67"/>
                  </a:lnTo>
                  <a:cubicBezTo>
                    <a:pt x="23" y="67"/>
                    <a:pt x="59" y="53"/>
                    <a:pt x="91" y="33"/>
                  </a:cubicBezTo>
                  <a:close/>
                </a:path>
              </a:pathLst>
            </a:custGeom>
            <a:solidFill>
              <a:srgbClr val="FF7C60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3956325" y="1939325"/>
              <a:ext cx="55900" cy="56550"/>
            </a:xfrm>
            <a:custGeom>
              <a:rect b="b" l="l" r="r" t="t"/>
              <a:pathLst>
                <a:path extrusionOk="0" h="2262" w="2236">
                  <a:moveTo>
                    <a:pt x="1135" y="1"/>
                  </a:moveTo>
                  <a:cubicBezTo>
                    <a:pt x="968" y="34"/>
                    <a:pt x="868" y="67"/>
                    <a:pt x="735" y="134"/>
                  </a:cubicBezTo>
                  <a:cubicBezTo>
                    <a:pt x="668" y="168"/>
                    <a:pt x="601" y="201"/>
                    <a:pt x="568" y="234"/>
                  </a:cubicBezTo>
                  <a:cubicBezTo>
                    <a:pt x="501" y="301"/>
                    <a:pt x="434" y="334"/>
                    <a:pt x="401" y="401"/>
                  </a:cubicBezTo>
                  <a:cubicBezTo>
                    <a:pt x="301" y="501"/>
                    <a:pt x="201" y="635"/>
                    <a:pt x="134" y="768"/>
                  </a:cubicBezTo>
                  <a:cubicBezTo>
                    <a:pt x="67" y="901"/>
                    <a:pt x="1" y="1035"/>
                    <a:pt x="34" y="1168"/>
                  </a:cubicBezTo>
                  <a:cubicBezTo>
                    <a:pt x="34" y="1669"/>
                    <a:pt x="534" y="2102"/>
                    <a:pt x="968" y="2236"/>
                  </a:cubicBezTo>
                  <a:cubicBezTo>
                    <a:pt x="1038" y="2253"/>
                    <a:pt x="1110" y="2262"/>
                    <a:pt x="1182" y="2262"/>
                  </a:cubicBezTo>
                  <a:cubicBezTo>
                    <a:pt x="1659" y="2262"/>
                    <a:pt x="2144" y="1899"/>
                    <a:pt x="2202" y="1435"/>
                  </a:cubicBezTo>
                  <a:cubicBezTo>
                    <a:pt x="2236" y="1235"/>
                    <a:pt x="2236" y="1035"/>
                    <a:pt x="2202" y="835"/>
                  </a:cubicBezTo>
                  <a:lnTo>
                    <a:pt x="2169" y="835"/>
                  </a:lnTo>
                  <a:cubicBezTo>
                    <a:pt x="2136" y="635"/>
                    <a:pt x="2035" y="501"/>
                    <a:pt x="1902" y="334"/>
                  </a:cubicBezTo>
                  <a:cubicBezTo>
                    <a:pt x="1835" y="268"/>
                    <a:pt x="1769" y="201"/>
                    <a:pt x="1669" y="168"/>
                  </a:cubicBezTo>
                  <a:lnTo>
                    <a:pt x="1602" y="134"/>
                  </a:lnTo>
                  <a:cubicBezTo>
                    <a:pt x="1535" y="101"/>
                    <a:pt x="1468" y="67"/>
                    <a:pt x="1402" y="34"/>
                  </a:cubicBezTo>
                  <a:cubicBezTo>
                    <a:pt x="1335" y="34"/>
                    <a:pt x="1235" y="1"/>
                    <a:pt x="1135" y="1"/>
                  </a:cubicBezTo>
                  <a:close/>
                </a:path>
              </a:pathLst>
            </a:custGeom>
            <a:solidFill>
              <a:srgbClr val="FF7C60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3732000" y="1992700"/>
              <a:ext cx="3375" cy="1700"/>
            </a:xfrm>
            <a:custGeom>
              <a:rect b="b" l="l" r="r" t="t"/>
              <a:pathLst>
                <a:path extrusionOk="0" h="68" w="135">
                  <a:moveTo>
                    <a:pt x="134" y="1"/>
                  </a:moveTo>
                  <a:lnTo>
                    <a:pt x="134" y="1"/>
                  </a:lnTo>
                  <a:cubicBezTo>
                    <a:pt x="123" y="12"/>
                    <a:pt x="112" y="23"/>
                    <a:pt x="99" y="33"/>
                  </a:cubicBezTo>
                  <a:lnTo>
                    <a:pt x="99" y="33"/>
                  </a:lnTo>
                  <a:cubicBezTo>
                    <a:pt x="119" y="30"/>
                    <a:pt x="134" y="23"/>
                    <a:pt x="134" y="1"/>
                  </a:cubicBezTo>
                  <a:close/>
                  <a:moveTo>
                    <a:pt x="99" y="33"/>
                  </a:moveTo>
                  <a:cubicBezTo>
                    <a:pt x="90" y="34"/>
                    <a:pt x="78" y="34"/>
                    <a:pt x="67" y="34"/>
                  </a:cubicBezTo>
                  <a:lnTo>
                    <a:pt x="1" y="67"/>
                  </a:lnTo>
                  <a:cubicBezTo>
                    <a:pt x="45" y="67"/>
                    <a:pt x="75" y="52"/>
                    <a:pt x="99" y="33"/>
                  </a:cubicBezTo>
                  <a:close/>
                </a:path>
              </a:pathLst>
            </a:custGeom>
            <a:solidFill>
              <a:srgbClr val="FF7C60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3695300" y="1939325"/>
              <a:ext cx="55900" cy="56550"/>
            </a:xfrm>
            <a:custGeom>
              <a:rect b="b" l="l" r="r" t="t"/>
              <a:pathLst>
                <a:path extrusionOk="0" h="2262" w="2236">
                  <a:moveTo>
                    <a:pt x="1102" y="1"/>
                  </a:moveTo>
                  <a:cubicBezTo>
                    <a:pt x="935" y="34"/>
                    <a:pt x="868" y="67"/>
                    <a:pt x="701" y="134"/>
                  </a:cubicBezTo>
                  <a:cubicBezTo>
                    <a:pt x="635" y="168"/>
                    <a:pt x="601" y="201"/>
                    <a:pt x="535" y="234"/>
                  </a:cubicBezTo>
                  <a:cubicBezTo>
                    <a:pt x="468" y="301"/>
                    <a:pt x="401" y="334"/>
                    <a:pt x="368" y="401"/>
                  </a:cubicBezTo>
                  <a:cubicBezTo>
                    <a:pt x="268" y="501"/>
                    <a:pt x="168" y="635"/>
                    <a:pt x="101" y="768"/>
                  </a:cubicBezTo>
                  <a:cubicBezTo>
                    <a:pt x="34" y="901"/>
                    <a:pt x="1" y="1035"/>
                    <a:pt x="1" y="1168"/>
                  </a:cubicBezTo>
                  <a:cubicBezTo>
                    <a:pt x="34" y="1669"/>
                    <a:pt x="501" y="2102"/>
                    <a:pt x="935" y="2236"/>
                  </a:cubicBezTo>
                  <a:cubicBezTo>
                    <a:pt x="1009" y="2253"/>
                    <a:pt x="1085" y="2262"/>
                    <a:pt x="1159" y="2262"/>
                  </a:cubicBezTo>
                  <a:cubicBezTo>
                    <a:pt x="1651" y="2262"/>
                    <a:pt x="2116" y="1899"/>
                    <a:pt x="2202" y="1435"/>
                  </a:cubicBezTo>
                  <a:cubicBezTo>
                    <a:pt x="2236" y="1235"/>
                    <a:pt x="2236" y="1035"/>
                    <a:pt x="2169" y="835"/>
                  </a:cubicBezTo>
                  <a:cubicBezTo>
                    <a:pt x="2102" y="635"/>
                    <a:pt x="2002" y="501"/>
                    <a:pt x="1869" y="334"/>
                  </a:cubicBezTo>
                  <a:cubicBezTo>
                    <a:pt x="1802" y="268"/>
                    <a:pt x="1735" y="201"/>
                    <a:pt x="1635" y="168"/>
                  </a:cubicBezTo>
                  <a:lnTo>
                    <a:pt x="1569" y="134"/>
                  </a:lnTo>
                  <a:cubicBezTo>
                    <a:pt x="1502" y="101"/>
                    <a:pt x="1469" y="67"/>
                    <a:pt x="1402" y="34"/>
                  </a:cubicBezTo>
                  <a:cubicBezTo>
                    <a:pt x="1302" y="34"/>
                    <a:pt x="1202" y="1"/>
                    <a:pt x="1102" y="1"/>
                  </a:cubicBezTo>
                  <a:close/>
                </a:path>
              </a:pathLst>
            </a:custGeom>
            <a:solidFill>
              <a:srgbClr val="FF7C60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3506000" y="2478800"/>
              <a:ext cx="33300" cy="317725"/>
            </a:xfrm>
            <a:custGeom>
              <a:rect b="b" l="l" r="r" t="t"/>
              <a:pathLst>
                <a:path extrusionOk="0" h="12709" w="1332">
                  <a:moveTo>
                    <a:pt x="893" y="0"/>
                  </a:moveTo>
                  <a:cubicBezTo>
                    <a:pt x="885" y="0"/>
                    <a:pt x="877" y="1"/>
                    <a:pt x="868" y="4"/>
                  </a:cubicBezTo>
                  <a:cubicBezTo>
                    <a:pt x="568" y="71"/>
                    <a:pt x="535" y="671"/>
                    <a:pt x="468" y="904"/>
                  </a:cubicBezTo>
                  <a:cubicBezTo>
                    <a:pt x="401" y="1338"/>
                    <a:pt x="334" y="1772"/>
                    <a:pt x="268" y="2239"/>
                  </a:cubicBezTo>
                  <a:cubicBezTo>
                    <a:pt x="168" y="3106"/>
                    <a:pt x="101" y="4007"/>
                    <a:pt x="68" y="4874"/>
                  </a:cubicBezTo>
                  <a:cubicBezTo>
                    <a:pt x="1" y="6675"/>
                    <a:pt x="68" y="8477"/>
                    <a:pt x="301" y="10244"/>
                  </a:cubicBezTo>
                  <a:cubicBezTo>
                    <a:pt x="368" y="10678"/>
                    <a:pt x="434" y="11112"/>
                    <a:pt x="501" y="11512"/>
                  </a:cubicBezTo>
                  <a:cubicBezTo>
                    <a:pt x="535" y="11846"/>
                    <a:pt x="568" y="12513"/>
                    <a:pt x="901" y="12680"/>
                  </a:cubicBezTo>
                  <a:cubicBezTo>
                    <a:pt x="949" y="12699"/>
                    <a:pt x="992" y="12708"/>
                    <a:pt x="1029" y="12708"/>
                  </a:cubicBezTo>
                  <a:cubicBezTo>
                    <a:pt x="1309" y="12708"/>
                    <a:pt x="1331" y="12218"/>
                    <a:pt x="1302" y="12012"/>
                  </a:cubicBezTo>
                  <a:cubicBezTo>
                    <a:pt x="1235" y="11579"/>
                    <a:pt x="1135" y="11145"/>
                    <a:pt x="1102" y="10678"/>
                  </a:cubicBezTo>
                  <a:cubicBezTo>
                    <a:pt x="835" y="8944"/>
                    <a:pt x="701" y="7142"/>
                    <a:pt x="701" y="5374"/>
                  </a:cubicBezTo>
                  <a:cubicBezTo>
                    <a:pt x="701" y="4374"/>
                    <a:pt x="768" y="3373"/>
                    <a:pt x="835" y="2372"/>
                  </a:cubicBezTo>
                  <a:cubicBezTo>
                    <a:pt x="901" y="1872"/>
                    <a:pt x="935" y="1371"/>
                    <a:pt x="968" y="871"/>
                  </a:cubicBezTo>
                  <a:cubicBezTo>
                    <a:pt x="1000" y="807"/>
                    <a:pt x="1094" y="0"/>
                    <a:pt x="8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4204000" y="2483550"/>
              <a:ext cx="26725" cy="317550"/>
            </a:xfrm>
            <a:custGeom>
              <a:rect b="b" l="l" r="r" t="t"/>
              <a:pathLst>
                <a:path extrusionOk="0" h="12702" w="1069">
                  <a:moveTo>
                    <a:pt x="247" y="1"/>
                  </a:moveTo>
                  <a:cubicBezTo>
                    <a:pt x="201" y="1"/>
                    <a:pt x="153" y="26"/>
                    <a:pt x="134" y="81"/>
                  </a:cubicBezTo>
                  <a:cubicBezTo>
                    <a:pt x="34" y="581"/>
                    <a:pt x="134" y="1115"/>
                    <a:pt x="168" y="1615"/>
                  </a:cubicBezTo>
                  <a:cubicBezTo>
                    <a:pt x="201" y="2115"/>
                    <a:pt x="234" y="2649"/>
                    <a:pt x="268" y="3150"/>
                  </a:cubicBezTo>
                  <a:cubicBezTo>
                    <a:pt x="301" y="4184"/>
                    <a:pt x="334" y="5218"/>
                    <a:pt x="334" y="6252"/>
                  </a:cubicBezTo>
                  <a:cubicBezTo>
                    <a:pt x="334" y="7286"/>
                    <a:pt x="301" y="8320"/>
                    <a:pt x="234" y="9354"/>
                  </a:cubicBezTo>
                  <a:cubicBezTo>
                    <a:pt x="234" y="9888"/>
                    <a:pt x="201" y="10388"/>
                    <a:pt x="134" y="10888"/>
                  </a:cubicBezTo>
                  <a:cubicBezTo>
                    <a:pt x="101" y="11155"/>
                    <a:pt x="101" y="11422"/>
                    <a:pt x="67" y="11722"/>
                  </a:cubicBezTo>
                  <a:cubicBezTo>
                    <a:pt x="34" y="11956"/>
                    <a:pt x="1" y="12223"/>
                    <a:pt x="34" y="12490"/>
                  </a:cubicBezTo>
                  <a:cubicBezTo>
                    <a:pt x="72" y="12623"/>
                    <a:pt x="208" y="12702"/>
                    <a:pt x="336" y="12702"/>
                  </a:cubicBezTo>
                  <a:cubicBezTo>
                    <a:pt x="432" y="12702"/>
                    <a:pt x="525" y="12657"/>
                    <a:pt x="568" y="12556"/>
                  </a:cubicBezTo>
                  <a:cubicBezTo>
                    <a:pt x="668" y="12323"/>
                    <a:pt x="701" y="12056"/>
                    <a:pt x="735" y="11789"/>
                  </a:cubicBezTo>
                  <a:cubicBezTo>
                    <a:pt x="768" y="11522"/>
                    <a:pt x="801" y="11255"/>
                    <a:pt x="835" y="10988"/>
                  </a:cubicBezTo>
                  <a:cubicBezTo>
                    <a:pt x="868" y="10488"/>
                    <a:pt x="935" y="9988"/>
                    <a:pt x="968" y="9454"/>
                  </a:cubicBezTo>
                  <a:cubicBezTo>
                    <a:pt x="1035" y="8387"/>
                    <a:pt x="1068" y="7319"/>
                    <a:pt x="1035" y="6252"/>
                  </a:cubicBezTo>
                  <a:cubicBezTo>
                    <a:pt x="1035" y="5218"/>
                    <a:pt x="968" y="4150"/>
                    <a:pt x="868" y="3083"/>
                  </a:cubicBezTo>
                  <a:cubicBezTo>
                    <a:pt x="801" y="2582"/>
                    <a:pt x="735" y="2082"/>
                    <a:pt x="668" y="1548"/>
                  </a:cubicBezTo>
                  <a:cubicBezTo>
                    <a:pt x="601" y="1048"/>
                    <a:pt x="568" y="481"/>
                    <a:pt x="334" y="47"/>
                  </a:cubicBezTo>
                  <a:cubicBezTo>
                    <a:pt x="319" y="17"/>
                    <a:pt x="284" y="1"/>
                    <a:pt x="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3647775" y="2206350"/>
              <a:ext cx="428675" cy="168075"/>
            </a:xfrm>
            <a:custGeom>
              <a:rect b="b" l="l" r="r" t="t"/>
              <a:pathLst>
                <a:path extrusionOk="0" h="6723" w="17147">
                  <a:moveTo>
                    <a:pt x="16797" y="0"/>
                  </a:moveTo>
                  <a:cubicBezTo>
                    <a:pt x="16741" y="0"/>
                    <a:pt x="16688" y="19"/>
                    <a:pt x="16646" y="61"/>
                  </a:cubicBezTo>
                  <a:cubicBezTo>
                    <a:pt x="16512" y="161"/>
                    <a:pt x="16446" y="261"/>
                    <a:pt x="16412" y="428"/>
                  </a:cubicBezTo>
                  <a:cubicBezTo>
                    <a:pt x="16379" y="594"/>
                    <a:pt x="16346" y="728"/>
                    <a:pt x="16312" y="895"/>
                  </a:cubicBezTo>
                  <a:cubicBezTo>
                    <a:pt x="16212" y="1228"/>
                    <a:pt x="16112" y="1528"/>
                    <a:pt x="15979" y="1829"/>
                  </a:cubicBezTo>
                  <a:cubicBezTo>
                    <a:pt x="15678" y="2396"/>
                    <a:pt x="15345" y="2929"/>
                    <a:pt x="14911" y="3396"/>
                  </a:cubicBezTo>
                  <a:cubicBezTo>
                    <a:pt x="13944" y="4397"/>
                    <a:pt x="12710" y="5098"/>
                    <a:pt x="11375" y="5498"/>
                  </a:cubicBezTo>
                  <a:cubicBezTo>
                    <a:pt x="10319" y="5825"/>
                    <a:pt x="9168" y="5981"/>
                    <a:pt x="8037" y="5981"/>
                  </a:cubicBezTo>
                  <a:cubicBezTo>
                    <a:pt x="7668" y="5981"/>
                    <a:pt x="7300" y="5964"/>
                    <a:pt x="6939" y="5932"/>
                  </a:cubicBezTo>
                  <a:cubicBezTo>
                    <a:pt x="5438" y="5832"/>
                    <a:pt x="4170" y="5198"/>
                    <a:pt x="3103" y="4164"/>
                  </a:cubicBezTo>
                  <a:cubicBezTo>
                    <a:pt x="2536" y="3597"/>
                    <a:pt x="2035" y="2929"/>
                    <a:pt x="1635" y="2229"/>
                  </a:cubicBezTo>
                  <a:cubicBezTo>
                    <a:pt x="1402" y="1862"/>
                    <a:pt x="1168" y="1495"/>
                    <a:pt x="968" y="1095"/>
                  </a:cubicBezTo>
                  <a:cubicBezTo>
                    <a:pt x="801" y="728"/>
                    <a:pt x="668" y="294"/>
                    <a:pt x="301" y="61"/>
                  </a:cubicBezTo>
                  <a:cubicBezTo>
                    <a:pt x="268" y="36"/>
                    <a:pt x="236" y="26"/>
                    <a:pt x="205" y="26"/>
                  </a:cubicBezTo>
                  <a:cubicBezTo>
                    <a:pt x="110" y="26"/>
                    <a:pt x="34" y="127"/>
                    <a:pt x="34" y="228"/>
                  </a:cubicBezTo>
                  <a:cubicBezTo>
                    <a:pt x="1" y="628"/>
                    <a:pt x="234" y="995"/>
                    <a:pt x="401" y="1328"/>
                  </a:cubicBezTo>
                  <a:cubicBezTo>
                    <a:pt x="568" y="1695"/>
                    <a:pt x="768" y="2096"/>
                    <a:pt x="1001" y="2462"/>
                  </a:cubicBezTo>
                  <a:cubicBezTo>
                    <a:pt x="1402" y="3130"/>
                    <a:pt x="1835" y="3797"/>
                    <a:pt x="2369" y="4364"/>
                  </a:cubicBezTo>
                  <a:cubicBezTo>
                    <a:pt x="3403" y="5531"/>
                    <a:pt x="4771" y="6365"/>
                    <a:pt x="6305" y="6599"/>
                  </a:cubicBezTo>
                  <a:cubicBezTo>
                    <a:pt x="6876" y="6682"/>
                    <a:pt x="7459" y="6723"/>
                    <a:pt x="8043" y="6723"/>
                  </a:cubicBezTo>
                  <a:cubicBezTo>
                    <a:pt x="9097" y="6723"/>
                    <a:pt x="10154" y="6590"/>
                    <a:pt x="11142" y="6332"/>
                  </a:cubicBezTo>
                  <a:cubicBezTo>
                    <a:pt x="12643" y="5965"/>
                    <a:pt x="14011" y="5298"/>
                    <a:pt x="15145" y="4230"/>
                  </a:cubicBezTo>
                  <a:cubicBezTo>
                    <a:pt x="15712" y="3697"/>
                    <a:pt x="16179" y="3063"/>
                    <a:pt x="16546" y="2362"/>
                  </a:cubicBezTo>
                  <a:cubicBezTo>
                    <a:pt x="16712" y="1995"/>
                    <a:pt x="16879" y="1629"/>
                    <a:pt x="16979" y="1262"/>
                  </a:cubicBezTo>
                  <a:cubicBezTo>
                    <a:pt x="17046" y="1061"/>
                    <a:pt x="17079" y="895"/>
                    <a:pt x="17113" y="728"/>
                  </a:cubicBezTo>
                  <a:cubicBezTo>
                    <a:pt x="17146" y="461"/>
                    <a:pt x="17113" y="328"/>
                    <a:pt x="17013" y="94"/>
                  </a:cubicBezTo>
                  <a:cubicBezTo>
                    <a:pt x="16955" y="36"/>
                    <a:pt x="16874" y="0"/>
                    <a:pt x="167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3582900" y="2695700"/>
              <a:ext cx="587775" cy="97625"/>
            </a:xfrm>
            <a:custGeom>
              <a:rect b="b" l="l" r="r" t="t"/>
              <a:pathLst>
                <a:path extrusionOk="0" h="3905" w="23511">
                  <a:moveTo>
                    <a:pt x="22543" y="1"/>
                  </a:moveTo>
                  <a:cubicBezTo>
                    <a:pt x="22343" y="1"/>
                    <a:pt x="22109" y="101"/>
                    <a:pt x="22043" y="301"/>
                  </a:cubicBezTo>
                  <a:cubicBezTo>
                    <a:pt x="21476" y="1468"/>
                    <a:pt x="19975" y="2169"/>
                    <a:pt x="18807" y="2402"/>
                  </a:cubicBezTo>
                  <a:cubicBezTo>
                    <a:pt x="18362" y="2504"/>
                    <a:pt x="17909" y="2550"/>
                    <a:pt x="17454" y="2550"/>
                  </a:cubicBezTo>
                  <a:cubicBezTo>
                    <a:pt x="16273" y="2550"/>
                    <a:pt x="15078" y="2245"/>
                    <a:pt x="13970" y="1835"/>
                  </a:cubicBezTo>
                  <a:cubicBezTo>
                    <a:pt x="13203" y="1568"/>
                    <a:pt x="12469" y="1035"/>
                    <a:pt x="11635" y="935"/>
                  </a:cubicBezTo>
                  <a:cubicBezTo>
                    <a:pt x="11559" y="925"/>
                    <a:pt x="11485" y="920"/>
                    <a:pt x="11412" y="920"/>
                  </a:cubicBezTo>
                  <a:cubicBezTo>
                    <a:pt x="10749" y="920"/>
                    <a:pt x="10205" y="1308"/>
                    <a:pt x="9634" y="1669"/>
                  </a:cubicBezTo>
                  <a:cubicBezTo>
                    <a:pt x="8511" y="2342"/>
                    <a:pt x="7200" y="2709"/>
                    <a:pt x="5878" y="2709"/>
                  </a:cubicBezTo>
                  <a:cubicBezTo>
                    <a:pt x="5629" y="2709"/>
                    <a:pt x="5379" y="2696"/>
                    <a:pt x="5131" y="2669"/>
                  </a:cubicBezTo>
                  <a:cubicBezTo>
                    <a:pt x="3329" y="2502"/>
                    <a:pt x="1895" y="1535"/>
                    <a:pt x="594" y="368"/>
                  </a:cubicBezTo>
                  <a:cubicBezTo>
                    <a:pt x="538" y="319"/>
                    <a:pt x="472" y="298"/>
                    <a:pt x="406" y="298"/>
                  </a:cubicBezTo>
                  <a:cubicBezTo>
                    <a:pt x="200" y="298"/>
                    <a:pt x="1" y="507"/>
                    <a:pt x="127" y="735"/>
                  </a:cubicBezTo>
                  <a:cubicBezTo>
                    <a:pt x="1395" y="2734"/>
                    <a:pt x="3857" y="3753"/>
                    <a:pt x="6236" y="3753"/>
                  </a:cubicBezTo>
                  <a:cubicBezTo>
                    <a:pt x="7112" y="3753"/>
                    <a:pt x="7977" y="3615"/>
                    <a:pt x="8767" y="3336"/>
                  </a:cubicBezTo>
                  <a:cubicBezTo>
                    <a:pt x="9167" y="3203"/>
                    <a:pt x="9567" y="3036"/>
                    <a:pt x="9934" y="2836"/>
                  </a:cubicBezTo>
                  <a:cubicBezTo>
                    <a:pt x="10301" y="2636"/>
                    <a:pt x="10635" y="2369"/>
                    <a:pt x="11002" y="2202"/>
                  </a:cubicBezTo>
                  <a:cubicBezTo>
                    <a:pt x="11140" y="2138"/>
                    <a:pt x="11271" y="2112"/>
                    <a:pt x="11399" y="2112"/>
                  </a:cubicBezTo>
                  <a:cubicBezTo>
                    <a:pt x="11673" y="2112"/>
                    <a:pt x="11930" y="2233"/>
                    <a:pt x="12202" y="2369"/>
                  </a:cubicBezTo>
                  <a:cubicBezTo>
                    <a:pt x="12669" y="2569"/>
                    <a:pt x="13103" y="2803"/>
                    <a:pt x="13570" y="3003"/>
                  </a:cubicBezTo>
                  <a:cubicBezTo>
                    <a:pt x="14855" y="3543"/>
                    <a:pt x="16220" y="3904"/>
                    <a:pt x="17618" y="3904"/>
                  </a:cubicBezTo>
                  <a:cubicBezTo>
                    <a:pt x="18034" y="3904"/>
                    <a:pt x="18453" y="3872"/>
                    <a:pt x="18874" y="3803"/>
                  </a:cubicBezTo>
                  <a:cubicBezTo>
                    <a:pt x="20642" y="3537"/>
                    <a:pt x="22243" y="2603"/>
                    <a:pt x="23210" y="1068"/>
                  </a:cubicBezTo>
                  <a:cubicBezTo>
                    <a:pt x="23510" y="601"/>
                    <a:pt x="23144" y="1"/>
                    <a:pt x="226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4033875" y="3215525"/>
              <a:ext cx="306925" cy="406025"/>
            </a:xfrm>
            <a:custGeom>
              <a:rect b="b" l="l" r="r" t="t"/>
              <a:pathLst>
                <a:path extrusionOk="0" h="16241" w="12277">
                  <a:moveTo>
                    <a:pt x="8104" y="1"/>
                  </a:moveTo>
                  <a:cubicBezTo>
                    <a:pt x="7374" y="1"/>
                    <a:pt x="6556" y="124"/>
                    <a:pt x="5972" y="523"/>
                  </a:cubicBezTo>
                  <a:cubicBezTo>
                    <a:pt x="5805" y="623"/>
                    <a:pt x="5638" y="723"/>
                    <a:pt x="5505" y="790"/>
                  </a:cubicBezTo>
                  <a:cubicBezTo>
                    <a:pt x="4971" y="1157"/>
                    <a:pt x="4504" y="1590"/>
                    <a:pt x="4070" y="2091"/>
                  </a:cubicBezTo>
                  <a:cubicBezTo>
                    <a:pt x="3136" y="3225"/>
                    <a:pt x="2503" y="4526"/>
                    <a:pt x="2069" y="5927"/>
                  </a:cubicBezTo>
                  <a:cubicBezTo>
                    <a:pt x="1569" y="7528"/>
                    <a:pt x="1268" y="9196"/>
                    <a:pt x="968" y="10864"/>
                  </a:cubicBezTo>
                  <a:lnTo>
                    <a:pt x="468" y="13432"/>
                  </a:lnTo>
                  <a:cubicBezTo>
                    <a:pt x="401" y="13899"/>
                    <a:pt x="301" y="14366"/>
                    <a:pt x="201" y="14833"/>
                  </a:cubicBezTo>
                  <a:cubicBezTo>
                    <a:pt x="134" y="15233"/>
                    <a:pt x="1" y="15634"/>
                    <a:pt x="101" y="16001"/>
                  </a:cubicBezTo>
                  <a:cubicBezTo>
                    <a:pt x="138" y="16166"/>
                    <a:pt x="265" y="16240"/>
                    <a:pt x="395" y="16240"/>
                  </a:cubicBezTo>
                  <a:cubicBezTo>
                    <a:pt x="501" y="16240"/>
                    <a:pt x="608" y="16191"/>
                    <a:pt x="668" y="16101"/>
                  </a:cubicBezTo>
                  <a:cubicBezTo>
                    <a:pt x="902" y="15767"/>
                    <a:pt x="902" y="15400"/>
                    <a:pt x="968" y="15033"/>
                  </a:cubicBezTo>
                  <a:cubicBezTo>
                    <a:pt x="1068" y="14633"/>
                    <a:pt x="1135" y="14199"/>
                    <a:pt x="1235" y="13766"/>
                  </a:cubicBezTo>
                  <a:lnTo>
                    <a:pt x="1669" y="11364"/>
                  </a:lnTo>
                  <a:cubicBezTo>
                    <a:pt x="1969" y="9830"/>
                    <a:pt x="2202" y="8262"/>
                    <a:pt x="2603" y="6727"/>
                  </a:cubicBezTo>
                  <a:cubicBezTo>
                    <a:pt x="2970" y="5393"/>
                    <a:pt x="3470" y="4025"/>
                    <a:pt x="4337" y="2891"/>
                  </a:cubicBezTo>
                  <a:cubicBezTo>
                    <a:pt x="4738" y="2391"/>
                    <a:pt x="5205" y="1891"/>
                    <a:pt x="5738" y="1490"/>
                  </a:cubicBezTo>
                  <a:cubicBezTo>
                    <a:pt x="5972" y="1324"/>
                    <a:pt x="6339" y="1157"/>
                    <a:pt x="6672" y="990"/>
                  </a:cubicBezTo>
                  <a:cubicBezTo>
                    <a:pt x="6839" y="957"/>
                    <a:pt x="7039" y="890"/>
                    <a:pt x="7239" y="890"/>
                  </a:cubicBezTo>
                  <a:cubicBezTo>
                    <a:pt x="7493" y="851"/>
                    <a:pt x="7747" y="835"/>
                    <a:pt x="8008" y="835"/>
                  </a:cubicBezTo>
                  <a:cubicBezTo>
                    <a:pt x="8193" y="835"/>
                    <a:pt x="8380" y="843"/>
                    <a:pt x="8574" y="857"/>
                  </a:cubicBezTo>
                  <a:cubicBezTo>
                    <a:pt x="9441" y="923"/>
                    <a:pt x="10342" y="1157"/>
                    <a:pt x="11109" y="1624"/>
                  </a:cubicBezTo>
                  <a:cubicBezTo>
                    <a:pt x="11276" y="1728"/>
                    <a:pt x="11573" y="1910"/>
                    <a:pt x="11813" y="1910"/>
                  </a:cubicBezTo>
                  <a:cubicBezTo>
                    <a:pt x="11957" y="1910"/>
                    <a:pt x="12080" y="1845"/>
                    <a:pt x="12143" y="1657"/>
                  </a:cubicBezTo>
                  <a:cubicBezTo>
                    <a:pt x="12276" y="1190"/>
                    <a:pt x="11609" y="890"/>
                    <a:pt x="11276" y="723"/>
                  </a:cubicBezTo>
                  <a:cubicBezTo>
                    <a:pt x="10475" y="323"/>
                    <a:pt x="9574" y="89"/>
                    <a:pt x="8640" y="23"/>
                  </a:cubicBezTo>
                  <a:cubicBezTo>
                    <a:pt x="8471" y="9"/>
                    <a:pt x="8290" y="1"/>
                    <a:pt x="81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3343400" y="3146825"/>
              <a:ext cx="512050" cy="501575"/>
            </a:xfrm>
            <a:custGeom>
              <a:rect b="b" l="l" r="r" t="t"/>
              <a:pathLst>
                <a:path extrusionOk="0" h="20063" w="20482">
                  <a:moveTo>
                    <a:pt x="342" y="0"/>
                  </a:moveTo>
                  <a:cubicBezTo>
                    <a:pt x="306" y="0"/>
                    <a:pt x="270" y="1"/>
                    <a:pt x="234" y="2"/>
                  </a:cubicBezTo>
                  <a:cubicBezTo>
                    <a:pt x="100" y="2"/>
                    <a:pt x="0" y="235"/>
                    <a:pt x="134" y="302"/>
                  </a:cubicBezTo>
                  <a:cubicBezTo>
                    <a:pt x="1101" y="736"/>
                    <a:pt x="2135" y="1036"/>
                    <a:pt x="3069" y="1436"/>
                  </a:cubicBezTo>
                  <a:cubicBezTo>
                    <a:pt x="4003" y="1837"/>
                    <a:pt x="4904" y="2304"/>
                    <a:pt x="5771" y="2804"/>
                  </a:cubicBezTo>
                  <a:cubicBezTo>
                    <a:pt x="7639" y="3838"/>
                    <a:pt x="9440" y="4972"/>
                    <a:pt x="11208" y="6140"/>
                  </a:cubicBezTo>
                  <a:cubicBezTo>
                    <a:pt x="13043" y="7307"/>
                    <a:pt x="14811" y="8541"/>
                    <a:pt x="16579" y="9809"/>
                  </a:cubicBezTo>
                  <a:cubicBezTo>
                    <a:pt x="16946" y="10109"/>
                    <a:pt x="17346" y="10409"/>
                    <a:pt x="17713" y="10710"/>
                  </a:cubicBezTo>
                  <a:cubicBezTo>
                    <a:pt x="18146" y="11010"/>
                    <a:pt x="18714" y="11343"/>
                    <a:pt x="19047" y="11744"/>
                  </a:cubicBezTo>
                  <a:cubicBezTo>
                    <a:pt x="19347" y="12144"/>
                    <a:pt x="18880" y="12744"/>
                    <a:pt x="18647" y="13145"/>
                  </a:cubicBezTo>
                  <a:cubicBezTo>
                    <a:pt x="18413" y="13578"/>
                    <a:pt x="18146" y="14012"/>
                    <a:pt x="17880" y="14446"/>
                  </a:cubicBezTo>
                  <a:cubicBezTo>
                    <a:pt x="17313" y="15413"/>
                    <a:pt x="16645" y="16347"/>
                    <a:pt x="15945" y="17248"/>
                  </a:cubicBezTo>
                  <a:cubicBezTo>
                    <a:pt x="15578" y="17648"/>
                    <a:pt x="15244" y="18082"/>
                    <a:pt x="14877" y="18482"/>
                  </a:cubicBezTo>
                  <a:cubicBezTo>
                    <a:pt x="14511" y="18882"/>
                    <a:pt x="14110" y="19216"/>
                    <a:pt x="13943" y="19749"/>
                  </a:cubicBezTo>
                  <a:cubicBezTo>
                    <a:pt x="13886" y="19894"/>
                    <a:pt x="14003" y="20063"/>
                    <a:pt x="14165" y="20063"/>
                  </a:cubicBezTo>
                  <a:cubicBezTo>
                    <a:pt x="14190" y="20063"/>
                    <a:pt x="14217" y="20059"/>
                    <a:pt x="14244" y="20050"/>
                  </a:cubicBezTo>
                  <a:cubicBezTo>
                    <a:pt x="15144" y="19783"/>
                    <a:pt x="15845" y="18715"/>
                    <a:pt x="16445" y="18015"/>
                  </a:cubicBezTo>
                  <a:cubicBezTo>
                    <a:pt x="17146" y="17181"/>
                    <a:pt x="17813" y="16280"/>
                    <a:pt x="18413" y="15413"/>
                  </a:cubicBezTo>
                  <a:cubicBezTo>
                    <a:pt x="19014" y="14546"/>
                    <a:pt x="19681" y="13578"/>
                    <a:pt x="20048" y="12611"/>
                  </a:cubicBezTo>
                  <a:cubicBezTo>
                    <a:pt x="20481" y="11544"/>
                    <a:pt x="19681" y="10943"/>
                    <a:pt x="18914" y="10376"/>
                  </a:cubicBezTo>
                  <a:cubicBezTo>
                    <a:pt x="15178" y="7574"/>
                    <a:pt x="11275" y="4939"/>
                    <a:pt x="7172" y="2671"/>
                  </a:cubicBezTo>
                  <a:cubicBezTo>
                    <a:pt x="6071" y="2037"/>
                    <a:pt x="4970" y="1470"/>
                    <a:pt x="3803" y="969"/>
                  </a:cubicBezTo>
                  <a:cubicBezTo>
                    <a:pt x="2735" y="516"/>
                    <a:pt x="1510" y="0"/>
                    <a:pt x="3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4008875" y="3649725"/>
              <a:ext cx="25" cy="850"/>
            </a:xfrm>
            <a:custGeom>
              <a:rect b="b" l="l" r="r" t="t"/>
              <a:pathLst>
                <a:path extrusionOk="0" h="34" w="1">
                  <a:moveTo>
                    <a:pt x="0" y="0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170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3993850" y="3620525"/>
              <a:ext cx="30875" cy="46725"/>
            </a:xfrm>
            <a:custGeom>
              <a:rect b="b" l="l" r="r" t="t"/>
              <a:pathLst>
                <a:path extrusionOk="0" h="1869" w="1235">
                  <a:moveTo>
                    <a:pt x="301" y="1"/>
                  </a:moveTo>
                  <a:cubicBezTo>
                    <a:pt x="168" y="1"/>
                    <a:pt x="1" y="101"/>
                    <a:pt x="1" y="268"/>
                  </a:cubicBezTo>
                  <a:cubicBezTo>
                    <a:pt x="1" y="368"/>
                    <a:pt x="67" y="468"/>
                    <a:pt x="168" y="535"/>
                  </a:cubicBezTo>
                  <a:cubicBezTo>
                    <a:pt x="168" y="525"/>
                    <a:pt x="168" y="521"/>
                    <a:pt x="168" y="521"/>
                  </a:cubicBezTo>
                  <a:cubicBezTo>
                    <a:pt x="170" y="521"/>
                    <a:pt x="177" y="544"/>
                    <a:pt x="201" y="568"/>
                  </a:cubicBezTo>
                  <a:cubicBezTo>
                    <a:pt x="234" y="601"/>
                    <a:pt x="234" y="601"/>
                    <a:pt x="301" y="635"/>
                  </a:cubicBezTo>
                  <a:cubicBezTo>
                    <a:pt x="301" y="635"/>
                    <a:pt x="334" y="668"/>
                    <a:pt x="368" y="701"/>
                  </a:cubicBezTo>
                  <a:cubicBezTo>
                    <a:pt x="368" y="701"/>
                    <a:pt x="401" y="735"/>
                    <a:pt x="434" y="768"/>
                  </a:cubicBezTo>
                  <a:cubicBezTo>
                    <a:pt x="434" y="768"/>
                    <a:pt x="434" y="801"/>
                    <a:pt x="434" y="801"/>
                  </a:cubicBezTo>
                  <a:cubicBezTo>
                    <a:pt x="468" y="835"/>
                    <a:pt x="501" y="868"/>
                    <a:pt x="501" y="902"/>
                  </a:cubicBezTo>
                  <a:cubicBezTo>
                    <a:pt x="501" y="902"/>
                    <a:pt x="534" y="935"/>
                    <a:pt x="534" y="935"/>
                  </a:cubicBezTo>
                  <a:cubicBezTo>
                    <a:pt x="534" y="935"/>
                    <a:pt x="534" y="968"/>
                    <a:pt x="534" y="968"/>
                  </a:cubicBezTo>
                  <a:cubicBezTo>
                    <a:pt x="534" y="968"/>
                    <a:pt x="568" y="1002"/>
                    <a:pt x="568" y="1035"/>
                  </a:cubicBezTo>
                  <a:cubicBezTo>
                    <a:pt x="568" y="1068"/>
                    <a:pt x="568" y="1102"/>
                    <a:pt x="601" y="1135"/>
                  </a:cubicBezTo>
                  <a:cubicBezTo>
                    <a:pt x="601" y="1135"/>
                    <a:pt x="601" y="1168"/>
                    <a:pt x="601" y="1168"/>
                  </a:cubicBezTo>
                  <a:lnTo>
                    <a:pt x="601" y="1202"/>
                  </a:lnTo>
                  <a:cubicBezTo>
                    <a:pt x="601" y="1235"/>
                    <a:pt x="601" y="1302"/>
                    <a:pt x="601" y="1335"/>
                  </a:cubicBezTo>
                  <a:cubicBezTo>
                    <a:pt x="601" y="1369"/>
                    <a:pt x="635" y="1402"/>
                    <a:pt x="635" y="1435"/>
                  </a:cubicBezTo>
                  <a:cubicBezTo>
                    <a:pt x="635" y="1469"/>
                    <a:pt x="635" y="1502"/>
                    <a:pt x="668" y="1535"/>
                  </a:cubicBezTo>
                  <a:lnTo>
                    <a:pt x="668" y="1569"/>
                  </a:lnTo>
                  <a:cubicBezTo>
                    <a:pt x="668" y="1602"/>
                    <a:pt x="668" y="1635"/>
                    <a:pt x="668" y="1669"/>
                  </a:cubicBezTo>
                  <a:cubicBezTo>
                    <a:pt x="668" y="1735"/>
                    <a:pt x="701" y="1769"/>
                    <a:pt x="701" y="1802"/>
                  </a:cubicBezTo>
                  <a:cubicBezTo>
                    <a:pt x="735" y="1836"/>
                    <a:pt x="768" y="1869"/>
                    <a:pt x="801" y="1869"/>
                  </a:cubicBezTo>
                  <a:cubicBezTo>
                    <a:pt x="854" y="1869"/>
                    <a:pt x="907" y="1848"/>
                    <a:pt x="943" y="1806"/>
                  </a:cubicBezTo>
                  <a:lnTo>
                    <a:pt x="943" y="1806"/>
                  </a:lnTo>
                  <a:cubicBezTo>
                    <a:pt x="1021" y="1749"/>
                    <a:pt x="1078" y="1687"/>
                    <a:pt x="1135" y="1602"/>
                  </a:cubicBezTo>
                  <a:cubicBezTo>
                    <a:pt x="1202" y="1469"/>
                    <a:pt x="1235" y="1369"/>
                    <a:pt x="1235" y="1235"/>
                  </a:cubicBezTo>
                  <a:cubicBezTo>
                    <a:pt x="1235" y="1035"/>
                    <a:pt x="1168" y="835"/>
                    <a:pt x="1102" y="668"/>
                  </a:cubicBezTo>
                  <a:cubicBezTo>
                    <a:pt x="1001" y="501"/>
                    <a:pt x="901" y="334"/>
                    <a:pt x="768" y="234"/>
                  </a:cubicBezTo>
                  <a:cubicBezTo>
                    <a:pt x="668" y="134"/>
                    <a:pt x="568" y="101"/>
                    <a:pt x="468" y="34"/>
                  </a:cubicBezTo>
                  <a:cubicBezTo>
                    <a:pt x="401" y="34"/>
                    <a:pt x="334" y="1"/>
                    <a:pt x="301" y="1"/>
                  </a:cubicBezTo>
                  <a:close/>
                </a:path>
              </a:pathLst>
            </a:custGeom>
            <a:solidFill>
              <a:srgbClr val="FF9170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4035550" y="42885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9170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4015550" y="4264325"/>
              <a:ext cx="29200" cy="50425"/>
            </a:xfrm>
            <a:custGeom>
              <a:rect b="b" l="l" r="r" t="t"/>
              <a:pathLst>
                <a:path extrusionOk="0" h="2017" w="1168">
                  <a:moveTo>
                    <a:pt x="267" y="1"/>
                  </a:moveTo>
                  <a:cubicBezTo>
                    <a:pt x="167" y="34"/>
                    <a:pt x="100" y="134"/>
                    <a:pt x="67" y="201"/>
                  </a:cubicBezTo>
                  <a:cubicBezTo>
                    <a:pt x="0" y="501"/>
                    <a:pt x="33" y="768"/>
                    <a:pt x="133" y="1068"/>
                  </a:cubicBezTo>
                  <a:cubicBezTo>
                    <a:pt x="234" y="1335"/>
                    <a:pt x="334" y="1635"/>
                    <a:pt x="534" y="1835"/>
                  </a:cubicBezTo>
                  <a:cubicBezTo>
                    <a:pt x="567" y="1869"/>
                    <a:pt x="600" y="1902"/>
                    <a:pt x="634" y="1902"/>
                  </a:cubicBezTo>
                  <a:cubicBezTo>
                    <a:pt x="667" y="1935"/>
                    <a:pt x="667" y="1935"/>
                    <a:pt x="701" y="1935"/>
                  </a:cubicBezTo>
                  <a:cubicBezTo>
                    <a:pt x="701" y="1935"/>
                    <a:pt x="701" y="1969"/>
                    <a:pt x="734" y="1969"/>
                  </a:cubicBezTo>
                  <a:cubicBezTo>
                    <a:pt x="767" y="1969"/>
                    <a:pt x="801" y="2002"/>
                    <a:pt x="834" y="2002"/>
                  </a:cubicBezTo>
                  <a:cubicBezTo>
                    <a:pt x="856" y="2013"/>
                    <a:pt x="875" y="2017"/>
                    <a:pt x="891" y="2017"/>
                  </a:cubicBezTo>
                  <a:cubicBezTo>
                    <a:pt x="923" y="2017"/>
                    <a:pt x="945" y="2002"/>
                    <a:pt x="967" y="2002"/>
                  </a:cubicBezTo>
                  <a:cubicBezTo>
                    <a:pt x="1034" y="2002"/>
                    <a:pt x="1101" y="1969"/>
                    <a:pt x="1134" y="1902"/>
                  </a:cubicBezTo>
                  <a:cubicBezTo>
                    <a:pt x="1134" y="1902"/>
                    <a:pt x="1134" y="1869"/>
                    <a:pt x="1134" y="1835"/>
                  </a:cubicBezTo>
                  <a:cubicBezTo>
                    <a:pt x="1168" y="1802"/>
                    <a:pt x="1168" y="1735"/>
                    <a:pt x="1134" y="1702"/>
                  </a:cubicBezTo>
                  <a:cubicBezTo>
                    <a:pt x="1134" y="1702"/>
                    <a:pt x="1134" y="1668"/>
                    <a:pt x="1134" y="1668"/>
                  </a:cubicBezTo>
                  <a:lnTo>
                    <a:pt x="1134" y="1635"/>
                  </a:lnTo>
                  <a:cubicBezTo>
                    <a:pt x="1134" y="1602"/>
                    <a:pt x="1101" y="1535"/>
                    <a:pt x="1067" y="1468"/>
                  </a:cubicBezTo>
                  <a:cubicBezTo>
                    <a:pt x="1067" y="1435"/>
                    <a:pt x="1034" y="1368"/>
                    <a:pt x="1001" y="1302"/>
                  </a:cubicBezTo>
                  <a:cubicBezTo>
                    <a:pt x="901" y="1201"/>
                    <a:pt x="867" y="1101"/>
                    <a:pt x="801" y="968"/>
                  </a:cubicBezTo>
                  <a:lnTo>
                    <a:pt x="801" y="935"/>
                  </a:lnTo>
                  <a:cubicBezTo>
                    <a:pt x="767" y="901"/>
                    <a:pt x="767" y="868"/>
                    <a:pt x="767" y="835"/>
                  </a:cubicBezTo>
                  <a:cubicBezTo>
                    <a:pt x="734" y="768"/>
                    <a:pt x="701" y="701"/>
                    <a:pt x="701" y="634"/>
                  </a:cubicBezTo>
                  <a:cubicBezTo>
                    <a:pt x="667" y="468"/>
                    <a:pt x="634" y="334"/>
                    <a:pt x="600" y="201"/>
                  </a:cubicBezTo>
                  <a:cubicBezTo>
                    <a:pt x="567" y="134"/>
                    <a:pt x="500" y="34"/>
                    <a:pt x="400" y="34"/>
                  </a:cubicBezTo>
                  <a:cubicBezTo>
                    <a:pt x="367" y="1"/>
                    <a:pt x="334" y="1"/>
                    <a:pt x="267" y="1"/>
                  </a:cubicBezTo>
                  <a:close/>
                </a:path>
              </a:pathLst>
            </a:custGeom>
            <a:solidFill>
              <a:srgbClr val="FF9170"/>
            </a:solidFill>
            <a:ln>
              <a:noFill/>
            </a:ln>
          </p:spPr>
          <p:txBody>
            <a:bodyPr anchorCtr="0" anchor="ctr" bIns="120525" lIns="120525" spcFirstLastPara="1" rIns="120525" wrap="square" tIns="120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34"/>
          <p:cNvSpPr txBox="1"/>
          <p:nvPr/>
        </p:nvSpPr>
        <p:spPr>
          <a:xfrm>
            <a:off x="533500" y="1057275"/>
            <a:ext cx="6850200" cy="3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Arhitectură microservicii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Servicii Laravel containerizate Docker (Catalog, Coș, Comenzi, Plăți, Notificări)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API Gateway Nginx (routing, SSL, load-balancing)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Comunicații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Sync HTTP/REST</a:t>
            </a:r>
            <a:r>
              <a:rPr lang="en" sz="1100">
                <a:solidFill>
                  <a:schemeClr val="dk1"/>
                </a:solidFill>
              </a:rPr>
              <a:t> – operaţiuni cu răspuns imediat (listare produse, adăugare în coș)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Async RabbitMQ</a:t>
            </a:r>
            <a:r>
              <a:rPr lang="en" sz="1100">
                <a:solidFill>
                  <a:schemeClr val="dk1"/>
                </a:solidFill>
              </a:rPr>
              <a:t> – evenimente tematice (OrderPlaced, PaymentSucceeded) cu retry și DLQ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Infrastructură &amp; tooling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Redis</a:t>
            </a:r>
            <a:r>
              <a:rPr lang="en" sz="1100">
                <a:solidFill>
                  <a:schemeClr val="dk1"/>
                </a:solidFill>
              </a:rPr>
              <a:t> – cache distribuit + fallback pentru job-uri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Supervisor</a:t>
            </a:r>
            <a:r>
              <a:rPr lang="en" sz="1100">
                <a:solidFill>
                  <a:schemeClr val="dk1"/>
                </a:solidFill>
              </a:rPr>
              <a:t> – monitorizare worker-i Laravel pentru cozi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DB per Service</a:t>
            </a:r>
            <a:r>
              <a:rPr lang="en" sz="1100">
                <a:solidFill>
                  <a:schemeClr val="dk1"/>
                </a:solidFill>
              </a:rPr>
              <a:t> – MySQL/PostgreSQL izolate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CI/CD &amp; monitoring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Docker Compose + GitHub Actions/GitLab CI pentru build/test/deploy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Health-checks HTTP, Prometheus, Grafana și alerte în timp real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/>
          <p:nvPr>
            <p:ph type="title"/>
          </p:nvPr>
        </p:nvSpPr>
        <p:spPr>
          <a:xfrm>
            <a:off x="712600" y="445025"/>
            <a:ext cx="771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Testare Funcțională</a:t>
            </a:r>
            <a:endParaRPr/>
          </a:p>
        </p:txBody>
      </p:sp>
      <p:sp>
        <p:nvSpPr>
          <p:cNvPr id="476" name="Google Shape;476;p35"/>
          <p:cNvSpPr txBox="1"/>
          <p:nvPr>
            <p:ph idx="1" type="body"/>
          </p:nvPr>
        </p:nvSpPr>
        <p:spPr>
          <a:xfrm>
            <a:off x="712600" y="1441450"/>
            <a:ext cx="411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Domeniul de intrări:</a:t>
            </a:r>
            <a:endParaRPr b="1" sz="16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RegisterUserTest:</a:t>
            </a:r>
            <a:endParaRPr sz="11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en" sz="9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→ două clase de echivalență:</a:t>
            </a:r>
            <a:endParaRPr sz="11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E1: { email valid }</a:t>
            </a:r>
            <a:endParaRPr sz="11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E2: { email invalid }</a:t>
            </a:r>
            <a:endParaRPr sz="11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en" sz="9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password</a:t>
            </a: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→ două clase:</a:t>
            </a:r>
            <a:endParaRPr sz="11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P1: { parolă validă ≥ 8 caractere }</a:t>
            </a:r>
            <a:endParaRPr sz="11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P2: { parolă invalidă &lt; 8 caractere }</a:t>
            </a:r>
            <a:endParaRPr sz="11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en" sz="9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phone_prefix</a:t>
            </a: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și </a:t>
            </a:r>
            <a:r>
              <a:rPr lang="en" sz="9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phone_number</a:t>
            </a: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→ tratate ca:</a:t>
            </a:r>
            <a:endParaRPr sz="11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PP1: { prefix valid }</a:t>
            </a:r>
            <a:endParaRPr sz="11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PP2: { prefix invalid }</a:t>
            </a:r>
            <a:endParaRPr sz="11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LoginUserTest:</a:t>
            </a:r>
            <a:endParaRPr sz="11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en" sz="9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9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password</a:t>
            </a:r>
            <a:endParaRPr sz="9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LE1: { email valid și existent }</a:t>
            </a:r>
            <a:endParaRPr sz="11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LE2: { email valid dar parola greșită }</a:t>
            </a:r>
            <a:endParaRPr sz="11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5"/>
          <p:cNvSpPr txBox="1"/>
          <p:nvPr>
            <p:ph idx="2" type="body"/>
          </p:nvPr>
        </p:nvSpPr>
        <p:spPr>
          <a:xfrm>
            <a:off x="4421800" y="1441450"/>
            <a:ext cx="400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Domeniul de ieșire:</a:t>
            </a:r>
            <a:endParaRPr b="1" sz="16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1F2328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 201 (Created) – succes înregistrare</a:t>
            </a:r>
            <a:endParaRPr sz="11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 400 (Bad Request) – date invalide</a:t>
            </a:r>
            <a:endParaRPr sz="11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 401 (Unauthorized) – login greșit</a:t>
            </a:r>
            <a:endParaRPr sz="11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Exemple de cazuri concrete extrase din teste: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G_111: (abcdef@yahoo.com, password123, +40)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G_211: (not-an-email, password123, +40)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G_121: (abcdef@yahoo.com, pass, +40)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5"/>
          <p:cNvSpPr txBox="1"/>
          <p:nvPr/>
        </p:nvSpPr>
        <p:spPr>
          <a:xfrm>
            <a:off x="712600" y="935750"/>
            <a:ext cx="56523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1F2328"/>
                </a:solidFill>
                <a:highlight>
                  <a:srgbClr val="FFFFFF"/>
                </a:highlight>
              </a:rPr>
              <a:t>Partiționare de echivalență</a:t>
            </a:r>
            <a:endParaRPr b="1" sz="24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grpSp>
        <p:nvGrpSpPr>
          <p:cNvPr id="479" name="Google Shape;479;p35"/>
          <p:cNvGrpSpPr/>
          <p:nvPr/>
        </p:nvGrpSpPr>
        <p:grpSpPr>
          <a:xfrm>
            <a:off x="7696178" y="3263153"/>
            <a:ext cx="868558" cy="1594693"/>
            <a:chOff x="2717950" y="1217225"/>
            <a:chExt cx="1908500" cy="3504050"/>
          </a:xfrm>
        </p:grpSpPr>
        <p:sp>
          <p:nvSpPr>
            <p:cNvPr id="480" name="Google Shape;480;p35"/>
            <p:cNvSpPr/>
            <p:nvPr/>
          </p:nvSpPr>
          <p:spPr>
            <a:xfrm>
              <a:off x="2717950" y="2421775"/>
              <a:ext cx="961875" cy="1381400"/>
            </a:xfrm>
            <a:custGeom>
              <a:rect b="b" l="l" r="r" t="t"/>
              <a:pathLst>
                <a:path extrusionOk="0" h="55256" w="38475">
                  <a:moveTo>
                    <a:pt x="5251" y="0"/>
                  </a:moveTo>
                  <a:cubicBezTo>
                    <a:pt x="4952" y="0"/>
                    <a:pt x="4647" y="37"/>
                    <a:pt x="4338" y="115"/>
                  </a:cubicBezTo>
                  <a:cubicBezTo>
                    <a:pt x="2384" y="579"/>
                    <a:pt x="1093" y="2532"/>
                    <a:pt x="597" y="4353"/>
                  </a:cubicBezTo>
                  <a:cubicBezTo>
                    <a:pt x="1" y="6505"/>
                    <a:pt x="299" y="8987"/>
                    <a:pt x="1226" y="11040"/>
                  </a:cubicBezTo>
                  <a:cubicBezTo>
                    <a:pt x="1722" y="12132"/>
                    <a:pt x="2418" y="13092"/>
                    <a:pt x="3245" y="13986"/>
                  </a:cubicBezTo>
                  <a:cubicBezTo>
                    <a:pt x="4106" y="14979"/>
                    <a:pt x="5099" y="15873"/>
                    <a:pt x="5927" y="16899"/>
                  </a:cubicBezTo>
                  <a:cubicBezTo>
                    <a:pt x="7516" y="18952"/>
                    <a:pt x="8045" y="21567"/>
                    <a:pt x="9436" y="23752"/>
                  </a:cubicBezTo>
                  <a:cubicBezTo>
                    <a:pt x="11852" y="27592"/>
                    <a:pt x="17248" y="28519"/>
                    <a:pt x="19036" y="32856"/>
                  </a:cubicBezTo>
                  <a:cubicBezTo>
                    <a:pt x="19930" y="35007"/>
                    <a:pt x="20128" y="37457"/>
                    <a:pt x="21618" y="39344"/>
                  </a:cubicBezTo>
                  <a:cubicBezTo>
                    <a:pt x="22975" y="41065"/>
                    <a:pt x="25028" y="41893"/>
                    <a:pt x="26849" y="43019"/>
                  </a:cubicBezTo>
                  <a:cubicBezTo>
                    <a:pt x="27742" y="43581"/>
                    <a:pt x="28570" y="44243"/>
                    <a:pt x="29166" y="45137"/>
                  </a:cubicBezTo>
                  <a:cubicBezTo>
                    <a:pt x="29894" y="46230"/>
                    <a:pt x="30225" y="47521"/>
                    <a:pt x="30788" y="48679"/>
                  </a:cubicBezTo>
                  <a:cubicBezTo>
                    <a:pt x="31781" y="50699"/>
                    <a:pt x="33304" y="52387"/>
                    <a:pt x="35158" y="53579"/>
                  </a:cubicBezTo>
                  <a:cubicBezTo>
                    <a:pt x="35952" y="54075"/>
                    <a:pt x="36978" y="54307"/>
                    <a:pt x="37640" y="54936"/>
                  </a:cubicBezTo>
                  <a:cubicBezTo>
                    <a:pt x="37877" y="55164"/>
                    <a:pt x="38044" y="55255"/>
                    <a:pt x="38158" y="55255"/>
                  </a:cubicBezTo>
                  <a:cubicBezTo>
                    <a:pt x="38475" y="55255"/>
                    <a:pt x="38382" y="54555"/>
                    <a:pt x="38236" y="54142"/>
                  </a:cubicBezTo>
                  <a:cubicBezTo>
                    <a:pt x="38038" y="53612"/>
                    <a:pt x="37574" y="53215"/>
                    <a:pt x="37343" y="52718"/>
                  </a:cubicBezTo>
                  <a:cubicBezTo>
                    <a:pt x="36813" y="51460"/>
                    <a:pt x="36647" y="50103"/>
                    <a:pt x="36416" y="48779"/>
                  </a:cubicBezTo>
                  <a:cubicBezTo>
                    <a:pt x="36085" y="46826"/>
                    <a:pt x="35654" y="44773"/>
                    <a:pt x="34297" y="43250"/>
                  </a:cubicBezTo>
                  <a:cubicBezTo>
                    <a:pt x="33072" y="41893"/>
                    <a:pt x="31351" y="41132"/>
                    <a:pt x="30291" y="39576"/>
                  </a:cubicBezTo>
                  <a:cubicBezTo>
                    <a:pt x="28868" y="37192"/>
                    <a:pt x="29000" y="34345"/>
                    <a:pt x="27809" y="31896"/>
                  </a:cubicBezTo>
                  <a:cubicBezTo>
                    <a:pt x="26749" y="29711"/>
                    <a:pt x="24631" y="28618"/>
                    <a:pt x="22909" y="27062"/>
                  </a:cubicBezTo>
                  <a:cubicBezTo>
                    <a:pt x="21155" y="25407"/>
                    <a:pt x="20592" y="23189"/>
                    <a:pt x="19996" y="20938"/>
                  </a:cubicBezTo>
                  <a:cubicBezTo>
                    <a:pt x="19400" y="18720"/>
                    <a:pt x="18606" y="16635"/>
                    <a:pt x="16818" y="15112"/>
                  </a:cubicBezTo>
                  <a:cubicBezTo>
                    <a:pt x="15063" y="13556"/>
                    <a:pt x="12812" y="12530"/>
                    <a:pt x="11985" y="10179"/>
                  </a:cubicBezTo>
                  <a:cubicBezTo>
                    <a:pt x="11587" y="9021"/>
                    <a:pt x="11422" y="7796"/>
                    <a:pt x="11157" y="6571"/>
                  </a:cubicBezTo>
                  <a:cubicBezTo>
                    <a:pt x="10859" y="5313"/>
                    <a:pt x="10396" y="4055"/>
                    <a:pt x="9667" y="2929"/>
                  </a:cubicBezTo>
                  <a:cubicBezTo>
                    <a:pt x="8699" y="1391"/>
                    <a:pt x="7093" y="0"/>
                    <a:pt x="5251" y="0"/>
                  </a:cubicBezTo>
                  <a:close/>
                </a:path>
              </a:pathLst>
            </a:custGeom>
            <a:solidFill>
              <a:srgbClr val="567F57"/>
            </a:solidFill>
            <a:ln>
              <a:noFill/>
            </a:ln>
          </p:spPr>
          <p:txBody>
            <a:bodyPr anchorCtr="0" anchor="ctr" bIns="71125" lIns="71125" spcFirstLastPara="1" rIns="71125" wrap="square" tIns="711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3694150" y="2515050"/>
              <a:ext cx="932300" cy="1345350"/>
            </a:xfrm>
            <a:custGeom>
              <a:rect b="b" l="l" r="r" t="t"/>
              <a:pathLst>
                <a:path extrusionOk="0" h="53814" w="37292">
                  <a:moveTo>
                    <a:pt x="31779" y="0"/>
                  </a:moveTo>
                  <a:cubicBezTo>
                    <a:pt x="31389" y="0"/>
                    <a:pt x="31005" y="32"/>
                    <a:pt x="30637" y="92"/>
                  </a:cubicBezTo>
                  <a:cubicBezTo>
                    <a:pt x="28486" y="390"/>
                    <a:pt x="26367" y="1648"/>
                    <a:pt x="24943" y="3270"/>
                  </a:cubicBezTo>
                  <a:cubicBezTo>
                    <a:pt x="24149" y="4164"/>
                    <a:pt x="23553" y="5157"/>
                    <a:pt x="23090" y="6250"/>
                  </a:cubicBezTo>
                  <a:cubicBezTo>
                    <a:pt x="22560" y="7408"/>
                    <a:pt x="22163" y="8633"/>
                    <a:pt x="21534" y="9792"/>
                  </a:cubicBezTo>
                  <a:cubicBezTo>
                    <a:pt x="20342" y="12043"/>
                    <a:pt x="18223" y="13532"/>
                    <a:pt x="16833" y="15618"/>
                  </a:cubicBezTo>
                  <a:cubicBezTo>
                    <a:pt x="14383" y="19326"/>
                    <a:pt x="15707" y="24490"/>
                    <a:pt x="12529" y="27800"/>
                  </a:cubicBezTo>
                  <a:cubicBezTo>
                    <a:pt x="10973" y="29456"/>
                    <a:pt x="8822" y="30614"/>
                    <a:pt x="7729" y="32667"/>
                  </a:cubicBezTo>
                  <a:cubicBezTo>
                    <a:pt x="6736" y="34554"/>
                    <a:pt x="6802" y="36739"/>
                    <a:pt x="6538" y="38791"/>
                  </a:cubicBezTo>
                  <a:cubicBezTo>
                    <a:pt x="6372" y="39784"/>
                    <a:pt x="6140" y="40810"/>
                    <a:pt x="5577" y="41704"/>
                  </a:cubicBezTo>
                  <a:cubicBezTo>
                    <a:pt x="4882" y="42797"/>
                    <a:pt x="3856" y="43591"/>
                    <a:pt x="3062" y="44551"/>
                  </a:cubicBezTo>
                  <a:cubicBezTo>
                    <a:pt x="1671" y="46206"/>
                    <a:pt x="744" y="48259"/>
                    <a:pt x="413" y="50378"/>
                  </a:cubicBezTo>
                  <a:cubicBezTo>
                    <a:pt x="281" y="51271"/>
                    <a:pt x="479" y="52298"/>
                    <a:pt x="181" y="53125"/>
                  </a:cubicBezTo>
                  <a:cubicBezTo>
                    <a:pt x="1" y="53637"/>
                    <a:pt x="94" y="53813"/>
                    <a:pt x="289" y="53813"/>
                  </a:cubicBezTo>
                  <a:cubicBezTo>
                    <a:pt x="524" y="53813"/>
                    <a:pt x="907" y="53559"/>
                    <a:pt x="1142" y="53324"/>
                  </a:cubicBezTo>
                  <a:cubicBezTo>
                    <a:pt x="1539" y="52960"/>
                    <a:pt x="1704" y="52397"/>
                    <a:pt x="2068" y="52000"/>
                  </a:cubicBezTo>
                  <a:cubicBezTo>
                    <a:pt x="2962" y="51040"/>
                    <a:pt x="4121" y="50344"/>
                    <a:pt x="5213" y="49616"/>
                  </a:cubicBezTo>
                  <a:cubicBezTo>
                    <a:pt x="6802" y="48524"/>
                    <a:pt x="8491" y="47365"/>
                    <a:pt x="9318" y="45511"/>
                  </a:cubicBezTo>
                  <a:cubicBezTo>
                    <a:pt x="10047" y="43889"/>
                    <a:pt x="10013" y="42068"/>
                    <a:pt x="10973" y="40512"/>
                  </a:cubicBezTo>
                  <a:cubicBezTo>
                    <a:pt x="12529" y="38294"/>
                    <a:pt x="15145" y="37268"/>
                    <a:pt x="16866" y="35249"/>
                  </a:cubicBezTo>
                  <a:cubicBezTo>
                    <a:pt x="18356" y="33428"/>
                    <a:pt x="18488" y="31111"/>
                    <a:pt x="19250" y="28959"/>
                  </a:cubicBezTo>
                  <a:cubicBezTo>
                    <a:pt x="19978" y="26741"/>
                    <a:pt x="21765" y="25351"/>
                    <a:pt x="23520" y="23927"/>
                  </a:cubicBezTo>
                  <a:cubicBezTo>
                    <a:pt x="25274" y="22504"/>
                    <a:pt x="26797" y="21014"/>
                    <a:pt x="27492" y="18796"/>
                  </a:cubicBezTo>
                  <a:lnTo>
                    <a:pt x="27459" y="18796"/>
                  </a:lnTo>
                  <a:cubicBezTo>
                    <a:pt x="28121" y="16611"/>
                    <a:pt x="28188" y="14195"/>
                    <a:pt x="29942" y="12539"/>
                  </a:cubicBezTo>
                  <a:cubicBezTo>
                    <a:pt x="30836" y="11712"/>
                    <a:pt x="31862" y="11083"/>
                    <a:pt x="32822" y="10354"/>
                  </a:cubicBezTo>
                  <a:cubicBezTo>
                    <a:pt x="33848" y="9593"/>
                    <a:pt x="34775" y="8699"/>
                    <a:pt x="35504" y="7607"/>
                  </a:cubicBezTo>
                  <a:cubicBezTo>
                    <a:pt x="36629" y="5885"/>
                    <a:pt x="37291" y="3502"/>
                    <a:pt x="35901" y="1714"/>
                  </a:cubicBezTo>
                  <a:cubicBezTo>
                    <a:pt x="34950" y="499"/>
                    <a:pt x="33323" y="0"/>
                    <a:pt x="31779" y="0"/>
                  </a:cubicBezTo>
                  <a:close/>
                </a:path>
              </a:pathLst>
            </a:custGeom>
            <a:solidFill>
              <a:srgbClr val="567F57"/>
            </a:solidFill>
            <a:ln>
              <a:noFill/>
            </a:ln>
          </p:spPr>
          <p:txBody>
            <a:bodyPr anchorCtr="0" anchor="ctr" bIns="71125" lIns="71125" spcFirstLastPara="1" rIns="71125" wrap="square" tIns="711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3675500" y="1673975"/>
              <a:ext cx="754800" cy="2077150"/>
            </a:xfrm>
            <a:custGeom>
              <a:rect b="b" l="l" r="r" t="t"/>
              <a:pathLst>
                <a:path extrusionOk="0" h="83086" w="30192">
                  <a:moveTo>
                    <a:pt x="25565" y="0"/>
                  </a:moveTo>
                  <a:cubicBezTo>
                    <a:pt x="24990" y="0"/>
                    <a:pt x="24411" y="114"/>
                    <a:pt x="23869" y="300"/>
                  </a:cubicBezTo>
                  <a:cubicBezTo>
                    <a:pt x="21220" y="1260"/>
                    <a:pt x="19135" y="3809"/>
                    <a:pt x="17976" y="6424"/>
                  </a:cubicBezTo>
                  <a:cubicBezTo>
                    <a:pt x="17314" y="7815"/>
                    <a:pt x="16950" y="9304"/>
                    <a:pt x="16718" y="10860"/>
                  </a:cubicBezTo>
                  <a:cubicBezTo>
                    <a:pt x="16486" y="12449"/>
                    <a:pt x="16255" y="14005"/>
                    <a:pt x="15659" y="15462"/>
                  </a:cubicBezTo>
                  <a:cubicBezTo>
                    <a:pt x="14633" y="18011"/>
                    <a:pt x="12977" y="20162"/>
                    <a:pt x="11521" y="22447"/>
                  </a:cubicBezTo>
                  <a:cubicBezTo>
                    <a:pt x="10164" y="24565"/>
                    <a:pt x="8939" y="26883"/>
                    <a:pt x="8674" y="29465"/>
                  </a:cubicBezTo>
                  <a:cubicBezTo>
                    <a:pt x="8475" y="31285"/>
                    <a:pt x="8873" y="33106"/>
                    <a:pt x="8939" y="34894"/>
                  </a:cubicBezTo>
                  <a:cubicBezTo>
                    <a:pt x="8972" y="36681"/>
                    <a:pt x="8575" y="38237"/>
                    <a:pt x="7747" y="39760"/>
                  </a:cubicBezTo>
                  <a:cubicBezTo>
                    <a:pt x="6986" y="41184"/>
                    <a:pt x="6059" y="42475"/>
                    <a:pt x="5330" y="43865"/>
                  </a:cubicBezTo>
                  <a:cubicBezTo>
                    <a:pt x="4536" y="45322"/>
                    <a:pt x="3907" y="46844"/>
                    <a:pt x="3477" y="48433"/>
                  </a:cubicBezTo>
                  <a:cubicBezTo>
                    <a:pt x="3013" y="50022"/>
                    <a:pt x="2814" y="51711"/>
                    <a:pt x="2881" y="53366"/>
                  </a:cubicBezTo>
                  <a:cubicBezTo>
                    <a:pt x="2947" y="55121"/>
                    <a:pt x="3278" y="56875"/>
                    <a:pt x="3410" y="58630"/>
                  </a:cubicBezTo>
                  <a:cubicBezTo>
                    <a:pt x="3510" y="60417"/>
                    <a:pt x="3278" y="62039"/>
                    <a:pt x="2715" y="63695"/>
                  </a:cubicBezTo>
                  <a:cubicBezTo>
                    <a:pt x="2152" y="65284"/>
                    <a:pt x="1457" y="66806"/>
                    <a:pt x="961" y="68395"/>
                  </a:cubicBezTo>
                  <a:cubicBezTo>
                    <a:pt x="67" y="71342"/>
                    <a:pt x="1" y="74586"/>
                    <a:pt x="729" y="77565"/>
                  </a:cubicBezTo>
                  <a:cubicBezTo>
                    <a:pt x="994" y="78558"/>
                    <a:pt x="1358" y="79518"/>
                    <a:pt x="1788" y="80445"/>
                  </a:cubicBezTo>
                  <a:cubicBezTo>
                    <a:pt x="1556" y="81339"/>
                    <a:pt x="1755" y="82167"/>
                    <a:pt x="2285" y="82895"/>
                  </a:cubicBezTo>
                  <a:cubicBezTo>
                    <a:pt x="2383" y="83018"/>
                    <a:pt x="2572" y="83086"/>
                    <a:pt x="2744" y="83086"/>
                  </a:cubicBezTo>
                  <a:cubicBezTo>
                    <a:pt x="2804" y="83086"/>
                    <a:pt x="2862" y="83078"/>
                    <a:pt x="2914" y="83061"/>
                  </a:cubicBezTo>
                  <a:cubicBezTo>
                    <a:pt x="5330" y="82134"/>
                    <a:pt x="5032" y="78989"/>
                    <a:pt x="6390" y="77102"/>
                  </a:cubicBezTo>
                  <a:cubicBezTo>
                    <a:pt x="7151" y="76009"/>
                    <a:pt x="8244" y="75215"/>
                    <a:pt x="9104" y="74222"/>
                  </a:cubicBezTo>
                  <a:cubicBezTo>
                    <a:pt x="10031" y="73129"/>
                    <a:pt x="10594" y="71871"/>
                    <a:pt x="10726" y="70415"/>
                  </a:cubicBezTo>
                  <a:cubicBezTo>
                    <a:pt x="10892" y="68793"/>
                    <a:pt x="10561" y="67137"/>
                    <a:pt x="10230" y="65515"/>
                  </a:cubicBezTo>
                  <a:cubicBezTo>
                    <a:pt x="10064" y="64754"/>
                    <a:pt x="9899" y="63992"/>
                    <a:pt x="9766" y="63231"/>
                  </a:cubicBezTo>
                  <a:cubicBezTo>
                    <a:pt x="9634" y="62370"/>
                    <a:pt x="9468" y="61377"/>
                    <a:pt x="9965" y="60616"/>
                  </a:cubicBezTo>
                  <a:cubicBezTo>
                    <a:pt x="10329" y="60053"/>
                    <a:pt x="10925" y="59656"/>
                    <a:pt x="11455" y="59259"/>
                  </a:cubicBezTo>
                  <a:cubicBezTo>
                    <a:pt x="12051" y="58828"/>
                    <a:pt x="12613" y="58398"/>
                    <a:pt x="13143" y="57901"/>
                  </a:cubicBezTo>
                  <a:cubicBezTo>
                    <a:pt x="14202" y="56941"/>
                    <a:pt x="15195" y="55816"/>
                    <a:pt x="15957" y="54558"/>
                  </a:cubicBezTo>
                  <a:cubicBezTo>
                    <a:pt x="16718" y="53366"/>
                    <a:pt x="17248" y="52042"/>
                    <a:pt x="17446" y="50618"/>
                  </a:cubicBezTo>
                  <a:cubicBezTo>
                    <a:pt x="17678" y="48963"/>
                    <a:pt x="17281" y="47507"/>
                    <a:pt x="17049" y="45918"/>
                  </a:cubicBezTo>
                  <a:cubicBezTo>
                    <a:pt x="16486" y="42574"/>
                    <a:pt x="18440" y="39628"/>
                    <a:pt x="20327" y="37145"/>
                  </a:cubicBezTo>
                  <a:cubicBezTo>
                    <a:pt x="22081" y="34794"/>
                    <a:pt x="24100" y="32378"/>
                    <a:pt x="24729" y="29398"/>
                  </a:cubicBezTo>
                  <a:cubicBezTo>
                    <a:pt x="25027" y="27843"/>
                    <a:pt x="24895" y="26320"/>
                    <a:pt x="24564" y="24797"/>
                  </a:cubicBezTo>
                  <a:cubicBezTo>
                    <a:pt x="24233" y="23109"/>
                    <a:pt x="23703" y="21420"/>
                    <a:pt x="23935" y="19666"/>
                  </a:cubicBezTo>
                  <a:cubicBezTo>
                    <a:pt x="24332" y="16951"/>
                    <a:pt x="26186" y="14766"/>
                    <a:pt x="27543" y="12548"/>
                  </a:cubicBezTo>
                  <a:cubicBezTo>
                    <a:pt x="29198" y="9933"/>
                    <a:pt x="30192" y="6954"/>
                    <a:pt x="29496" y="3776"/>
                  </a:cubicBezTo>
                  <a:cubicBezTo>
                    <a:pt x="29198" y="2485"/>
                    <a:pt x="28570" y="1194"/>
                    <a:pt x="27444" y="498"/>
                  </a:cubicBezTo>
                  <a:cubicBezTo>
                    <a:pt x="26863" y="146"/>
                    <a:pt x="26217" y="0"/>
                    <a:pt x="25565" y="0"/>
                  </a:cubicBezTo>
                  <a:close/>
                </a:path>
              </a:pathLst>
            </a:custGeom>
            <a:solidFill>
              <a:srgbClr val="567F57"/>
            </a:solidFill>
            <a:ln>
              <a:noFill/>
            </a:ln>
          </p:spPr>
          <p:txBody>
            <a:bodyPr anchorCtr="0" anchor="ctr" bIns="71125" lIns="71125" spcFirstLastPara="1" rIns="71125" wrap="square" tIns="711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2895900" y="1769300"/>
              <a:ext cx="844175" cy="2044300"/>
            </a:xfrm>
            <a:custGeom>
              <a:rect b="b" l="l" r="r" t="t"/>
              <a:pathLst>
                <a:path extrusionOk="0" h="81772" w="33767">
                  <a:moveTo>
                    <a:pt x="4510" y="0"/>
                  </a:moveTo>
                  <a:cubicBezTo>
                    <a:pt x="3766" y="0"/>
                    <a:pt x="3021" y="187"/>
                    <a:pt x="2384" y="625"/>
                  </a:cubicBezTo>
                  <a:cubicBezTo>
                    <a:pt x="1291" y="1353"/>
                    <a:pt x="762" y="2677"/>
                    <a:pt x="530" y="4002"/>
                  </a:cubicBezTo>
                  <a:cubicBezTo>
                    <a:pt x="0" y="7213"/>
                    <a:pt x="1159" y="10126"/>
                    <a:pt x="2947" y="12642"/>
                  </a:cubicBezTo>
                  <a:lnTo>
                    <a:pt x="2914" y="12642"/>
                  </a:lnTo>
                  <a:cubicBezTo>
                    <a:pt x="4403" y="14794"/>
                    <a:pt x="6390" y="16879"/>
                    <a:pt x="6919" y="19561"/>
                  </a:cubicBezTo>
                  <a:cubicBezTo>
                    <a:pt x="7217" y="21315"/>
                    <a:pt x="6820" y="23036"/>
                    <a:pt x="6555" y="24725"/>
                  </a:cubicBezTo>
                  <a:cubicBezTo>
                    <a:pt x="6323" y="26281"/>
                    <a:pt x="6257" y="27803"/>
                    <a:pt x="6654" y="29293"/>
                  </a:cubicBezTo>
                  <a:cubicBezTo>
                    <a:pt x="7449" y="32273"/>
                    <a:pt x="9568" y="34590"/>
                    <a:pt x="11454" y="36808"/>
                  </a:cubicBezTo>
                  <a:cubicBezTo>
                    <a:pt x="13474" y="39191"/>
                    <a:pt x="15592" y="42038"/>
                    <a:pt x="15228" y="45415"/>
                  </a:cubicBezTo>
                  <a:cubicBezTo>
                    <a:pt x="15030" y="47037"/>
                    <a:pt x="14732" y="48494"/>
                    <a:pt x="15030" y="50116"/>
                  </a:cubicBezTo>
                  <a:cubicBezTo>
                    <a:pt x="15328" y="51506"/>
                    <a:pt x="15957" y="52830"/>
                    <a:pt x="16751" y="53989"/>
                  </a:cubicBezTo>
                  <a:cubicBezTo>
                    <a:pt x="17579" y="55214"/>
                    <a:pt x="18605" y="56240"/>
                    <a:pt x="19731" y="57167"/>
                  </a:cubicBezTo>
                  <a:cubicBezTo>
                    <a:pt x="20293" y="57630"/>
                    <a:pt x="20889" y="58061"/>
                    <a:pt x="21518" y="58458"/>
                  </a:cubicBezTo>
                  <a:cubicBezTo>
                    <a:pt x="22048" y="58789"/>
                    <a:pt x="22677" y="59153"/>
                    <a:pt x="23074" y="59716"/>
                  </a:cubicBezTo>
                  <a:cubicBezTo>
                    <a:pt x="23604" y="60444"/>
                    <a:pt x="23471" y="61437"/>
                    <a:pt x="23405" y="62298"/>
                  </a:cubicBezTo>
                  <a:cubicBezTo>
                    <a:pt x="23306" y="63093"/>
                    <a:pt x="23206" y="63854"/>
                    <a:pt x="23074" y="64615"/>
                  </a:cubicBezTo>
                  <a:cubicBezTo>
                    <a:pt x="22842" y="66238"/>
                    <a:pt x="22544" y="67926"/>
                    <a:pt x="22809" y="69548"/>
                  </a:cubicBezTo>
                  <a:cubicBezTo>
                    <a:pt x="23041" y="70971"/>
                    <a:pt x="23670" y="72229"/>
                    <a:pt x="24630" y="73256"/>
                  </a:cubicBezTo>
                  <a:cubicBezTo>
                    <a:pt x="25557" y="74216"/>
                    <a:pt x="26682" y="74944"/>
                    <a:pt x="27543" y="76003"/>
                  </a:cubicBezTo>
                  <a:cubicBezTo>
                    <a:pt x="28967" y="77791"/>
                    <a:pt x="28867" y="80969"/>
                    <a:pt x="31317" y="81763"/>
                  </a:cubicBezTo>
                  <a:cubicBezTo>
                    <a:pt x="31349" y="81769"/>
                    <a:pt x="31383" y="81772"/>
                    <a:pt x="31418" y="81772"/>
                  </a:cubicBezTo>
                  <a:cubicBezTo>
                    <a:pt x="31598" y="81772"/>
                    <a:pt x="31802" y="81698"/>
                    <a:pt x="31913" y="81532"/>
                  </a:cubicBezTo>
                  <a:cubicBezTo>
                    <a:pt x="32409" y="80803"/>
                    <a:pt x="32575" y="79943"/>
                    <a:pt x="32310" y="79082"/>
                  </a:cubicBezTo>
                  <a:cubicBezTo>
                    <a:pt x="32674" y="78122"/>
                    <a:pt x="32972" y="77162"/>
                    <a:pt x="33171" y="76169"/>
                  </a:cubicBezTo>
                  <a:cubicBezTo>
                    <a:pt x="33767" y="73123"/>
                    <a:pt x="33535" y="69912"/>
                    <a:pt x="32476" y="66999"/>
                  </a:cubicBezTo>
                  <a:cubicBezTo>
                    <a:pt x="31913" y="65443"/>
                    <a:pt x="31085" y="63953"/>
                    <a:pt x="30489" y="62397"/>
                  </a:cubicBezTo>
                  <a:cubicBezTo>
                    <a:pt x="29827" y="60775"/>
                    <a:pt x="29496" y="59153"/>
                    <a:pt x="29529" y="57399"/>
                  </a:cubicBezTo>
                  <a:cubicBezTo>
                    <a:pt x="29529" y="55611"/>
                    <a:pt x="29794" y="53857"/>
                    <a:pt x="29761" y="52102"/>
                  </a:cubicBezTo>
                  <a:cubicBezTo>
                    <a:pt x="29728" y="50414"/>
                    <a:pt x="29430" y="48758"/>
                    <a:pt x="28900" y="47203"/>
                  </a:cubicBezTo>
                  <a:cubicBezTo>
                    <a:pt x="28371" y="45647"/>
                    <a:pt x="27676" y="44124"/>
                    <a:pt x="26815" y="42734"/>
                  </a:cubicBezTo>
                  <a:cubicBezTo>
                    <a:pt x="25987" y="41376"/>
                    <a:pt x="24994" y="40151"/>
                    <a:pt x="24166" y="38761"/>
                  </a:cubicBezTo>
                  <a:cubicBezTo>
                    <a:pt x="23273" y="37271"/>
                    <a:pt x="22776" y="35749"/>
                    <a:pt x="22743" y="33961"/>
                  </a:cubicBezTo>
                  <a:cubicBezTo>
                    <a:pt x="22710" y="32173"/>
                    <a:pt x="22975" y="30353"/>
                    <a:pt x="22710" y="28532"/>
                  </a:cubicBezTo>
                  <a:cubicBezTo>
                    <a:pt x="22280" y="25950"/>
                    <a:pt x="20955" y="23732"/>
                    <a:pt x="19466" y="21679"/>
                  </a:cubicBezTo>
                  <a:cubicBezTo>
                    <a:pt x="17910" y="19494"/>
                    <a:pt x="16122" y="17409"/>
                    <a:pt x="14964" y="14926"/>
                  </a:cubicBezTo>
                  <a:cubicBezTo>
                    <a:pt x="14268" y="13502"/>
                    <a:pt x="14003" y="11947"/>
                    <a:pt x="13672" y="10391"/>
                  </a:cubicBezTo>
                  <a:cubicBezTo>
                    <a:pt x="13375" y="8868"/>
                    <a:pt x="12911" y="7378"/>
                    <a:pt x="12183" y="6021"/>
                  </a:cubicBezTo>
                  <a:cubicBezTo>
                    <a:pt x="10859" y="3472"/>
                    <a:pt x="8674" y="1022"/>
                    <a:pt x="5959" y="228"/>
                  </a:cubicBezTo>
                  <a:cubicBezTo>
                    <a:pt x="5497" y="82"/>
                    <a:pt x="5004" y="0"/>
                    <a:pt x="4510" y="0"/>
                  </a:cubicBezTo>
                  <a:close/>
                </a:path>
              </a:pathLst>
            </a:custGeom>
            <a:solidFill>
              <a:srgbClr val="567F57"/>
            </a:solidFill>
            <a:ln>
              <a:noFill/>
            </a:ln>
          </p:spPr>
          <p:txBody>
            <a:bodyPr anchorCtr="0" anchor="ctr" bIns="71125" lIns="71125" spcFirstLastPara="1" rIns="71125" wrap="square" tIns="711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3447900" y="1217225"/>
              <a:ext cx="461000" cy="2505775"/>
            </a:xfrm>
            <a:custGeom>
              <a:rect b="b" l="l" r="r" t="t"/>
              <a:pathLst>
                <a:path extrusionOk="0" h="100231" w="18440">
                  <a:moveTo>
                    <a:pt x="11833" y="1"/>
                  </a:moveTo>
                  <a:cubicBezTo>
                    <a:pt x="9537" y="1"/>
                    <a:pt x="7224" y="1172"/>
                    <a:pt x="5529" y="2614"/>
                  </a:cubicBezTo>
                  <a:cubicBezTo>
                    <a:pt x="2881" y="4898"/>
                    <a:pt x="1126" y="8341"/>
                    <a:pt x="597" y="11750"/>
                  </a:cubicBezTo>
                  <a:cubicBezTo>
                    <a:pt x="299" y="13571"/>
                    <a:pt x="332" y="15392"/>
                    <a:pt x="597" y="17246"/>
                  </a:cubicBezTo>
                  <a:cubicBezTo>
                    <a:pt x="895" y="19265"/>
                    <a:pt x="1391" y="21251"/>
                    <a:pt x="1524" y="23304"/>
                  </a:cubicBezTo>
                  <a:cubicBezTo>
                    <a:pt x="1822" y="27309"/>
                    <a:pt x="266" y="31116"/>
                    <a:pt x="166" y="35089"/>
                  </a:cubicBezTo>
                  <a:cubicBezTo>
                    <a:pt x="1" y="42107"/>
                    <a:pt x="6125" y="47933"/>
                    <a:pt x="4702" y="55018"/>
                  </a:cubicBezTo>
                  <a:cubicBezTo>
                    <a:pt x="4007" y="58560"/>
                    <a:pt x="2120" y="61903"/>
                    <a:pt x="2384" y="65578"/>
                  </a:cubicBezTo>
                  <a:cubicBezTo>
                    <a:pt x="2649" y="68955"/>
                    <a:pt x="4569" y="71802"/>
                    <a:pt x="5927" y="74781"/>
                  </a:cubicBezTo>
                  <a:cubicBezTo>
                    <a:pt x="6589" y="76271"/>
                    <a:pt x="7118" y="77860"/>
                    <a:pt x="7118" y="79482"/>
                  </a:cubicBezTo>
                  <a:cubicBezTo>
                    <a:pt x="7118" y="81534"/>
                    <a:pt x="6423" y="83454"/>
                    <a:pt x="6158" y="85440"/>
                  </a:cubicBezTo>
                  <a:cubicBezTo>
                    <a:pt x="5695" y="88850"/>
                    <a:pt x="6191" y="92326"/>
                    <a:pt x="7549" y="95471"/>
                  </a:cubicBezTo>
                  <a:cubicBezTo>
                    <a:pt x="8111" y="96762"/>
                    <a:pt x="9237" y="97987"/>
                    <a:pt x="9535" y="99344"/>
                  </a:cubicBezTo>
                  <a:cubicBezTo>
                    <a:pt x="9685" y="99991"/>
                    <a:pt x="9880" y="100231"/>
                    <a:pt x="10079" y="100231"/>
                  </a:cubicBezTo>
                  <a:cubicBezTo>
                    <a:pt x="10451" y="100231"/>
                    <a:pt x="10841" y="99396"/>
                    <a:pt x="10992" y="98815"/>
                  </a:cubicBezTo>
                  <a:cubicBezTo>
                    <a:pt x="11190" y="97987"/>
                    <a:pt x="10925" y="97060"/>
                    <a:pt x="11091" y="96232"/>
                  </a:cubicBezTo>
                  <a:cubicBezTo>
                    <a:pt x="11488" y="94180"/>
                    <a:pt x="12448" y="92293"/>
                    <a:pt x="13276" y="90373"/>
                  </a:cubicBezTo>
                  <a:cubicBezTo>
                    <a:pt x="14534" y="87559"/>
                    <a:pt x="15759" y="84613"/>
                    <a:pt x="15328" y="81468"/>
                  </a:cubicBezTo>
                  <a:cubicBezTo>
                    <a:pt x="14931" y="78687"/>
                    <a:pt x="13342" y="76237"/>
                    <a:pt x="13309" y="73324"/>
                  </a:cubicBezTo>
                  <a:cubicBezTo>
                    <a:pt x="13541" y="69054"/>
                    <a:pt x="16156" y="65479"/>
                    <a:pt x="16719" y="61307"/>
                  </a:cubicBezTo>
                  <a:cubicBezTo>
                    <a:pt x="17215" y="57633"/>
                    <a:pt x="15461" y="54389"/>
                    <a:pt x="14600" y="50880"/>
                  </a:cubicBezTo>
                  <a:cubicBezTo>
                    <a:pt x="13739" y="47304"/>
                    <a:pt x="14964" y="43928"/>
                    <a:pt x="16123" y="40551"/>
                  </a:cubicBezTo>
                  <a:cubicBezTo>
                    <a:pt x="17248" y="37174"/>
                    <a:pt x="18043" y="33864"/>
                    <a:pt x="17083" y="30355"/>
                  </a:cubicBezTo>
                  <a:cubicBezTo>
                    <a:pt x="16123" y="26846"/>
                    <a:pt x="14170" y="23602"/>
                    <a:pt x="15130" y="19861"/>
                  </a:cubicBezTo>
                  <a:cubicBezTo>
                    <a:pt x="15593" y="18007"/>
                    <a:pt x="16454" y="16319"/>
                    <a:pt x="17116" y="14564"/>
                  </a:cubicBezTo>
                  <a:cubicBezTo>
                    <a:pt x="17844" y="12644"/>
                    <a:pt x="18308" y="10625"/>
                    <a:pt x="18374" y="8605"/>
                  </a:cubicBezTo>
                  <a:cubicBezTo>
                    <a:pt x="18440" y="5328"/>
                    <a:pt x="17281" y="1587"/>
                    <a:pt x="13938" y="362"/>
                  </a:cubicBezTo>
                  <a:cubicBezTo>
                    <a:pt x="13250" y="113"/>
                    <a:pt x="12543" y="1"/>
                    <a:pt x="11833" y="1"/>
                  </a:cubicBezTo>
                  <a:close/>
                </a:path>
              </a:pathLst>
            </a:custGeom>
            <a:solidFill>
              <a:srgbClr val="567F57"/>
            </a:solidFill>
            <a:ln>
              <a:noFill/>
            </a:ln>
          </p:spPr>
          <p:txBody>
            <a:bodyPr anchorCtr="0" anchor="ctr" bIns="71125" lIns="71125" spcFirstLastPara="1" rIns="71125" wrap="square" tIns="711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3332875" y="3676825"/>
              <a:ext cx="730800" cy="1044450"/>
            </a:xfrm>
            <a:custGeom>
              <a:rect b="b" l="l" r="r" t="t"/>
              <a:pathLst>
                <a:path extrusionOk="0" h="41778" w="29232">
                  <a:moveTo>
                    <a:pt x="4172" y="0"/>
                  </a:moveTo>
                  <a:cubicBezTo>
                    <a:pt x="1788" y="0"/>
                    <a:pt x="0" y="2152"/>
                    <a:pt x="398" y="4502"/>
                  </a:cubicBezTo>
                  <a:lnTo>
                    <a:pt x="6555" y="38633"/>
                  </a:lnTo>
                  <a:cubicBezTo>
                    <a:pt x="6886" y="40454"/>
                    <a:pt x="8475" y="41778"/>
                    <a:pt x="10296" y="41778"/>
                  </a:cubicBezTo>
                  <a:lnTo>
                    <a:pt x="19962" y="41778"/>
                  </a:lnTo>
                  <a:cubicBezTo>
                    <a:pt x="21849" y="41778"/>
                    <a:pt x="23471" y="40387"/>
                    <a:pt x="23736" y="38500"/>
                  </a:cubicBezTo>
                  <a:lnTo>
                    <a:pt x="28867" y="4403"/>
                  </a:lnTo>
                  <a:cubicBezTo>
                    <a:pt x="29231" y="2086"/>
                    <a:pt x="27444" y="0"/>
                    <a:pt x="25093" y="0"/>
                  </a:cubicBezTo>
                  <a:close/>
                </a:path>
              </a:pathLst>
            </a:custGeom>
            <a:solidFill>
              <a:srgbClr val="AC88F4"/>
            </a:solidFill>
            <a:ln>
              <a:noFill/>
            </a:ln>
          </p:spPr>
          <p:txBody>
            <a:bodyPr anchorCtr="0" anchor="ctr" bIns="71125" lIns="71125" spcFirstLastPara="1" rIns="71125" wrap="square" tIns="711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3734425" y="1777675"/>
              <a:ext cx="570450" cy="1802550"/>
            </a:xfrm>
            <a:custGeom>
              <a:rect b="b" l="l" r="r" t="t"/>
              <a:pathLst>
                <a:path extrusionOk="0" h="72102" w="22818">
                  <a:moveTo>
                    <a:pt x="22325" y="1"/>
                  </a:moveTo>
                  <a:cubicBezTo>
                    <a:pt x="22266" y="1"/>
                    <a:pt x="22203" y="18"/>
                    <a:pt x="22141" y="58"/>
                  </a:cubicBezTo>
                  <a:cubicBezTo>
                    <a:pt x="17936" y="2673"/>
                    <a:pt x="18599" y="8765"/>
                    <a:pt x="18069" y="13134"/>
                  </a:cubicBezTo>
                  <a:cubicBezTo>
                    <a:pt x="17738" y="15816"/>
                    <a:pt x="16678" y="18133"/>
                    <a:pt x="15354" y="20417"/>
                  </a:cubicBezTo>
                  <a:cubicBezTo>
                    <a:pt x="14129" y="22569"/>
                    <a:pt x="12805" y="24655"/>
                    <a:pt x="12044" y="27071"/>
                  </a:cubicBezTo>
                  <a:cubicBezTo>
                    <a:pt x="11249" y="29620"/>
                    <a:pt x="11051" y="32335"/>
                    <a:pt x="11018" y="35016"/>
                  </a:cubicBezTo>
                  <a:cubicBezTo>
                    <a:pt x="10985" y="36374"/>
                    <a:pt x="11018" y="37764"/>
                    <a:pt x="10422" y="39022"/>
                  </a:cubicBezTo>
                  <a:cubicBezTo>
                    <a:pt x="9859" y="40147"/>
                    <a:pt x="9065" y="41141"/>
                    <a:pt x="8502" y="42299"/>
                  </a:cubicBezTo>
                  <a:cubicBezTo>
                    <a:pt x="7376" y="44716"/>
                    <a:pt x="7078" y="47166"/>
                    <a:pt x="6847" y="49781"/>
                  </a:cubicBezTo>
                  <a:cubicBezTo>
                    <a:pt x="6747" y="51105"/>
                    <a:pt x="6549" y="52429"/>
                    <a:pt x="5820" y="53555"/>
                  </a:cubicBezTo>
                  <a:cubicBezTo>
                    <a:pt x="5224" y="54482"/>
                    <a:pt x="4430" y="55276"/>
                    <a:pt x="3834" y="56203"/>
                  </a:cubicBezTo>
                  <a:cubicBezTo>
                    <a:pt x="2146" y="58785"/>
                    <a:pt x="3337" y="61599"/>
                    <a:pt x="3238" y="64413"/>
                  </a:cubicBezTo>
                  <a:cubicBezTo>
                    <a:pt x="3205" y="65737"/>
                    <a:pt x="2874" y="67028"/>
                    <a:pt x="2344" y="68187"/>
                  </a:cubicBezTo>
                  <a:cubicBezTo>
                    <a:pt x="1782" y="69412"/>
                    <a:pt x="888" y="70372"/>
                    <a:pt x="193" y="71497"/>
                  </a:cubicBezTo>
                  <a:cubicBezTo>
                    <a:pt x="0" y="71799"/>
                    <a:pt x="264" y="72101"/>
                    <a:pt x="548" y="72101"/>
                  </a:cubicBezTo>
                  <a:cubicBezTo>
                    <a:pt x="606" y="72101"/>
                    <a:pt x="666" y="72088"/>
                    <a:pt x="722" y="72060"/>
                  </a:cubicBezTo>
                  <a:cubicBezTo>
                    <a:pt x="2609" y="71133"/>
                    <a:pt x="3768" y="68584"/>
                    <a:pt x="4198" y="66565"/>
                  </a:cubicBezTo>
                  <a:cubicBezTo>
                    <a:pt x="4463" y="65406"/>
                    <a:pt x="4529" y="64214"/>
                    <a:pt x="4430" y="63056"/>
                  </a:cubicBezTo>
                  <a:cubicBezTo>
                    <a:pt x="4298" y="61731"/>
                    <a:pt x="4033" y="60407"/>
                    <a:pt x="4132" y="59083"/>
                  </a:cubicBezTo>
                  <a:cubicBezTo>
                    <a:pt x="4331" y="56633"/>
                    <a:pt x="6549" y="55243"/>
                    <a:pt x="7409" y="53058"/>
                  </a:cubicBezTo>
                  <a:cubicBezTo>
                    <a:pt x="8336" y="50675"/>
                    <a:pt x="7939" y="47927"/>
                    <a:pt x="8601" y="45444"/>
                  </a:cubicBezTo>
                  <a:cubicBezTo>
                    <a:pt x="8932" y="44153"/>
                    <a:pt x="9462" y="42895"/>
                    <a:pt x="10157" y="41736"/>
                  </a:cubicBezTo>
                  <a:cubicBezTo>
                    <a:pt x="10786" y="40710"/>
                    <a:pt x="11514" y="39717"/>
                    <a:pt x="11845" y="38492"/>
                  </a:cubicBezTo>
                  <a:cubicBezTo>
                    <a:pt x="12209" y="37267"/>
                    <a:pt x="12143" y="35943"/>
                    <a:pt x="12176" y="34652"/>
                  </a:cubicBezTo>
                  <a:cubicBezTo>
                    <a:pt x="12209" y="33295"/>
                    <a:pt x="12276" y="31904"/>
                    <a:pt x="12474" y="30547"/>
                  </a:cubicBezTo>
                  <a:cubicBezTo>
                    <a:pt x="12838" y="27899"/>
                    <a:pt x="13765" y="25548"/>
                    <a:pt x="15056" y="23264"/>
                  </a:cubicBezTo>
                  <a:cubicBezTo>
                    <a:pt x="16248" y="21146"/>
                    <a:pt x="17605" y="19093"/>
                    <a:pt x="18433" y="16776"/>
                  </a:cubicBezTo>
                  <a:cubicBezTo>
                    <a:pt x="20287" y="11512"/>
                    <a:pt x="18267" y="4891"/>
                    <a:pt x="22571" y="621"/>
                  </a:cubicBezTo>
                  <a:cubicBezTo>
                    <a:pt x="22818" y="402"/>
                    <a:pt x="22611" y="1"/>
                    <a:pt x="22325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1125" lIns="71125" spcFirstLastPara="1" rIns="71125" wrap="square" tIns="711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3028150" y="1926250"/>
              <a:ext cx="556350" cy="1379000"/>
            </a:xfrm>
            <a:custGeom>
              <a:rect b="b" l="l" r="r" t="t"/>
              <a:pathLst>
                <a:path extrusionOk="0" h="55160" w="22254">
                  <a:moveTo>
                    <a:pt x="428" y="0"/>
                  </a:moveTo>
                  <a:cubicBezTo>
                    <a:pt x="213" y="0"/>
                    <a:pt x="0" y="192"/>
                    <a:pt x="173" y="438"/>
                  </a:cubicBezTo>
                  <a:cubicBezTo>
                    <a:pt x="702" y="1266"/>
                    <a:pt x="1364" y="1994"/>
                    <a:pt x="1960" y="2788"/>
                  </a:cubicBezTo>
                  <a:cubicBezTo>
                    <a:pt x="2556" y="3649"/>
                    <a:pt x="3086" y="4510"/>
                    <a:pt x="3549" y="5437"/>
                  </a:cubicBezTo>
                  <a:cubicBezTo>
                    <a:pt x="4476" y="7224"/>
                    <a:pt x="5138" y="9178"/>
                    <a:pt x="5569" y="11164"/>
                  </a:cubicBezTo>
                  <a:cubicBezTo>
                    <a:pt x="5999" y="13283"/>
                    <a:pt x="5900" y="15467"/>
                    <a:pt x="6231" y="17619"/>
                  </a:cubicBezTo>
                  <a:cubicBezTo>
                    <a:pt x="6562" y="19705"/>
                    <a:pt x="7621" y="21426"/>
                    <a:pt x="8846" y="23114"/>
                  </a:cubicBezTo>
                  <a:cubicBezTo>
                    <a:pt x="10170" y="24902"/>
                    <a:pt x="11362" y="26723"/>
                    <a:pt x="12322" y="28709"/>
                  </a:cubicBezTo>
                  <a:cubicBezTo>
                    <a:pt x="12818" y="29735"/>
                    <a:pt x="13282" y="30795"/>
                    <a:pt x="13547" y="31887"/>
                  </a:cubicBezTo>
                  <a:cubicBezTo>
                    <a:pt x="13812" y="33013"/>
                    <a:pt x="13745" y="34171"/>
                    <a:pt x="13646" y="35330"/>
                  </a:cubicBezTo>
                  <a:cubicBezTo>
                    <a:pt x="13480" y="37283"/>
                    <a:pt x="13447" y="39170"/>
                    <a:pt x="14474" y="40891"/>
                  </a:cubicBezTo>
                  <a:cubicBezTo>
                    <a:pt x="15301" y="42315"/>
                    <a:pt x="16526" y="43441"/>
                    <a:pt x="17519" y="44732"/>
                  </a:cubicBezTo>
                  <a:cubicBezTo>
                    <a:pt x="18049" y="45427"/>
                    <a:pt x="18512" y="46155"/>
                    <a:pt x="18744" y="46983"/>
                  </a:cubicBezTo>
                  <a:cubicBezTo>
                    <a:pt x="19075" y="48174"/>
                    <a:pt x="18777" y="49366"/>
                    <a:pt x="18810" y="50558"/>
                  </a:cubicBezTo>
                  <a:cubicBezTo>
                    <a:pt x="18810" y="51584"/>
                    <a:pt x="19108" y="52577"/>
                    <a:pt x="19605" y="53438"/>
                  </a:cubicBezTo>
                  <a:cubicBezTo>
                    <a:pt x="19870" y="53901"/>
                    <a:pt x="20201" y="54332"/>
                    <a:pt x="20598" y="54663"/>
                  </a:cubicBezTo>
                  <a:cubicBezTo>
                    <a:pt x="20995" y="55027"/>
                    <a:pt x="21326" y="55126"/>
                    <a:pt x="21856" y="55159"/>
                  </a:cubicBezTo>
                  <a:cubicBezTo>
                    <a:pt x="22154" y="55159"/>
                    <a:pt x="22253" y="54861"/>
                    <a:pt x="22154" y="54630"/>
                  </a:cubicBezTo>
                  <a:lnTo>
                    <a:pt x="22187" y="54630"/>
                  </a:lnTo>
                  <a:cubicBezTo>
                    <a:pt x="21988" y="54232"/>
                    <a:pt x="21823" y="53968"/>
                    <a:pt x="21492" y="53637"/>
                  </a:cubicBezTo>
                  <a:cubicBezTo>
                    <a:pt x="21161" y="53306"/>
                    <a:pt x="20896" y="52908"/>
                    <a:pt x="20664" y="52511"/>
                  </a:cubicBezTo>
                  <a:cubicBezTo>
                    <a:pt x="20168" y="51584"/>
                    <a:pt x="20134" y="50591"/>
                    <a:pt x="20201" y="49565"/>
                  </a:cubicBezTo>
                  <a:cubicBezTo>
                    <a:pt x="20234" y="48572"/>
                    <a:pt x="20300" y="47612"/>
                    <a:pt x="20035" y="46619"/>
                  </a:cubicBezTo>
                  <a:cubicBezTo>
                    <a:pt x="19837" y="45890"/>
                    <a:pt x="19472" y="45195"/>
                    <a:pt x="19042" y="44566"/>
                  </a:cubicBezTo>
                  <a:cubicBezTo>
                    <a:pt x="18115" y="43242"/>
                    <a:pt x="16923" y="42149"/>
                    <a:pt x="15996" y="40825"/>
                  </a:cubicBezTo>
                  <a:cubicBezTo>
                    <a:pt x="15533" y="40130"/>
                    <a:pt x="15136" y="39435"/>
                    <a:pt x="14970" y="38607"/>
                  </a:cubicBezTo>
                  <a:cubicBezTo>
                    <a:pt x="14738" y="37548"/>
                    <a:pt x="14838" y="36422"/>
                    <a:pt x="14904" y="35330"/>
                  </a:cubicBezTo>
                  <a:cubicBezTo>
                    <a:pt x="15069" y="33112"/>
                    <a:pt x="14672" y="31159"/>
                    <a:pt x="13778" y="29139"/>
                  </a:cubicBezTo>
                  <a:cubicBezTo>
                    <a:pt x="12918" y="27120"/>
                    <a:pt x="11792" y="25200"/>
                    <a:pt x="10501" y="23412"/>
                  </a:cubicBezTo>
                  <a:cubicBezTo>
                    <a:pt x="9309" y="21724"/>
                    <a:pt x="7952" y="20135"/>
                    <a:pt x="7489" y="18050"/>
                  </a:cubicBezTo>
                  <a:cubicBezTo>
                    <a:pt x="6992" y="15964"/>
                    <a:pt x="7091" y="13746"/>
                    <a:pt x="6694" y="11627"/>
                  </a:cubicBezTo>
                  <a:cubicBezTo>
                    <a:pt x="6297" y="9476"/>
                    <a:pt x="5569" y="7423"/>
                    <a:pt x="4575" y="5470"/>
                  </a:cubicBezTo>
                  <a:cubicBezTo>
                    <a:pt x="4079" y="4444"/>
                    <a:pt x="3483" y="3484"/>
                    <a:pt x="2821" y="2557"/>
                  </a:cubicBezTo>
                  <a:cubicBezTo>
                    <a:pt x="2192" y="1663"/>
                    <a:pt x="1497" y="736"/>
                    <a:pt x="636" y="74"/>
                  </a:cubicBezTo>
                  <a:cubicBezTo>
                    <a:pt x="577" y="23"/>
                    <a:pt x="502" y="0"/>
                    <a:pt x="428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1125" lIns="71125" spcFirstLastPara="1" rIns="71125" wrap="square" tIns="711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3961850" y="2624350"/>
              <a:ext cx="541275" cy="785200"/>
            </a:xfrm>
            <a:custGeom>
              <a:rect b="b" l="l" r="r" t="t"/>
              <a:pathLst>
                <a:path extrusionOk="0" h="31408" w="21651">
                  <a:moveTo>
                    <a:pt x="21087" y="1"/>
                  </a:moveTo>
                  <a:cubicBezTo>
                    <a:pt x="20164" y="1"/>
                    <a:pt x="19131" y="593"/>
                    <a:pt x="18340" y="1017"/>
                  </a:cubicBezTo>
                  <a:cubicBezTo>
                    <a:pt x="17281" y="1547"/>
                    <a:pt x="16288" y="2209"/>
                    <a:pt x="15394" y="3003"/>
                  </a:cubicBezTo>
                  <a:cubicBezTo>
                    <a:pt x="14500" y="3798"/>
                    <a:pt x="13772" y="4791"/>
                    <a:pt x="13309" y="5916"/>
                  </a:cubicBezTo>
                  <a:cubicBezTo>
                    <a:pt x="12746" y="7240"/>
                    <a:pt x="12580" y="8697"/>
                    <a:pt x="12216" y="10087"/>
                  </a:cubicBezTo>
                  <a:cubicBezTo>
                    <a:pt x="11885" y="11478"/>
                    <a:pt x="11289" y="12802"/>
                    <a:pt x="10395" y="13927"/>
                  </a:cubicBezTo>
                  <a:cubicBezTo>
                    <a:pt x="9535" y="15020"/>
                    <a:pt x="8376" y="15848"/>
                    <a:pt x="7416" y="16841"/>
                  </a:cubicBezTo>
                  <a:cubicBezTo>
                    <a:pt x="5463" y="18893"/>
                    <a:pt x="5330" y="21508"/>
                    <a:pt x="4735" y="24124"/>
                  </a:cubicBezTo>
                  <a:cubicBezTo>
                    <a:pt x="4437" y="25547"/>
                    <a:pt x="3808" y="26937"/>
                    <a:pt x="2881" y="28096"/>
                  </a:cubicBezTo>
                  <a:cubicBezTo>
                    <a:pt x="2450" y="28626"/>
                    <a:pt x="1987" y="29122"/>
                    <a:pt x="1457" y="29553"/>
                  </a:cubicBezTo>
                  <a:cubicBezTo>
                    <a:pt x="928" y="30016"/>
                    <a:pt x="265" y="30248"/>
                    <a:pt x="34" y="30943"/>
                  </a:cubicBezTo>
                  <a:cubicBezTo>
                    <a:pt x="1" y="31142"/>
                    <a:pt x="100" y="31340"/>
                    <a:pt x="299" y="31373"/>
                  </a:cubicBezTo>
                  <a:cubicBezTo>
                    <a:pt x="393" y="31397"/>
                    <a:pt x="488" y="31408"/>
                    <a:pt x="583" y="31408"/>
                  </a:cubicBezTo>
                  <a:cubicBezTo>
                    <a:pt x="1566" y="31408"/>
                    <a:pt x="2611" y="30249"/>
                    <a:pt x="3245" y="29586"/>
                  </a:cubicBezTo>
                  <a:cubicBezTo>
                    <a:pt x="4072" y="28725"/>
                    <a:pt x="4768" y="27699"/>
                    <a:pt x="5231" y="26573"/>
                  </a:cubicBezTo>
                  <a:cubicBezTo>
                    <a:pt x="6324" y="24157"/>
                    <a:pt x="6059" y="21310"/>
                    <a:pt x="7350" y="18992"/>
                  </a:cubicBezTo>
                  <a:cubicBezTo>
                    <a:pt x="8045" y="17734"/>
                    <a:pt x="9237" y="16907"/>
                    <a:pt x="10230" y="15947"/>
                  </a:cubicBezTo>
                  <a:cubicBezTo>
                    <a:pt x="11157" y="15020"/>
                    <a:pt x="11951" y="13961"/>
                    <a:pt x="12514" y="12769"/>
                  </a:cubicBezTo>
                  <a:cubicBezTo>
                    <a:pt x="13739" y="10253"/>
                    <a:pt x="13507" y="7174"/>
                    <a:pt x="15195" y="4890"/>
                  </a:cubicBezTo>
                  <a:cubicBezTo>
                    <a:pt x="16023" y="3764"/>
                    <a:pt x="17182" y="2937"/>
                    <a:pt x="18407" y="2242"/>
                  </a:cubicBezTo>
                  <a:cubicBezTo>
                    <a:pt x="18969" y="1911"/>
                    <a:pt x="19565" y="1613"/>
                    <a:pt x="20161" y="1315"/>
                  </a:cubicBezTo>
                  <a:cubicBezTo>
                    <a:pt x="20724" y="1017"/>
                    <a:pt x="21320" y="752"/>
                    <a:pt x="21618" y="189"/>
                  </a:cubicBezTo>
                  <a:cubicBezTo>
                    <a:pt x="21651" y="123"/>
                    <a:pt x="21618" y="57"/>
                    <a:pt x="21551" y="24"/>
                  </a:cubicBezTo>
                  <a:lnTo>
                    <a:pt x="21551" y="57"/>
                  </a:lnTo>
                  <a:cubicBezTo>
                    <a:pt x="21401" y="18"/>
                    <a:pt x="21246" y="1"/>
                    <a:pt x="21087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1125" lIns="71125" spcFirstLastPara="1" rIns="71125" wrap="square" tIns="711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3634950" y="1377025"/>
              <a:ext cx="129325" cy="2146700"/>
            </a:xfrm>
            <a:custGeom>
              <a:rect b="b" l="l" r="r" t="t"/>
              <a:pathLst>
                <a:path extrusionOk="0" h="85868" w="5173">
                  <a:moveTo>
                    <a:pt x="3336" y="0"/>
                  </a:moveTo>
                  <a:cubicBezTo>
                    <a:pt x="3235" y="0"/>
                    <a:pt x="3136" y="48"/>
                    <a:pt x="3079" y="161"/>
                  </a:cubicBezTo>
                  <a:cubicBezTo>
                    <a:pt x="1755" y="2710"/>
                    <a:pt x="563" y="5524"/>
                    <a:pt x="265" y="8437"/>
                  </a:cubicBezTo>
                  <a:cubicBezTo>
                    <a:pt x="0" y="11350"/>
                    <a:pt x="994" y="14032"/>
                    <a:pt x="1689" y="16812"/>
                  </a:cubicBezTo>
                  <a:cubicBezTo>
                    <a:pt x="2053" y="18236"/>
                    <a:pt x="2285" y="19659"/>
                    <a:pt x="2218" y="21149"/>
                  </a:cubicBezTo>
                  <a:cubicBezTo>
                    <a:pt x="2185" y="22672"/>
                    <a:pt x="1921" y="24162"/>
                    <a:pt x="1623" y="25651"/>
                  </a:cubicBezTo>
                  <a:cubicBezTo>
                    <a:pt x="1060" y="28465"/>
                    <a:pt x="265" y="31312"/>
                    <a:pt x="265" y="34225"/>
                  </a:cubicBezTo>
                  <a:cubicBezTo>
                    <a:pt x="232" y="37138"/>
                    <a:pt x="1093" y="39919"/>
                    <a:pt x="1722" y="42733"/>
                  </a:cubicBezTo>
                  <a:cubicBezTo>
                    <a:pt x="2384" y="45679"/>
                    <a:pt x="2682" y="48493"/>
                    <a:pt x="1887" y="51473"/>
                  </a:cubicBezTo>
                  <a:cubicBezTo>
                    <a:pt x="1523" y="52896"/>
                    <a:pt x="1027" y="54286"/>
                    <a:pt x="795" y="55743"/>
                  </a:cubicBezTo>
                  <a:cubicBezTo>
                    <a:pt x="596" y="57100"/>
                    <a:pt x="629" y="58425"/>
                    <a:pt x="795" y="59782"/>
                  </a:cubicBezTo>
                  <a:cubicBezTo>
                    <a:pt x="1192" y="62496"/>
                    <a:pt x="2185" y="65078"/>
                    <a:pt x="2748" y="67760"/>
                  </a:cubicBezTo>
                  <a:cubicBezTo>
                    <a:pt x="3079" y="69216"/>
                    <a:pt x="3245" y="70772"/>
                    <a:pt x="3013" y="72262"/>
                  </a:cubicBezTo>
                  <a:cubicBezTo>
                    <a:pt x="2781" y="73984"/>
                    <a:pt x="2152" y="75639"/>
                    <a:pt x="1854" y="77327"/>
                  </a:cubicBezTo>
                  <a:cubicBezTo>
                    <a:pt x="1358" y="80207"/>
                    <a:pt x="1887" y="83551"/>
                    <a:pt x="3973" y="85702"/>
                  </a:cubicBezTo>
                  <a:cubicBezTo>
                    <a:pt x="4089" y="85818"/>
                    <a:pt x="4227" y="85868"/>
                    <a:pt x="4365" y="85868"/>
                  </a:cubicBezTo>
                  <a:cubicBezTo>
                    <a:pt x="4776" y="85868"/>
                    <a:pt x="5173" y="85421"/>
                    <a:pt x="4900" y="84974"/>
                  </a:cubicBezTo>
                  <a:lnTo>
                    <a:pt x="4933" y="84974"/>
                  </a:lnTo>
                  <a:cubicBezTo>
                    <a:pt x="4238" y="83849"/>
                    <a:pt x="3609" y="82690"/>
                    <a:pt x="3278" y="81366"/>
                  </a:cubicBezTo>
                  <a:cubicBezTo>
                    <a:pt x="2947" y="80008"/>
                    <a:pt x="2980" y="78585"/>
                    <a:pt x="3245" y="77195"/>
                  </a:cubicBezTo>
                  <a:cubicBezTo>
                    <a:pt x="3543" y="75738"/>
                    <a:pt x="4039" y="74348"/>
                    <a:pt x="4271" y="72891"/>
                  </a:cubicBezTo>
                  <a:cubicBezTo>
                    <a:pt x="4503" y="71600"/>
                    <a:pt x="4503" y="70309"/>
                    <a:pt x="4337" y="69018"/>
                  </a:cubicBezTo>
                  <a:cubicBezTo>
                    <a:pt x="3973" y="66370"/>
                    <a:pt x="3046" y="63887"/>
                    <a:pt x="2417" y="61305"/>
                  </a:cubicBezTo>
                  <a:cubicBezTo>
                    <a:pt x="2119" y="59980"/>
                    <a:pt x="1921" y="58656"/>
                    <a:pt x="1954" y="57299"/>
                  </a:cubicBezTo>
                  <a:cubicBezTo>
                    <a:pt x="1987" y="55842"/>
                    <a:pt x="2384" y="54419"/>
                    <a:pt x="2781" y="52995"/>
                  </a:cubicBezTo>
                  <a:cubicBezTo>
                    <a:pt x="3178" y="51605"/>
                    <a:pt x="3543" y="50215"/>
                    <a:pt x="3609" y="48791"/>
                  </a:cubicBezTo>
                  <a:cubicBezTo>
                    <a:pt x="3708" y="47434"/>
                    <a:pt x="3576" y="46077"/>
                    <a:pt x="3344" y="44752"/>
                  </a:cubicBezTo>
                  <a:cubicBezTo>
                    <a:pt x="2847" y="41939"/>
                    <a:pt x="1887" y="39224"/>
                    <a:pt x="1523" y="36377"/>
                  </a:cubicBezTo>
                  <a:cubicBezTo>
                    <a:pt x="795" y="30584"/>
                    <a:pt x="3774" y="25155"/>
                    <a:pt x="3178" y="19361"/>
                  </a:cubicBezTo>
                  <a:cubicBezTo>
                    <a:pt x="2847" y="16183"/>
                    <a:pt x="1358" y="13237"/>
                    <a:pt x="1225" y="10026"/>
                  </a:cubicBezTo>
                  <a:cubicBezTo>
                    <a:pt x="1093" y="6616"/>
                    <a:pt x="2516" y="3505"/>
                    <a:pt x="3642" y="393"/>
                  </a:cubicBezTo>
                  <a:cubicBezTo>
                    <a:pt x="3729" y="175"/>
                    <a:pt x="3530" y="0"/>
                    <a:pt x="3336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1125" lIns="71125" spcFirstLastPara="1" rIns="71125" wrap="square" tIns="711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2829700" y="2540400"/>
              <a:ext cx="638100" cy="922925"/>
            </a:xfrm>
            <a:custGeom>
              <a:rect b="b" l="l" r="r" t="t"/>
              <a:pathLst>
                <a:path extrusionOk="0" h="36917" w="25524">
                  <a:moveTo>
                    <a:pt x="491" y="0"/>
                  </a:moveTo>
                  <a:cubicBezTo>
                    <a:pt x="358" y="0"/>
                    <a:pt x="219" y="112"/>
                    <a:pt x="199" y="237"/>
                  </a:cubicBezTo>
                  <a:cubicBezTo>
                    <a:pt x="0" y="1726"/>
                    <a:pt x="629" y="3315"/>
                    <a:pt x="1159" y="4673"/>
                  </a:cubicBezTo>
                  <a:cubicBezTo>
                    <a:pt x="1721" y="6096"/>
                    <a:pt x="2483" y="7420"/>
                    <a:pt x="3410" y="8645"/>
                  </a:cubicBezTo>
                  <a:cubicBezTo>
                    <a:pt x="4337" y="9870"/>
                    <a:pt x="5429" y="10963"/>
                    <a:pt x="6621" y="11923"/>
                  </a:cubicBezTo>
                  <a:cubicBezTo>
                    <a:pt x="7846" y="12883"/>
                    <a:pt x="9137" y="13876"/>
                    <a:pt x="9865" y="15299"/>
                  </a:cubicBezTo>
                  <a:cubicBezTo>
                    <a:pt x="10527" y="16723"/>
                    <a:pt x="10693" y="18312"/>
                    <a:pt x="11156" y="19768"/>
                  </a:cubicBezTo>
                  <a:cubicBezTo>
                    <a:pt x="11587" y="21225"/>
                    <a:pt x="12348" y="22417"/>
                    <a:pt x="13507" y="23377"/>
                  </a:cubicBezTo>
                  <a:cubicBezTo>
                    <a:pt x="14665" y="24337"/>
                    <a:pt x="16023" y="25032"/>
                    <a:pt x="17016" y="26191"/>
                  </a:cubicBezTo>
                  <a:cubicBezTo>
                    <a:pt x="17976" y="27316"/>
                    <a:pt x="18373" y="28773"/>
                    <a:pt x="18936" y="30130"/>
                  </a:cubicBezTo>
                  <a:cubicBezTo>
                    <a:pt x="19565" y="31620"/>
                    <a:pt x="20359" y="32845"/>
                    <a:pt x="21617" y="33838"/>
                  </a:cubicBezTo>
                  <a:cubicBezTo>
                    <a:pt x="22180" y="34268"/>
                    <a:pt x="22776" y="34665"/>
                    <a:pt x="23272" y="35162"/>
                  </a:cubicBezTo>
                  <a:cubicBezTo>
                    <a:pt x="23703" y="35625"/>
                    <a:pt x="24133" y="36254"/>
                    <a:pt x="24431" y="36817"/>
                  </a:cubicBezTo>
                  <a:cubicBezTo>
                    <a:pt x="24481" y="36883"/>
                    <a:pt x="24555" y="36916"/>
                    <a:pt x="24630" y="36916"/>
                  </a:cubicBezTo>
                  <a:cubicBezTo>
                    <a:pt x="24704" y="36916"/>
                    <a:pt x="24779" y="36883"/>
                    <a:pt x="24828" y="36817"/>
                  </a:cubicBezTo>
                  <a:cubicBezTo>
                    <a:pt x="25523" y="35592"/>
                    <a:pt x="24563" y="34566"/>
                    <a:pt x="23670" y="33805"/>
                  </a:cubicBezTo>
                  <a:cubicBezTo>
                    <a:pt x="22577" y="32944"/>
                    <a:pt x="21452" y="32282"/>
                    <a:pt x="20723" y="31057"/>
                  </a:cubicBezTo>
                  <a:cubicBezTo>
                    <a:pt x="19995" y="29799"/>
                    <a:pt x="19631" y="28375"/>
                    <a:pt x="19002" y="27084"/>
                  </a:cubicBezTo>
                  <a:cubicBezTo>
                    <a:pt x="18373" y="25760"/>
                    <a:pt x="17413" y="24767"/>
                    <a:pt x="16221" y="23873"/>
                  </a:cubicBezTo>
                  <a:cubicBezTo>
                    <a:pt x="14996" y="22979"/>
                    <a:pt x="13639" y="22185"/>
                    <a:pt x="12844" y="20828"/>
                  </a:cubicBezTo>
                  <a:cubicBezTo>
                    <a:pt x="12083" y="19437"/>
                    <a:pt x="11918" y="17815"/>
                    <a:pt x="11454" y="16325"/>
                  </a:cubicBezTo>
                  <a:cubicBezTo>
                    <a:pt x="10991" y="14803"/>
                    <a:pt x="10229" y="13545"/>
                    <a:pt x="9038" y="12518"/>
                  </a:cubicBezTo>
                  <a:cubicBezTo>
                    <a:pt x="7879" y="11459"/>
                    <a:pt x="6555" y="10598"/>
                    <a:pt x="5462" y="9473"/>
                  </a:cubicBezTo>
                  <a:cubicBezTo>
                    <a:pt x="4204" y="8182"/>
                    <a:pt x="3211" y="6692"/>
                    <a:pt x="2417" y="5070"/>
                  </a:cubicBezTo>
                  <a:cubicBezTo>
                    <a:pt x="2019" y="4276"/>
                    <a:pt x="1688" y="3448"/>
                    <a:pt x="1424" y="2620"/>
                  </a:cubicBezTo>
                  <a:cubicBezTo>
                    <a:pt x="1192" y="1793"/>
                    <a:pt x="1026" y="932"/>
                    <a:pt x="695" y="137"/>
                  </a:cubicBezTo>
                  <a:cubicBezTo>
                    <a:pt x="646" y="39"/>
                    <a:pt x="570" y="0"/>
                    <a:pt x="491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1125" lIns="71125" spcFirstLastPara="1" rIns="71125" wrap="square" tIns="711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3343025" y="3806025"/>
              <a:ext cx="700775" cy="107000"/>
            </a:xfrm>
            <a:custGeom>
              <a:rect b="b" l="l" r="r" t="t"/>
              <a:pathLst>
                <a:path extrusionOk="0" h="4280" w="28031">
                  <a:moveTo>
                    <a:pt x="3660" y="0"/>
                  </a:moveTo>
                  <a:cubicBezTo>
                    <a:pt x="3577" y="0"/>
                    <a:pt x="3491" y="10"/>
                    <a:pt x="3401" y="30"/>
                  </a:cubicBezTo>
                  <a:cubicBezTo>
                    <a:pt x="3004" y="129"/>
                    <a:pt x="2739" y="427"/>
                    <a:pt x="2508" y="692"/>
                  </a:cubicBezTo>
                  <a:cubicBezTo>
                    <a:pt x="2276" y="990"/>
                    <a:pt x="2011" y="1254"/>
                    <a:pt x="1779" y="1519"/>
                  </a:cubicBezTo>
                  <a:cubicBezTo>
                    <a:pt x="1283" y="2082"/>
                    <a:pt x="753" y="2645"/>
                    <a:pt x="323" y="3307"/>
                  </a:cubicBezTo>
                  <a:cubicBezTo>
                    <a:pt x="0" y="3803"/>
                    <a:pt x="476" y="4280"/>
                    <a:pt x="986" y="4280"/>
                  </a:cubicBezTo>
                  <a:cubicBezTo>
                    <a:pt x="1157" y="4280"/>
                    <a:pt x="1332" y="4226"/>
                    <a:pt x="1481" y="4101"/>
                  </a:cubicBezTo>
                  <a:cubicBezTo>
                    <a:pt x="1945" y="3704"/>
                    <a:pt x="2342" y="3274"/>
                    <a:pt x="2739" y="2810"/>
                  </a:cubicBezTo>
                  <a:cubicBezTo>
                    <a:pt x="2971" y="2579"/>
                    <a:pt x="3170" y="2347"/>
                    <a:pt x="3368" y="2115"/>
                  </a:cubicBezTo>
                  <a:cubicBezTo>
                    <a:pt x="3468" y="2016"/>
                    <a:pt x="3567" y="1917"/>
                    <a:pt x="3666" y="1817"/>
                  </a:cubicBezTo>
                  <a:cubicBezTo>
                    <a:pt x="3699" y="1817"/>
                    <a:pt x="3732" y="1850"/>
                    <a:pt x="3766" y="1883"/>
                  </a:cubicBezTo>
                  <a:cubicBezTo>
                    <a:pt x="3964" y="2115"/>
                    <a:pt x="4163" y="2347"/>
                    <a:pt x="4395" y="2546"/>
                  </a:cubicBezTo>
                  <a:cubicBezTo>
                    <a:pt x="4726" y="2943"/>
                    <a:pt x="5090" y="3340"/>
                    <a:pt x="5454" y="3704"/>
                  </a:cubicBezTo>
                  <a:cubicBezTo>
                    <a:pt x="5499" y="4023"/>
                    <a:pt x="5842" y="4279"/>
                    <a:pt x="6202" y="4279"/>
                  </a:cubicBezTo>
                  <a:cubicBezTo>
                    <a:pt x="6366" y="4279"/>
                    <a:pt x="6534" y="4226"/>
                    <a:pt x="6679" y="4101"/>
                  </a:cubicBezTo>
                  <a:cubicBezTo>
                    <a:pt x="7175" y="3704"/>
                    <a:pt x="7573" y="3274"/>
                    <a:pt x="7970" y="2810"/>
                  </a:cubicBezTo>
                  <a:cubicBezTo>
                    <a:pt x="8168" y="2579"/>
                    <a:pt x="8367" y="2347"/>
                    <a:pt x="8599" y="2115"/>
                  </a:cubicBezTo>
                  <a:cubicBezTo>
                    <a:pt x="8698" y="2016"/>
                    <a:pt x="8797" y="1917"/>
                    <a:pt x="8897" y="1784"/>
                  </a:cubicBezTo>
                  <a:cubicBezTo>
                    <a:pt x="8930" y="1817"/>
                    <a:pt x="8930" y="1850"/>
                    <a:pt x="8963" y="1883"/>
                  </a:cubicBezTo>
                  <a:cubicBezTo>
                    <a:pt x="9195" y="2115"/>
                    <a:pt x="9393" y="2347"/>
                    <a:pt x="9592" y="2546"/>
                  </a:cubicBezTo>
                  <a:cubicBezTo>
                    <a:pt x="9956" y="2943"/>
                    <a:pt x="10320" y="3307"/>
                    <a:pt x="10651" y="3704"/>
                  </a:cubicBezTo>
                  <a:cubicBezTo>
                    <a:pt x="10719" y="4023"/>
                    <a:pt x="11069" y="4279"/>
                    <a:pt x="11432" y="4279"/>
                  </a:cubicBezTo>
                  <a:cubicBezTo>
                    <a:pt x="11597" y="4279"/>
                    <a:pt x="11764" y="4226"/>
                    <a:pt x="11909" y="4101"/>
                  </a:cubicBezTo>
                  <a:cubicBezTo>
                    <a:pt x="12373" y="3704"/>
                    <a:pt x="12770" y="3241"/>
                    <a:pt x="13167" y="2810"/>
                  </a:cubicBezTo>
                  <a:cubicBezTo>
                    <a:pt x="13399" y="2579"/>
                    <a:pt x="13598" y="2347"/>
                    <a:pt x="13796" y="2115"/>
                  </a:cubicBezTo>
                  <a:cubicBezTo>
                    <a:pt x="13895" y="2016"/>
                    <a:pt x="13995" y="1917"/>
                    <a:pt x="14094" y="1784"/>
                  </a:cubicBezTo>
                  <a:cubicBezTo>
                    <a:pt x="14127" y="1817"/>
                    <a:pt x="14160" y="1850"/>
                    <a:pt x="14193" y="1883"/>
                  </a:cubicBezTo>
                  <a:cubicBezTo>
                    <a:pt x="14392" y="2115"/>
                    <a:pt x="14591" y="2314"/>
                    <a:pt x="14822" y="2546"/>
                  </a:cubicBezTo>
                  <a:cubicBezTo>
                    <a:pt x="15153" y="2943"/>
                    <a:pt x="15518" y="3307"/>
                    <a:pt x="15882" y="3704"/>
                  </a:cubicBezTo>
                  <a:cubicBezTo>
                    <a:pt x="15926" y="4016"/>
                    <a:pt x="16256" y="4254"/>
                    <a:pt x="16609" y="4254"/>
                  </a:cubicBezTo>
                  <a:cubicBezTo>
                    <a:pt x="16779" y="4254"/>
                    <a:pt x="16955" y="4198"/>
                    <a:pt x="17107" y="4068"/>
                  </a:cubicBezTo>
                  <a:cubicBezTo>
                    <a:pt x="17603" y="3704"/>
                    <a:pt x="18000" y="3241"/>
                    <a:pt x="18398" y="2810"/>
                  </a:cubicBezTo>
                  <a:cubicBezTo>
                    <a:pt x="18596" y="2579"/>
                    <a:pt x="18795" y="2347"/>
                    <a:pt x="19027" y="2115"/>
                  </a:cubicBezTo>
                  <a:cubicBezTo>
                    <a:pt x="19126" y="2016"/>
                    <a:pt x="19225" y="1883"/>
                    <a:pt x="19325" y="1784"/>
                  </a:cubicBezTo>
                  <a:cubicBezTo>
                    <a:pt x="19358" y="1817"/>
                    <a:pt x="19358" y="1850"/>
                    <a:pt x="19391" y="1883"/>
                  </a:cubicBezTo>
                  <a:cubicBezTo>
                    <a:pt x="19622" y="2115"/>
                    <a:pt x="19821" y="2314"/>
                    <a:pt x="20020" y="2546"/>
                  </a:cubicBezTo>
                  <a:cubicBezTo>
                    <a:pt x="20384" y="2910"/>
                    <a:pt x="20748" y="3307"/>
                    <a:pt x="21079" y="3704"/>
                  </a:cubicBezTo>
                  <a:cubicBezTo>
                    <a:pt x="21146" y="4016"/>
                    <a:pt x="21483" y="4254"/>
                    <a:pt x="21838" y="4254"/>
                  </a:cubicBezTo>
                  <a:cubicBezTo>
                    <a:pt x="22010" y="4254"/>
                    <a:pt x="22186" y="4198"/>
                    <a:pt x="22337" y="4068"/>
                  </a:cubicBezTo>
                  <a:cubicBezTo>
                    <a:pt x="22800" y="3671"/>
                    <a:pt x="23198" y="3241"/>
                    <a:pt x="23595" y="2810"/>
                  </a:cubicBezTo>
                  <a:cubicBezTo>
                    <a:pt x="23827" y="2579"/>
                    <a:pt x="24025" y="2347"/>
                    <a:pt x="24224" y="2115"/>
                  </a:cubicBezTo>
                  <a:cubicBezTo>
                    <a:pt x="24323" y="2016"/>
                    <a:pt x="24423" y="1883"/>
                    <a:pt x="24522" y="1784"/>
                  </a:cubicBezTo>
                  <a:cubicBezTo>
                    <a:pt x="24555" y="1817"/>
                    <a:pt x="24588" y="1850"/>
                    <a:pt x="24621" y="1883"/>
                  </a:cubicBezTo>
                  <a:cubicBezTo>
                    <a:pt x="24820" y="2082"/>
                    <a:pt x="25018" y="2314"/>
                    <a:pt x="25250" y="2546"/>
                  </a:cubicBezTo>
                  <a:cubicBezTo>
                    <a:pt x="25647" y="2976"/>
                    <a:pt x="26078" y="3439"/>
                    <a:pt x="26475" y="3870"/>
                  </a:cubicBezTo>
                  <a:cubicBezTo>
                    <a:pt x="26620" y="4031"/>
                    <a:pt x="26836" y="4106"/>
                    <a:pt x="27057" y="4106"/>
                  </a:cubicBezTo>
                  <a:cubicBezTo>
                    <a:pt x="27290" y="4106"/>
                    <a:pt x="27530" y="4023"/>
                    <a:pt x="27700" y="3870"/>
                  </a:cubicBezTo>
                  <a:cubicBezTo>
                    <a:pt x="28031" y="3572"/>
                    <a:pt x="27998" y="3108"/>
                    <a:pt x="27700" y="2777"/>
                  </a:cubicBezTo>
                  <a:lnTo>
                    <a:pt x="27667" y="2810"/>
                  </a:lnTo>
                  <a:cubicBezTo>
                    <a:pt x="27203" y="2281"/>
                    <a:pt x="26707" y="1784"/>
                    <a:pt x="26210" y="1254"/>
                  </a:cubicBezTo>
                  <a:cubicBezTo>
                    <a:pt x="25763" y="778"/>
                    <a:pt x="25263" y="34"/>
                    <a:pt x="24492" y="34"/>
                  </a:cubicBezTo>
                  <a:cubicBezTo>
                    <a:pt x="24406" y="34"/>
                    <a:pt x="24317" y="43"/>
                    <a:pt x="24224" y="63"/>
                  </a:cubicBezTo>
                  <a:cubicBezTo>
                    <a:pt x="23827" y="162"/>
                    <a:pt x="23595" y="427"/>
                    <a:pt x="23330" y="725"/>
                  </a:cubicBezTo>
                  <a:cubicBezTo>
                    <a:pt x="23098" y="990"/>
                    <a:pt x="22867" y="1254"/>
                    <a:pt x="22635" y="1519"/>
                  </a:cubicBezTo>
                  <a:cubicBezTo>
                    <a:pt x="22403" y="1784"/>
                    <a:pt x="22172" y="2049"/>
                    <a:pt x="21973" y="2281"/>
                  </a:cubicBezTo>
                  <a:cubicBezTo>
                    <a:pt x="21642" y="1950"/>
                    <a:pt x="21344" y="1586"/>
                    <a:pt x="21013" y="1254"/>
                  </a:cubicBezTo>
                  <a:cubicBezTo>
                    <a:pt x="20571" y="784"/>
                    <a:pt x="20052" y="25"/>
                    <a:pt x="19314" y="25"/>
                  </a:cubicBezTo>
                  <a:cubicBezTo>
                    <a:pt x="19222" y="25"/>
                    <a:pt x="19126" y="37"/>
                    <a:pt x="19027" y="63"/>
                  </a:cubicBezTo>
                  <a:cubicBezTo>
                    <a:pt x="18629" y="129"/>
                    <a:pt x="18365" y="427"/>
                    <a:pt x="18133" y="725"/>
                  </a:cubicBezTo>
                  <a:cubicBezTo>
                    <a:pt x="17901" y="990"/>
                    <a:pt x="17636" y="1254"/>
                    <a:pt x="17404" y="1519"/>
                  </a:cubicBezTo>
                  <a:cubicBezTo>
                    <a:pt x="17206" y="1784"/>
                    <a:pt x="16974" y="2016"/>
                    <a:pt x="16742" y="2281"/>
                  </a:cubicBezTo>
                  <a:cubicBezTo>
                    <a:pt x="16444" y="1950"/>
                    <a:pt x="16113" y="1586"/>
                    <a:pt x="15782" y="1254"/>
                  </a:cubicBezTo>
                  <a:cubicBezTo>
                    <a:pt x="15341" y="784"/>
                    <a:pt x="14847" y="25"/>
                    <a:pt x="14115" y="25"/>
                  </a:cubicBezTo>
                  <a:cubicBezTo>
                    <a:pt x="14024" y="25"/>
                    <a:pt x="13929" y="37"/>
                    <a:pt x="13829" y="63"/>
                  </a:cubicBezTo>
                  <a:cubicBezTo>
                    <a:pt x="13399" y="129"/>
                    <a:pt x="13167" y="427"/>
                    <a:pt x="12902" y="725"/>
                  </a:cubicBezTo>
                  <a:cubicBezTo>
                    <a:pt x="12671" y="990"/>
                    <a:pt x="12439" y="1254"/>
                    <a:pt x="12207" y="1519"/>
                  </a:cubicBezTo>
                  <a:cubicBezTo>
                    <a:pt x="11975" y="1784"/>
                    <a:pt x="11777" y="2016"/>
                    <a:pt x="11545" y="2281"/>
                  </a:cubicBezTo>
                  <a:cubicBezTo>
                    <a:pt x="11214" y="1950"/>
                    <a:pt x="10916" y="1586"/>
                    <a:pt x="10585" y="1254"/>
                  </a:cubicBezTo>
                  <a:cubicBezTo>
                    <a:pt x="10137" y="776"/>
                    <a:pt x="9634" y="1"/>
                    <a:pt x="8859" y="1"/>
                  </a:cubicBezTo>
                  <a:cubicBezTo>
                    <a:pt x="8776" y="1"/>
                    <a:pt x="8689" y="10"/>
                    <a:pt x="8599" y="30"/>
                  </a:cubicBezTo>
                  <a:cubicBezTo>
                    <a:pt x="8202" y="129"/>
                    <a:pt x="7970" y="427"/>
                    <a:pt x="7705" y="692"/>
                  </a:cubicBezTo>
                  <a:cubicBezTo>
                    <a:pt x="7473" y="990"/>
                    <a:pt x="7242" y="1254"/>
                    <a:pt x="7010" y="1519"/>
                  </a:cubicBezTo>
                  <a:cubicBezTo>
                    <a:pt x="6778" y="1784"/>
                    <a:pt x="6546" y="2016"/>
                    <a:pt x="6348" y="2281"/>
                  </a:cubicBezTo>
                  <a:cubicBezTo>
                    <a:pt x="6017" y="1917"/>
                    <a:pt x="5686" y="1586"/>
                    <a:pt x="5388" y="1254"/>
                  </a:cubicBezTo>
                  <a:cubicBezTo>
                    <a:pt x="4911" y="748"/>
                    <a:pt x="4408" y="0"/>
                    <a:pt x="3660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1125" lIns="71125" spcFirstLastPara="1" rIns="71125" wrap="square" tIns="711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3355450" y="3954150"/>
              <a:ext cx="675125" cy="103050"/>
            </a:xfrm>
            <a:custGeom>
              <a:rect b="b" l="l" r="r" t="t"/>
              <a:pathLst>
                <a:path extrusionOk="0" h="4122" w="27005">
                  <a:moveTo>
                    <a:pt x="3535" y="0"/>
                  </a:moveTo>
                  <a:cubicBezTo>
                    <a:pt x="3450" y="0"/>
                    <a:pt x="3361" y="10"/>
                    <a:pt x="3269" y="30"/>
                  </a:cubicBezTo>
                  <a:cubicBezTo>
                    <a:pt x="2871" y="130"/>
                    <a:pt x="2640" y="394"/>
                    <a:pt x="2408" y="659"/>
                  </a:cubicBezTo>
                  <a:cubicBezTo>
                    <a:pt x="2176" y="924"/>
                    <a:pt x="1944" y="1189"/>
                    <a:pt x="1713" y="1454"/>
                  </a:cubicBezTo>
                  <a:cubicBezTo>
                    <a:pt x="1249" y="2017"/>
                    <a:pt x="720" y="2546"/>
                    <a:pt x="322" y="3175"/>
                  </a:cubicBezTo>
                  <a:cubicBezTo>
                    <a:pt x="1" y="3645"/>
                    <a:pt x="456" y="4116"/>
                    <a:pt x="941" y="4116"/>
                  </a:cubicBezTo>
                  <a:cubicBezTo>
                    <a:pt x="1105" y="4116"/>
                    <a:pt x="1273" y="4062"/>
                    <a:pt x="1415" y="3937"/>
                  </a:cubicBezTo>
                  <a:cubicBezTo>
                    <a:pt x="1878" y="3572"/>
                    <a:pt x="2275" y="3142"/>
                    <a:pt x="2640" y="2712"/>
                  </a:cubicBezTo>
                  <a:cubicBezTo>
                    <a:pt x="2871" y="2480"/>
                    <a:pt x="3070" y="2248"/>
                    <a:pt x="3269" y="2050"/>
                  </a:cubicBezTo>
                  <a:cubicBezTo>
                    <a:pt x="3368" y="1950"/>
                    <a:pt x="3434" y="1851"/>
                    <a:pt x="3533" y="1719"/>
                  </a:cubicBezTo>
                  <a:cubicBezTo>
                    <a:pt x="3566" y="1752"/>
                    <a:pt x="3600" y="1785"/>
                    <a:pt x="3633" y="1818"/>
                  </a:cubicBezTo>
                  <a:cubicBezTo>
                    <a:pt x="3831" y="2017"/>
                    <a:pt x="4030" y="2248"/>
                    <a:pt x="4229" y="2447"/>
                  </a:cubicBezTo>
                  <a:cubicBezTo>
                    <a:pt x="4560" y="2844"/>
                    <a:pt x="4924" y="3208"/>
                    <a:pt x="5255" y="3572"/>
                  </a:cubicBezTo>
                  <a:cubicBezTo>
                    <a:pt x="5299" y="3885"/>
                    <a:pt x="5630" y="4122"/>
                    <a:pt x="5972" y="4122"/>
                  </a:cubicBezTo>
                  <a:cubicBezTo>
                    <a:pt x="6138" y="4122"/>
                    <a:pt x="6306" y="4066"/>
                    <a:pt x="6447" y="3937"/>
                  </a:cubicBezTo>
                  <a:cubicBezTo>
                    <a:pt x="6910" y="3572"/>
                    <a:pt x="7274" y="3142"/>
                    <a:pt x="7671" y="2712"/>
                  </a:cubicBezTo>
                  <a:lnTo>
                    <a:pt x="8267" y="2050"/>
                  </a:lnTo>
                  <a:cubicBezTo>
                    <a:pt x="8367" y="1950"/>
                    <a:pt x="8466" y="1818"/>
                    <a:pt x="8565" y="1719"/>
                  </a:cubicBezTo>
                  <a:cubicBezTo>
                    <a:pt x="8598" y="1752"/>
                    <a:pt x="8631" y="1785"/>
                    <a:pt x="8665" y="1818"/>
                  </a:cubicBezTo>
                  <a:cubicBezTo>
                    <a:pt x="8863" y="2017"/>
                    <a:pt x="9062" y="2248"/>
                    <a:pt x="9260" y="2447"/>
                  </a:cubicBezTo>
                  <a:cubicBezTo>
                    <a:pt x="9591" y="2811"/>
                    <a:pt x="9923" y="3208"/>
                    <a:pt x="10287" y="3572"/>
                  </a:cubicBezTo>
                  <a:cubicBezTo>
                    <a:pt x="10331" y="3885"/>
                    <a:pt x="10646" y="4122"/>
                    <a:pt x="10989" y="4122"/>
                  </a:cubicBezTo>
                  <a:cubicBezTo>
                    <a:pt x="11155" y="4122"/>
                    <a:pt x="11327" y="4066"/>
                    <a:pt x="11478" y="3937"/>
                  </a:cubicBezTo>
                  <a:cubicBezTo>
                    <a:pt x="11942" y="3572"/>
                    <a:pt x="12306" y="3142"/>
                    <a:pt x="12703" y="2712"/>
                  </a:cubicBezTo>
                  <a:lnTo>
                    <a:pt x="13299" y="2050"/>
                  </a:lnTo>
                  <a:cubicBezTo>
                    <a:pt x="13398" y="1950"/>
                    <a:pt x="13498" y="1818"/>
                    <a:pt x="13597" y="1719"/>
                  </a:cubicBezTo>
                  <a:cubicBezTo>
                    <a:pt x="13630" y="1752"/>
                    <a:pt x="13630" y="1785"/>
                    <a:pt x="13663" y="1818"/>
                  </a:cubicBezTo>
                  <a:cubicBezTo>
                    <a:pt x="13862" y="2017"/>
                    <a:pt x="14061" y="2248"/>
                    <a:pt x="14259" y="2447"/>
                  </a:cubicBezTo>
                  <a:cubicBezTo>
                    <a:pt x="14623" y="2811"/>
                    <a:pt x="14954" y="3208"/>
                    <a:pt x="15285" y="3572"/>
                  </a:cubicBezTo>
                  <a:cubicBezTo>
                    <a:pt x="15352" y="3885"/>
                    <a:pt x="15675" y="4122"/>
                    <a:pt x="16020" y="4122"/>
                  </a:cubicBezTo>
                  <a:cubicBezTo>
                    <a:pt x="16187" y="4122"/>
                    <a:pt x="16359" y="4066"/>
                    <a:pt x="16510" y="3937"/>
                  </a:cubicBezTo>
                  <a:cubicBezTo>
                    <a:pt x="16941" y="3572"/>
                    <a:pt x="17338" y="3142"/>
                    <a:pt x="17735" y="2712"/>
                  </a:cubicBezTo>
                  <a:cubicBezTo>
                    <a:pt x="17934" y="2480"/>
                    <a:pt x="18132" y="2248"/>
                    <a:pt x="18331" y="2050"/>
                  </a:cubicBezTo>
                  <a:cubicBezTo>
                    <a:pt x="18430" y="1950"/>
                    <a:pt x="18530" y="1818"/>
                    <a:pt x="18629" y="1719"/>
                  </a:cubicBezTo>
                  <a:cubicBezTo>
                    <a:pt x="18629" y="1752"/>
                    <a:pt x="18662" y="1785"/>
                    <a:pt x="18695" y="1818"/>
                  </a:cubicBezTo>
                  <a:cubicBezTo>
                    <a:pt x="18894" y="2017"/>
                    <a:pt x="19092" y="2248"/>
                    <a:pt x="19291" y="2447"/>
                  </a:cubicBezTo>
                  <a:cubicBezTo>
                    <a:pt x="19655" y="2811"/>
                    <a:pt x="19986" y="3208"/>
                    <a:pt x="20317" y="3572"/>
                  </a:cubicBezTo>
                  <a:cubicBezTo>
                    <a:pt x="20362" y="3885"/>
                    <a:pt x="20692" y="4122"/>
                    <a:pt x="21034" y="4122"/>
                  </a:cubicBezTo>
                  <a:cubicBezTo>
                    <a:pt x="21200" y="4122"/>
                    <a:pt x="21369" y="4066"/>
                    <a:pt x="21509" y="3937"/>
                  </a:cubicBezTo>
                  <a:cubicBezTo>
                    <a:pt x="21972" y="3572"/>
                    <a:pt x="22337" y="3142"/>
                    <a:pt x="22734" y="2712"/>
                  </a:cubicBezTo>
                  <a:cubicBezTo>
                    <a:pt x="22966" y="2480"/>
                    <a:pt x="23164" y="2248"/>
                    <a:pt x="23363" y="2050"/>
                  </a:cubicBezTo>
                  <a:cubicBezTo>
                    <a:pt x="23462" y="1950"/>
                    <a:pt x="23528" y="1818"/>
                    <a:pt x="23628" y="1719"/>
                  </a:cubicBezTo>
                  <a:cubicBezTo>
                    <a:pt x="23661" y="1752"/>
                    <a:pt x="23694" y="1785"/>
                    <a:pt x="23727" y="1818"/>
                  </a:cubicBezTo>
                  <a:cubicBezTo>
                    <a:pt x="23926" y="2017"/>
                    <a:pt x="24124" y="2248"/>
                    <a:pt x="24323" y="2447"/>
                  </a:cubicBezTo>
                  <a:cubicBezTo>
                    <a:pt x="24720" y="2877"/>
                    <a:pt x="25117" y="3308"/>
                    <a:pt x="25515" y="3738"/>
                  </a:cubicBezTo>
                  <a:cubicBezTo>
                    <a:pt x="25660" y="3899"/>
                    <a:pt x="25867" y="3974"/>
                    <a:pt x="26077" y="3974"/>
                  </a:cubicBezTo>
                  <a:cubicBezTo>
                    <a:pt x="26298" y="3974"/>
                    <a:pt x="26520" y="3891"/>
                    <a:pt x="26673" y="3738"/>
                  </a:cubicBezTo>
                  <a:cubicBezTo>
                    <a:pt x="27004" y="3440"/>
                    <a:pt x="26971" y="3010"/>
                    <a:pt x="26673" y="2679"/>
                  </a:cubicBezTo>
                  <a:lnTo>
                    <a:pt x="26673" y="2712"/>
                  </a:lnTo>
                  <a:cubicBezTo>
                    <a:pt x="26243" y="2215"/>
                    <a:pt x="25746" y="1719"/>
                    <a:pt x="25283" y="1222"/>
                  </a:cubicBezTo>
                  <a:cubicBezTo>
                    <a:pt x="24836" y="746"/>
                    <a:pt x="24363" y="1"/>
                    <a:pt x="23621" y="1"/>
                  </a:cubicBezTo>
                  <a:cubicBezTo>
                    <a:pt x="23539" y="1"/>
                    <a:pt x="23453" y="10"/>
                    <a:pt x="23363" y="30"/>
                  </a:cubicBezTo>
                  <a:cubicBezTo>
                    <a:pt x="22966" y="130"/>
                    <a:pt x="22734" y="428"/>
                    <a:pt x="22502" y="692"/>
                  </a:cubicBezTo>
                  <a:cubicBezTo>
                    <a:pt x="22270" y="957"/>
                    <a:pt x="22039" y="1222"/>
                    <a:pt x="21807" y="1454"/>
                  </a:cubicBezTo>
                  <a:cubicBezTo>
                    <a:pt x="21608" y="1719"/>
                    <a:pt x="21377" y="1950"/>
                    <a:pt x="21178" y="2182"/>
                  </a:cubicBezTo>
                  <a:cubicBezTo>
                    <a:pt x="20880" y="1851"/>
                    <a:pt x="20582" y="1520"/>
                    <a:pt x="20251" y="1189"/>
                  </a:cubicBezTo>
                  <a:cubicBezTo>
                    <a:pt x="19834" y="742"/>
                    <a:pt x="19337" y="1"/>
                    <a:pt x="18615" y="1"/>
                  </a:cubicBezTo>
                  <a:cubicBezTo>
                    <a:pt x="18534" y="1"/>
                    <a:pt x="18451" y="10"/>
                    <a:pt x="18364" y="30"/>
                  </a:cubicBezTo>
                  <a:cubicBezTo>
                    <a:pt x="17967" y="130"/>
                    <a:pt x="17735" y="394"/>
                    <a:pt x="17470" y="692"/>
                  </a:cubicBezTo>
                  <a:cubicBezTo>
                    <a:pt x="17272" y="924"/>
                    <a:pt x="17040" y="1189"/>
                    <a:pt x="16808" y="1454"/>
                  </a:cubicBezTo>
                  <a:cubicBezTo>
                    <a:pt x="16576" y="1719"/>
                    <a:pt x="16378" y="1950"/>
                    <a:pt x="16146" y="2182"/>
                  </a:cubicBezTo>
                  <a:cubicBezTo>
                    <a:pt x="15848" y="1851"/>
                    <a:pt x="15550" y="1520"/>
                    <a:pt x="15252" y="1189"/>
                  </a:cubicBezTo>
                  <a:cubicBezTo>
                    <a:pt x="14806" y="742"/>
                    <a:pt x="14305" y="1"/>
                    <a:pt x="13583" y="1"/>
                  </a:cubicBezTo>
                  <a:cubicBezTo>
                    <a:pt x="13502" y="1"/>
                    <a:pt x="13419" y="10"/>
                    <a:pt x="13332" y="30"/>
                  </a:cubicBezTo>
                  <a:cubicBezTo>
                    <a:pt x="12935" y="130"/>
                    <a:pt x="12703" y="394"/>
                    <a:pt x="12472" y="659"/>
                  </a:cubicBezTo>
                  <a:cubicBezTo>
                    <a:pt x="12240" y="924"/>
                    <a:pt x="12008" y="1189"/>
                    <a:pt x="11776" y="1454"/>
                  </a:cubicBezTo>
                  <a:cubicBezTo>
                    <a:pt x="11578" y="1719"/>
                    <a:pt x="11346" y="1950"/>
                    <a:pt x="11147" y="2182"/>
                  </a:cubicBezTo>
                  <a:cubicBezTo>
                    <a:pt x="10816" y="1851"/>
                    <a:pt x="10518" y="1520"/>
                    <a:pt x="10220" y="1189"/>
                  </a:cubicBezTo>
                  <a:cubicBezTo>
                    <a:pt x="9774" y="742"/>
                    <a:pt x="9300" y="1"/>
                    <a:pt x="8559" y="1"/>
                  </a:cubicBezTo>
                  <a:cubicBezTo>
                    <a:pt x="8476" y="1"/>
                    <a:pt x="8390" y="10"/>
                    <a:pt x="8300" y="30"/>
                  </a:cubicBezTo>
                  <a:cubicBezTo>
                    <a:pt x="7903" y="130"/>
                    <a:pt x="7671" y="394"/>
                    <a:pt x="7440" y="659"/>
                  </a:cubicBezTo>
                  <a:cubicBezTo>
                    <a:pt x="7208" y="924"/>
                    <a:pt x="6976" y="1189"/>
                    <a:pt x="6745" y="1454"/>
                  </a:cubicBezTo>
                  <a:cubicBezTo>
                    <a:pt x="6546" y="1685"/>
                    <a:pt x="6314" y="1950"/>
                    <a:pt x="6116" y="2182"/>
                  </a:cubicBezTo>
                  <a:cubicBezTo>
                    <a:pt x="5818" y="1851"/>
                    <a:pt x="5487" y="1520"/>
                    <a:pt x="5189" y="1189"/>
                  </a:cubicBezTo>
                  <a:cubicBezTo>
                    <a:pt x="4744" y="714"/>
                    <a:pt x="4272" y="0"/>
                    <a:pt x="3535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1125" lIns="71125" spcFirstLastPara="1" rIns="71125" wrap="square" tIns="711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6"/>
          <p:cNvSpPr txBox="1"/>
          <p:nvPr>
            <p:ph type="title"/>
          </p:nvPr>
        </p:nvSpPr>
        <p:spPr>
          <a:xfrm>
            <a:off x="712600" y="445025"/>
            <a:ext cx="771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Testare Funcțională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98" name="Google Shape;498;p36"/>
          <p:cNvPicPr preferRelativeResize="0"/>
          <p:nvPr/>
        </p:nvPicPr>
        <p:blipFill rotWithShape="1">
          <a:blip r:embed="rId3">
            <a:alphaModFix/>
          </a:blip>
          <a:srcRect b="25099" l="0" r="0" t="0"/>
          <a:stretch/>
        </p:blipFill>
        <p:spPr>
          <a:xfrm>
            <a:off x="790400" y="2540697"/>
            <a:ext cx="3362325" cy="9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6"/>
          <p:cNvSpPr txBox="1"/>
          <p:nvPr/>
        </p:nvSpPr>
        <p:spPr>
          <a:xfrm>
            <a:off x="790400" y="2145550"/>
            <a:ext cx="2886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65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500" name="Google Shape;500;p36"/>
          <p:cNvSpPr txBox="1"/>
          <p:nvPr/>
        </p:nvSpPr>
        <p:spPr>
          <a:xfrm>
            <a:off x="4520550" y="2198050"/>
            <a:ext cx="22131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1F2328"/>
                </a:solidFill>
                <a:highlight>
                  <a:srgbClr val="FFFFFF"/>
                </a:highlight>
              </a:rPr>
              <a:t>Seturi de date:</a:t>
            </a:r>
            <a:endParaRPr b="1" sz="165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501" name="Google Shape;501;p36"/>
          <p:cNvSpPr txBox="1"/>
          <p:nvPr/>
        </p:nvSpPr>
        <p:spPr>
          <a:xfrm>
            <a:off x="712600" y="2198050"/>
            <a:ext cx="22131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1F2328"/>
                </a:solidFill>
              </a:rPr>
              <a:t>Limite relevante:</a:t>
            </a:r>
            <a:endParaRPr b="1" sz="1650">
              <a:solidFill>
                <a:srgbClr val="1F2328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502" name="Google Shape;502;p36"/>
          <p:cNvSpPr txBox="1"/>
          <p:nvPr/>
        </p:nvSpPr>
        <p:spPr>
          <a:xfrm>
            <a:off x="849700" y="1128650"/>
            <a:ext cx="74382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F2328"/>
                </a:solidFill>
              </a:rPr>
              <a:t>Analiza valorilor de frontieră </a:t>
            </a:r>
            <a:endParaRPr b="1" sz="2400">
              <a:solidFill>
                <a:srgbClr val="1F232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32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1F2328"/>
                </a:solidFill>
              </a:rPr>
              <a:t>(aplicată pe lungimea parolei și formatul emailului)</a:t>
            </a:r>
            <a:endParaRPr b="1" sz="1350">
              <a:solidFill>
                <a:srgbClr val="1F232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Viga"/>
              <a:ea typeface="Viga"/>
              <a:cs typeface="Viga"/>
              <a:sym typeface="Vig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Viga"/>
              <a:ea typeface="Viga"/>
              <a:cs typeface="Viga"/>
              <a:sym typeface="Vig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grpSp>
        <p:nvGrpSpPr>
          <p:cNvPr id="503" name="Google Shape;503;p36"/>
          <p:cNvGrpSpPr/>
          <p:nvPr/>
        </p:nvGrpSpPr>
        <p:grpSpPr>
          <a:xfrm>
            <a:off x="712608" y="3455817"/>
            <a:ext cx="763784" cy="1354953"/>
            <a:chOff x="2255264" y="968492"/>
            <a:chExt cx="1373713" cy="2436967"/>
          </a:xfrm>
        </p:grpSpPr>
        <p:sp>
          <p:nvSpPr>
            <p:cNvPr id="504" name="Google Shape;504;p36"/>
            <p:cNvSpPr/>
            <p:nvPr/>
          </p:nvSpPr>
          <p:spPr>
            <a:xfrm>
              <a:off x="2442375" y="1609450"/>
              <a:ext cx="113400" cy="81975"/>
            </a:xfrm>
            <a:custGeom>
              <a:rect b="b" l="l" r="r" t="t"/>
              <a:pathLst>
                <a:path extrusionOk="0" h="3279" w="4536">
                  <a:moveTo>
                    <a:pt x="729" y="1"/>
                  </a:moveTo>
                  <a:cubicBezTo>
                    <a:pt x="398" y="1"/>
                    <a:pt x="33" y="166"/>
                    <a:pt x="0" y="564"/>
                  </a:cubicBezTo>
                  <a:cubicBezTo>
                    <a:pt x="0" y="1027"/>
                    <a:pt x="331" y="1325"/>
                    <a:pt x="662" y="1623"/>
                  </a:cubicBezTo>
                  <a:cubicBezTo>
                    <a:pt x="960" y="1855"/>
                    <a:pt x="1225" y="2086"/>
                    <a:pt x="1556" y="2285"/>
                  </a:cubicBezTo>
                  <a:cubicBezTo>
                    <a:pt x="1821" y="2484"/>
                    <a:pt x="2086" y="2649"/>
                    <a:pt x="2351" y="2815"/>
                  </a:cubicBezTo>
                  <a:cubicBezTo>
                    <a:pt x="2682" y="3046"/>
                    <a:pt x="3046" y="3278"/>
                    <a:pt x="3476" y="3278"/>
                  </a:cubicBezTo>
                  <a:lnTo>
                    <a:pt x="3741" y="3278"/>
                  </a:lnTo>
                  <a:cubicBezTo>
                    <a:pt x="3807" y="3278"/>
                    <a:pt x="3873" y="3245"/>
                    <a:pt x="3940" y="3245"/>
                  </a:cubicBezTo>
                  <a:cubicBezTo>
                    <a:pt x="4337" y="3113"/>
                    <a:pt x="4536" y="2715"/>
                    <a:pt x="4469" y="2318"/>
                  </a:cubicBezTo>
                  <a:cubicBezTo>
                    <a:pt x="4436" y="2219"/>
                    <a:pt x="4403" y="2153"/>
                    <a:pt x="4370" y="2086"/>
                  </a:cubicBezTo>
                  <a:cubicBezTo>
                    <a:pt x="4370" y="2053"/>
                    <a:pt x="4337" y="2020"/>
                    <a:pt x="4304" y="1987"/>
                  </a:cubicBezTo>
                  <a:cubicBezTo>
                    <a:pt x="4138" y="1557"/>
                    <a:pt x="3675" y="1325"/>
                    <a:pt x="3278" y="1093"/>
                  </a:cubicBezTo>
                  <a:cubicBezTo>
                    <a:pt x="2980" y="928"/>
                    <a:pt x="2682" y="762"/>
                    <a:pt x="2384" y="597"/>
                  </a:cubicBezTo>
                  <a:cubicBezTo>
                    <a:pt x="2053" y="398"/>
                    <a:pt x="1655" y="299"/>
                    <a:pt x="1291" y="133"/>
                  </a:cubicBezTo>
                  <a:cubicBezTo>
                    <a:pt x="1126" y="67"/>
                    <a:pt x="960" y="1"/>
                    <a:pt x="729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2534225" y="1691400"/>
              <a:ext cx="3350" cy="25"/>
            </a:xfrm>
            <a:custGeom>
              <a:rect b="b" l="l" r="r" t="t"/>
              <a:pathLst>
                <a:path extrusionOk="0" h="1" w="134">
                  <a:moveTo>
                    <a:pt x="133" y="0"/>
                  </a:moveTo>
                  <a:lnTo>
                    <a:pt x="67" y="0"/>
                  </a:lnTo>
                  <a:cubicBezTo>
                    <a:pt x="67" y="0"/>
                    <a:pt x="34" y="0"/>
                    <a:pt x="1" y="0"/>
                  </a:cubicBezTo>
                  <a:cubicBezTo>
                    <a:pt x="34" y="0"/>
                    <a:pt x="67" y="0"/>
                    <a:pt x="133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2439875" y="1803800"/>
              <a:ext cx="81975" cy="121225"/>
            </a:xfrm>
            <a:custGeom>
              <a:rect b="b" l="l" r="r" t="t"/>
              <a:pathLst>
                <a:path extrusionOk="0" h="4849" w="3279">
                  <a:moveTo>
                    <a:pt x="2768" y="0"/>
                  </a:moveTo>
                  <a:cubicBezTo>
                    <a:pt x="2739" y="0"/>
                    <a:pt x="2711" y="2"/>
                    <a:pt x="2682" y="6"/>
                  </a:cubicBezTo>
                  <a:cubicBezTo>
                    <a:pt x="2616" y="39"/>
                    <a:pt x="2550" y="39"/>
                    <a:pt x="2517" y="72"/>
                  </a:cubicBezTo>
                  <a:cubicBezTo>
                    <a:pt x="2451" y="106"/>
                    <a:pt x="2418" y="106"/>
                    <a:pt x="2484" y="106"/>
                  </a:cubicBezTo>
                  <a:cubicBezTo>
                    <a:pt x="2418" y="139"/>
                    <a:pt x="2351" y="139"/>
                    <a:pt x="2285" y="172"/>
                  </a:cubicBezTo>
                  <a:cubicBezTo>
                    <a:pt x="2299" y="167"/>
                    <a:pt x="2311" y="163"/>
                    <a:pt x="2320" y="160"/>
                  </a:cubicBezTo>
                  <a:lnTo>
                    <a:pt x="2320" y="160"/>
                  </a:lnTo>
                  <a:cubicBezTo>
                    <a:pt x="2293" y="171"/>
                    <a:pt x="2238" y="195"/>
                    <a:pt x="2153" y="238"/>
                  </a:cubicBezTo>
                  <a:cubicBezTo>
                    <a:pt x="1987" y="337"/>
                    <a:pt x="1789" y="536"/>
                    <a:pt x="1656" y="668"/>
                  </a:cubicBezTo>
                  <a:cubicBezTo>
                    <a:pt x="1391" y="966"/>
                    <a:pt x="1160" y="1330"/>
                    <a:pt x="961" y="1695"/>
                  </a:cubicBezTo>
                  <a:cubicBezTo>
                    <a:pt x="762" y="1993"/>
                    <a:pt x="597" y="2290"/>
                    <a:pt x="431" y="2622"/>
                  </a:cubicBezTo>
                  <a:cubicBezTo>
                    <a:pt x="365" y="2787"/>
                    <a:pt x="266" y="2953"/>
                    <a:pt x="200" y="3151"/>
                  </a:cubicBezTo>
                  <a:cubicBezTo>
                    <a:pt x="34" y="3482"/>
                    <a:pt x="1" y="3846"/>
                    <a:pt x="100" y="4144"/>
                  </a:cubicBezTo>
                  <a:cubicBezTo>
                    <a:pt x="133" y="4177"/>
                    <a:pt x="100" y="4211"/>
                    <a:pt x="133" y="4244"/>
                  </a:cubicBezTo>
                  <a:cubicBezTo>
                    <a:pt x="232" y="4638"/>
                    <a:pt x="588" y="4849"/>
                    <a:pt x="954" y="4849"/>
                  </a:cubicBezTo>
                  <a:cubicBezTo>
                    <a:pt x="1080" y="4849"/>
                    <a:pt x="1207" y="4824"/>
                    <a:pt x="1325" y="4773"/>
                  </a:cubicBezTo>
                  <a:lnTo>
                    <a:pt x="1424" y="4773"/>
                  </a:lnTo>
                  <a:cubicBezTo>
                    <a:pt x="1424" y="4740"/>
                    <a:pt x="1458" y="4740"/>
                    <a:pt x="1458" y="4740"/>
                  </a:cubicBezTo>
                  <a:cubicBezTo>
                    <a:pt x="1722" y="4608"/>
                    <a:pt x="1921" y="4409"/>
                    <a:pt x="2053" y="4144"/>
                  </a:cubicBezTo>
                  <a:cubicBezTo>
                    <a:pt x="2120" y="4012"/>
                    <a:pt x="2186" y="3846"/>
                    <a:pt x="2252" y="3681"/>
                  </a:cubicBezTo>
                  <a:cubicBezTo>
                    <a:pt x="2351" y="3449"/>
                    <a:pt x="2484" y="3217"/>
                    <a:pt x="2583" y="2986"/>
                  </a:cubicBezTo>
                  <a:cubicBezTo>
                    <a:pt x="2583" y="2953"/>
                    <a:pt x="2616" y="2919"/>
                    <a:pt x="2616" y="2886"/>
                  </a:cubicBezTo>
                  <a:cubicBezTo>
                    <a:pt x="2649" y="2820"/>
                    <a:pt x="2682" y="2754"/>
                    <a:pt x="2716" y="2688"/>
                  </a:cubicBezTo>
                  <a:cubicBezTo>
                    <a:pt x="2881" y="2290"/>
                    <a:pt x="3047" y="1893"/>
                    <a:pt x="3146" y="1529"/>
                  </a:cubicBezTo>
                  <a:cubicBezTo>
                    <a:pt x="3212" y="1330"/>
                    <a:pt x="3278" y="1066"/>
                    <a:pt x="3278" y="867"/>
                  </a:cubicBezTo>
                  <a:cubicBezTo>
                    <a:pt x="3258" y="748"/>
                    <a:pt x="3250" y="688"/>
                    <a:pt x="3254" y="688"/>
                  </a:cubicBezTo>
                  <a:lnTo>
                    <a:pt x="3254" y="688"/>
                  </a:lnTo>
                  <a:cubicBezTo>
                    <a:pt x="3257" y="688"/>
                    <a:pt x="3265" y="715"/>
                    <a:pt x="3278" y="768"/>
                  </a:cubicBezTo>
                  <a:cubicBezTo>
                    <a:pt x="3278" y="701"/>
                    <a:pt x="3245" y="668"/>
                    <a:pt x="3245" y="635"/>
                  </a:cubicBezTo>
                  <a:cubicBezTo>
                    <a:pt x="3245" y="536"/>
                    <a:pt x="3245" y="437"/>
                    <a:pt x="3212" y="337"/>
                  </a:cubicBezTo>
                  <a:cubicBezTo>
                    <a:pt x="3154" y="105"/>
                    <a:pt x="2969" y="0"/>
                    <a:pt x="2768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2608575" y="2070125"/>
              <a:ext cx="119350" cy="81450"/>
            </a:xfrm>
            <a:custGeom>
              <a:rect b="b" l="l" r="r" t="t"/>
              <a:pathLst>
                <a:path extrusionOk="0" h="3258" w="4774">
                  <a:moveTo>
                    <a:pt x="629" y="1"/>
                  </a:moveTo>
                  <a:cubicBezTo>
                    <a:pt x="253" y="1"/>
                    <a:pt x="1" y="468"/>
                    <a:pt x="304" y="741"/>
                  </a:cubicBezTo>
                  <a:cubicBezTo>
                    <a:pt x="337" y="807"/>
                    <a:pt x="403" y="840"/>
                    <a:pt x="437" y="907"/>
                  </a:cubicBezTo>
                  <a:cubicBezTo>
                    <a:pt x="470" y="1072"/>
                    <a:pt x="536" y="1238"/>
                    <a:pt x="668" y="1337"/>
                  </a:cubicBezTo>
                  <a:cubicBezTo>
                    <a:pt x="834" y="1536"/>
                    <a:pt x="1032" y="1734"/>
                    <a:pt x="1231" y="1900"/>
                  </a:cubicBezTo>
                  <a:cubicBezTo>
                    <a:pt x="1463" y="2065"/>
                    <a:pt x="1661" y="2231"/>
                    <a:pt x="1893" y="2396"/>
                  </a:cubicBezTo>
                  <a:cubicBezTo>
                    <a:pt x="2337" y="2663"/>
                    <a:pt x="2860" y="3061"/>
                    <a:pt x="3392" y="3167"/>
                  </a:cubicBezTo>
                  <a:lnTo>
                    <a:pt x="3392" y="3167"/>
                  </a:lnTo>
                  <a:cubicBezTo>
                    <a:pt x="3502" y="3207"/>
                    <a:pt x="3595" y="3232"/>
                    <a:pt x="3747" y="3257"/>
                  </a:cubicBezTo>
                  <a:cubicBezTo>
                    <a:pt x="3946" y="3257"/>
                    <a:pt x="4111" y="3191"/>
                    <a:pt x="4310" y="3092"/>
                  </a:cubicBezTo>
                  <a:cubicBezTo>
                    <a:pt x="4575" y="2992"/>
                    <a:pt x="4773" y="2628"/>
                    <a:pt x="4740" y="2330"/>
                  </a:cubicBezTo>
                  <a:cubicBezTo>
                    <a:pt x="4707" y="2098"/>
                    <a:pt x="4641" y="1701"/>
                    <a:pt x="4376" y="1536"/>
                  </a:cubicBezTo>
                  <a:lnTo>
                    <a:pt x="4376" y="1569"/>
                  </a:lnTo>
                  <a:cubicBezTo>
                    <a:pt x="4353" y="1545"/>
                    <a:pt x="4346" y="1522"/>
                    <a:pt x="4344" y="1522"/>
                  </a:cubicBezTo>
                  <a:cubicBezTo>
                    <a:pt x="4343" y="1522"/>
                    <a:pt x="4343" y="1526"/>
                    <a:pt x="4343" y="1536"/>
                  </a:cubicBezTo>
                  <a:cubicBezTo>
                    <a:pt x="4310" y="1469"/>
                    <a:pt x="4277" y="1436"/>
                    <a:pt x="4244" y="1403"/>
                  </a:cubicBezTo>
                  <a:cubicBezTo>
                    <a:pt x="4144" y="1304"/>
                    <a:pt x="4012" y="1238"/>
                    <a:pt x="3913" y="1171"/>
                  </a:cubicBezTo>
                  <a:cubicBezTo>
                    <a:pt x="3681" y="1006"/>
                    <a:pt x="3416" y="874"/>
                    <a:pt x="3151" y="741"/>
                  </a:cubicBezTo>
                  <a:cubicBezTo>
                    <a:pt x="2919" y="609"/>
                    <a:pt x="2655" y="476"/>
                    <a:pt x="2390" y="377"/>
                  </a:cubicBezTo>
                  <a:cubicBezTo>
                    <a:pt x="2092" y="245"/>
                    <a:pt x="1761" y="145"/>
                    <a:pt x="1430" y="46"/>
                  </a:cubicBezTo>
                  <a:cubicBezTo>
                    <a:pt x="1361" y="32"/>
                    <a:pt x="1293" y="24"/>
                    <a:pt x="1224" y="24"/>
                  </a:cubicBezTo>
                  <a:cubicBezTo>
                    <a:pt x="1127" y="24"/>
                    <a:pt x="1030" y="40"/>
                    <a:pt x="933" y="79"/>
                  </a:cubicBezTo>
                  <a:cubicBezTo>
                    <a:pt x="867" y="46"/>
                    <a:pt x="801" y="13"/>
                    <a:pt x="735" y="13"/>
                  </a:cubicBezTo>
                  <a:cubicBezTo>
                    <a:pt x="698" y="5"/>
                    <a:pt x="663" y="1"/>
                    <a:pt x="629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2665825" y="1881750"/>
              <a:ext cx="120025" cy="62350"/>
            </a:xfrm>
            <a:custGeom>
              <a:rect b="b" l="l" r="r" t="t"/>
              <a:pathLst>
                <a:path extrusionOk="0" h="2494" w="4801">
                  <a:moveTo>
                    <a:pt x="828" y="0"/>
                  </a:moveTo>
                  <a:cubicBezTo>
                    <a:pt x="530" y="0"/>
                    <a:pt x="232" y="232"/>
                    <a:pt x="133" y="497"/>
                  </a:cubicBezTo>
                  <a:cubicBezTo>
                    <a:pt x="0" y="795"/>
                    <a:pt x="67" y="1126"/>
                    <a:pt x="298" y="1357"/>
                  </a:cubicBezTo>
                  <a:cubicBezTo>
                    <a:pt x="563" y="1655"/>
                    <a:pt x="861" y="1887"/>
                    <a:pt x="1225" y="2053"/>
                  </a:cubicBezTo>
                  <a:cubicBezTo>
                    <a:pt x="1490" y="2152"/>
                    <a:pt x="1755" y="2251"/>
                    <a:pt x="2020" y="2317"/>
                  </a:cubicBezTo>
                  <a:cubicBezTo>
                    <a:pt x="2351" y="2384"/>
                    <a:pt x="2715" y="2450"/>
                    <a:pt x="3079" y="2483"/>
                  </a:cubicBezTo>
                  <a:cubicBezTo>
                    <a:pt x="3161" y="2490"/>
                    <a:pt x="3247" y="2494"/>
                    <a:pt x="3333" y="2494"/>
                  </a:cubicBezTo>
                  <a:cubicBezTo>
                    <a:pt x="3664" y="2494"/>
                    <a:pt x="4015" y="2435"/>
                    <a:pt x="4304" y="2251"/>
                  </a:cubicBezTo>
                  <a:cubicBezTo>
                    <a:pt x="4602" y="2053"/>
                    <a:pt x="4801" y="1755"/>
                    <a:pt x="4801" y="1390"/>
                  </a:cubicBezTo>
                  <a:cubicBezTo>
                    <a:pt x="4801" y="1026"/>
                    <a:pt x="4602" y="695"/>
                    <a:pt x="4304" y="497"/>
                  </a:cubicBezTo>
                  <a:lnTo>
                    <a:pt x="4304" y="530"/>
                  </a:lnTo>
                  <a:cubicBezTo>
                    <a:pt x="3907" y="298"/>
                    <a:pt x="3509" y="298"/>
                    <a:pt x="3112" y="265"/>
                  </a:cubicBezTo>
                  <a:cubicBezTo>
                    <a:pt x="2880" y="265"/>
                    <a:pt x="2682" y="232"/>
                    <a:pt x="2450" y="232"/>
                  </a:cubicBezTo>
                  <a:cubicBezTo>
                    <a:pt x="2218" y="166"/>
                    <a:pt x="2020" y="132"/>
                    <a:pt x="1788" y="66"/>
                  </a:cubicBezTo>
                  <a:cubicBezTo>
                    <a:pt x="1589" y="33"/>
                    <a:pt x="1391" y="0"/>
                    <a:pt x="1192" y="0"/>
                  </a:cubicBezTo>
                  <a:cubicBezTo>
                    <a:pt x="1153" y="20"/>
                    <a:pt x="1103" y="28"/>
                    <a:pt x="1055" y="31"/>
                  </a:cubicBezTo>
                  <a:lnTo>
                    <a:pt x="1055" y="31"/>
                  </a:lnTo>
                  <a:cubicBezTo>
                    <a:pt x="1023" y="17"/>
                    <a:pt x="983" y="17"/>
                    <a:pt x="944" y="17"/>
                  </a:cubicBezTo>
                  <a:cubicBezTo>
                    <a:pt x="903" y="17"/>
                    <a:pt x="861" y="17"/>
                    <a:pt x="828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2719625" y="1576850"/>
              <a:ext cx="91050" cy="116400"/>
            </a:xfrm>
            <a:custGeom>
              <a:rect b="b" l="l" r="r" t="t"/>
              <a:pathLst>
                <a:path extrusionOk="0" h="4656" w="3642">
                  <a:moveTo>
                    <a:pt x="2840" y="1"/>
                  </a:moveTo>
                  <a:cubicBezTo>
                    <a:pt x="2743" y="1"/>
                    <a:pt x="2646" y="31"/>
                    <a:pt x="2549" y="80"/>
                  </a:cubicBezTo>
                  <a:cubicBezTo>
                    <a:pt x="2152" y="179"/>
                    <a:pt x="1821" y="576"/>
                    <a:pt x="1589" y="908"/>
                  </a:cubicBezTo>
                  <a:cubicBezTo>
                    <a:pt x="1391" y="1172"/>
                    <a:pt x="1225" y="1437"/>
                    <a:pt x="1060" y="1735"/>
                  </a:cubicBezTo>
                  <a:cubicBezTo>
                    <a:pt x="695" y="2331"/>
                    <a:pt x="0" y="3092"/>
                    <a:pt x="166" y="3854"/>
                  </a:cubicBezTo>
                  <a:cubicBezTo>
                    <a:pt x="196" y="4283"/>
                    <a:pt x="625" y="4656"/>
                    <a:pt x="1056" y="4656"/>
                  </a:cubicBezTo>
                  <a:cubicBezTo>
                    <a:pt x="1090" y="4656"/>
                    <a:pt x="1125" y="4653"/>
                    <a:pt x="1159" y="4648"/>
                  </a:cubicBezTo>
                  <a:cubicBezTo>
                    <a:pt x="1722" y="4615"/>
                    <a:pt x="2218" y="4152"/>
                    <a:pt x="2516" y="3688"/>
                  </a:cubicBezTo>
                  <a:cubicBezTo>
                    <a:pt x="2715" y="3423"/>
                    <a:pt x="2880" y="3159"/>
                    <a:pt x="3013" y="2861"/>
                  </a:cubicBezTo>
                  <a:cubicBezTo>
                    <a:pt x="3211" y="2530"/>
                    <a:pt x="3377" y="2165"/>
                    <a:pt x="3509" y="1801"/>
                  </a:cubicBezTo>
                  <a:cubicBezTo>
                    <a:pt x="3575" y="1570"/>
                    <a:pt x="3575" y="1338"/>
                    <a:pt x="3609" y="1106"/>
                  </a:cubicBezTo>
                  <a:cubicBezTo>
                    <a:pt x="3642" y="841"/>
                    <a:pt x="3609" y="576"/>
                    <a:pt x="3443" y="378"/>
                  </a:cubicBezTo>
                  <a:cubicBezTo>
                    <a:pt x="3344" y="179"/>
                    <a:pt x="3178" y="14"/>
                    <a:pt x="2946" y="14"/>
                  </a:cubicBezTo>
                  <a:cubicBezTo>
                    <a:pt x="2911" y="5"/>
                    <a:pt x="2876" y="1"/>
                    <a:pt x="2840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2721275" y="1321950"/>
              <a:ext cx="142375" cy="112950"/>
            </a:xfrm>
            <a:custGeom>
              <a:rect b="b" l="l" r="r" t="t"/>
              <a:pathLst>
                <a:path extrusionOk="0" h="4518" w="5695">
                  <a:moveTo>
                    <a:pt x="768" y="1"/>
                  </a:moveTo>
                  <a:cubicBezTo>
                    <a:pt x="628" y="1"/>
                    <a:pt x="487" y="41"/>
                    <a:pt x="365" y="146"/>
                  </a:cubicBezTo>
                  <a:cubicBezTo>
                    <a:pt x="166" y="312"/>
                    <a:pt x="0" y="609"/>
                    <a:pt x="133" y="874"/>
                  </a:cubicBezTo>
                  <a:cubicBezTo>
                    <a:pt x="166" y="974"/>
                    <a:pt x="199" y="1106"/>
                    <a:pt x="232" y="1205"/>
                  </a:cubicBezTo>
                  <a:cubicBezTo>
                    <a:pt x="298" y="1338"/>
                    <a:pt x="365" y="1437"/>
                    <a:pt x="431" y="1536"/>
                  </a:cubicBezTo>
                  <a:cubicBezTo>
                    <a:pt x="596" y="1735"/>
                    <a:pt x="729" y="1967"/>
                    <a:pt x="894" y="2165"/>
                  </a:cubicBezTo>
                  <a:cubicBezTo>
                    <a:pt x="1192" y="2496"/>
                    <a:pt x="1556" y="2827"/>
                    <a:pt x="1920" y="3125"/>
                  </a:cubicBezTo>
                  <a:cubicBezTo>
                    <a:pt x="2285" y="3390"/>
                    <a:pt x="2682" y="3655"/>
                    <a:pt x="3046" y="3887"/>
                  </a:cubicBezTo>
                  <a:cubicBezTo>
                    <a:pt x="3491" y="4141"/>
                    <a:pt x="4028" y="4518"/>
                    <a:pt x="4568" y="4518"/>
                  </a:cubicBezTo>
                  <a:cubicBezTo>
                    <a:pt x="4591" y="4518"/>
                    <a:pt x="4613" y="4517"/>
                    <a:pt x="4635" y="4516"/>
                  </a:cubicBezTo>
                  <a:cubicBezTo>
                    <a:pt x="4966" y="4483"/>
                    <a:pt x="5231" y="4383"/>
                    <a:pt x="5429" y="4085"/>
                  </a:cubicBezTo>
                  <a:cubicBezTo>
                    <a:pt x="5628" y="3854"/>
                    <a:pt x="5694" y="3523"/>
                    <a:pt x="5628" y="3225"/>
                  </a:cubicBezTo>
                  <a:lnTo>
                    <a:pt x="5628" y="3192"/>
                  </a:lnTo>
                  <a:cubicBezTo>
                    <a:pt x="5529" y="2827"/>
                    <a:pt x="5165" y="2430"/>
                    <a:pt x="4801" y="2331"/>
                  </a:cubicBezTo>
                  <a:cubicBezTo>
                    <a:pt x="4602" y="2232"/>
                    <a:pt x="4403" y="2132"/>
                    <a:pt x="4205" y="2033"/>
                  </a:cubicBezTo>
                  <a:cubicBezTo>
                    <a:pt x="3874" y="1834"/>
                    <a:pt x="3509" y="1603"/>
                    <a:pt x="3178" y="1371"/>
                  </a:cubicBezTo>
                  <a:cubicBezTo>
                    <a:pt x="2847" y="1139"/>
                    <a:pt x="2516" y="941"/>
                    <a:pt x="2185" y="709"/>
                  </a:cubicBezTo>
                  <a:cubicBezTo>
                    <a:pt x="2020" y="576"/>
                    <a:pt x="1854" y="477"/>
                    <a:pt x="1689" y="378"/>
                  </a:cubicBezTo>
                  <a:cubicBezTo>
                    <a:pt x="1589" y="312"/>
                    <a:pt x="1523" y="278"/>
                    <a:pt x="1457" y="212"/>
                  </a:cubicBezTo>
                  <a:cubicBezTo>
                    <a:pt x="1404" y="186"/>
                    <a:pt x="1265" y="95"/>
                    <a:pt x="1195" y="95"/>
                  </a:cubicBezTo>
                  <a:cubicBezTo>
                    <a:pt x="1178" y="95"/>
                    <a:pt x="1166" y="100"/>
                    <a:pt x="1159" y="113"/>
                  </a:cubicBezTo>
                  <a:cubicBezTo>
                    <a:pt x="1159" y="113"/>
                    <a:pt x="1159" y="113"/>
                    <a:pt x="1126" y="80"/>
                  </a:cubicBezTo>
                  <a:cubicBezTo>
                    <a:pt x="1017" y="33"/>
                    <a:pt x="893" y="1"/>
                    <a:pt x="768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3071350" y="1441300"/>
              <a:ext cx="110925" cy="54175"/>
            </a:xfrm>
            <a:custGeom>
              <a:rect b="b" l="l" r="r" t="t"/>
              <a:pathLst>
                <a:path extrusionOk="0" h="2167" w="4437">
                  <a:moveTo>
                    <a:pt x="2940" y="0"/>
                  </a:moveTo>
                  <a:cubicBezTo>
                    <a:pt x="2855" y="0"/>
                    <a:pt x="2777" y="86"/>
                    <a:pt x="2748" y="172"/>
                  </a:cubicBezTo>
                  <a:cubicBezTo>
                    <a:pt x="2715" y="238"/>
                    <a:pt x="2715" y="338"/>
                    <a:pt x="2715" y="437"/>
                  </a:cubicBezTo>
                  <a:cubicBezTo>
                    <a:pt x="2417" y="470"/>
                    <a:pt x="2086" y="503"/>
                    <a:pt x="1788" y="503"/>
                  </a:cubicBezTo>
                  <a:cubicBezTo>
                    <a:pt x="1490" y="536"/>
                    <a:pt x="1159" y="569"/>
                    <a:pt x="861" y="636"/>
                  </a:cubicBezTo>
                  <a:cubicBezTo>
                    <a:pt x="663" y="669"/>
                    <a:pt x="530" y="702"/>
                    <a:pt x="365" y="834"/>
                  </a:cubicBezTo>
                  <a:cubicBezTo>
                    <a:pt x="298" y="900"/>
                    <a:pt x="232" y="934"/>
                    <a:pt x="199" y="1000"/>
                  </a:cubicBezTo>
                  <a:cubicBezTo>
                    <a:pt x="166" y="1000"/>
                    <a:pt x="133" y="1033"/>
                    <a:pt x="133" y="1033"/>
                  </a:cubicBezTo>
                  <a:cubicBezTo>
                    <a:pt x="34" y="1099"/>
                    <a:pt x="0" y="1265"/>
                    <a:pt x="100" y="1364"/>
                  </a:cubicBezTo>
                  <a:lnTo>
                    <a:pt x="166" y="1430"/>
                  </a:lnTo>
                  <a:cubicBezTo>
                    <a:pt x="199" y="1496"/>
                    <a:pt x="232" y="1529"/>
                    <a:pt x="265" y="1563"/>
                  </a:cubicBezTo>
                  <a:cubicBezTo>
                    <a:pt x="365" y="1695"/>
                    <a:pt x="497" y="1794"/>
                    <a:pt x="696" y="1860"/>
                  </a:cubicBezTo>
                  <a:cubicBezTo>
                    <a:pt x="795" y="1927"/>
                    <a:pt x="927" y="1960"/>
                    <a:pt x="1027" y="1993"/>
                  </a:cubicBezTo>
                  <a:cubicBezTo>
                    <a:pt x="1325" y="2059"/>
                    <a:pt x="1656" y="2092"/>
                    <a:pt x="1954" y="2125"/>
                  </a:cubicBezTo>
                  <a:cubicBezTo>
                    <a:pt x="2172" y="2151"/>
                    <a:pt x="2395" y="2167"/>
                    <a:pt x="2617" y="2167"/>
                  </a:cubicBezTo>
                  <a:cubicBezTo>
                    <a:pt x="2968" y="2167"/>
                    <a:pt x="3317" y="2127"/>
                    <a:pt x="3642" y="2026"/>
                  </a:cubicBezTo>
                  <a:cubicBezTo>
                    <a:pt x="4105" y="1894"/>
                    <a:pt x="4436" y="1265"/>
                    <a:pt x="4139" y="834"/>
                  </a:cubicBezTo>
                  <a:cubicBezTo>
                    <a:pt x="4072" y="735"/>
                    <a:pt x="4006" y="636"/>
                    <a:pt x="3940" y="569"/>
                  </a:cubicBezTo>
                  <a:cubicBezTo>
                    <a:pt x="3807" y="470"/>
                    <a:pt x="3708" y="404"/>
                    <a:pt x="3576" y="371"/>
                  </a:cubicBezTo>
                  <a:cubicBezTo>
                    <a:pt x="3543" y="338"/>
                    <a:pt x="3510" y="338"/>
                    <a:pt x="3476" y="338"/>
                  </a:cubicBezTo>
                  <a:cubicBezTo>
                    <a:pt x="3443" y="305"/>
                    <a:pt x="3410" y="305"/>
                    <a:pt x="3377" y="305"/>
                  </a:cubicBezTo>
                  <a:cubicBezTo>
                    <a:pt x="3278" y="205"/>
                    <a:pt x="3145" y="73"/>
                    <a:pt x="2980" y="7"/>
                  </a:cubicBezTo>
                  <a:cubicBezTo>
                    <a:pt x="2967" y="2"/>
                    <a:pt x="2953" y="0"/>
                    <a:pt x="2940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3077150" y="1174975"/>
              <a:ext cx="63750" cy="112200"/>
            </a:xfrm>
            <a:custGeom>
              <a:rect b="b" l="l" r="r" t="t"/>
              <a:pathLst>
                <a:path extrusionOk="0" h="4488" w="2550">
                  <a:moveTo>
                    <a:pt x="785" y="1"/>
                  </a:moveTo>
                  <a:cubicBezTo>
                    <a:pt x="693" y="1"/>
                    <a:pt x="596" y="21"/>
                    <a:pt x="497" y="66"/>
                  </a:cubicBezTo>
                  <a:cubicBezTo>
                    <a:pt x="199" y="199"/>
                    <a:pt x="0" y="563"/>
                    <a:pt x="100" y="927"/>
                  </a:cubicBezTo>
                  <a:cubicBezTo>
                    <a:pt x="166" y="1192"/>
                    <a:pt x="232" y="1457"/>
                    <a:pt x="364" y="1721"/>
                  </a:cubicBezTo>
                  <a:cubicBezTo>
                    <a:pt x="397" y="1755"/>
                    <a:pt x="397" y="1821"/>
                    <a:pt x="431" y="1887"/>
                  </a:cubicBezTo>
                  <a:lnTo>
                    <a:pt x="431" y="1920"/>
                  </a:lnTo>
                  <a:cubicBezTo>
                    <a:pt x="497" y="2019"/>
                    <a:pt x="530" y="2119"/>
                    <a:pt x="563" y="2251"/>
                  </a:cubicBezTo>
                  <a:cubicBezTo>
                    <a:pt x="662" y="2450"/>
                    <a:pt x="729" y="2681"/>
                    <a:pt x="828" y="2880"/>
                  </a:cubicBezTo>
                  <a:cubicBezTo>
                    <a:pt x="861" y="3046"/>
                    <a:pt x="960" y="3178"/>
                    <a:pt x="1026" y="3344"/>
                  </a:cubicBezTo>
                  <a:cubicBezTo>
                    <a:pt x="1060" y="3443"/>
                    <a:pt x="1126" y="3509"/>
                    <a:pt x="1192" y="3608"/>
                  </a:cubicBezTo>
                  <a:cubicBezTo>
                    <a:pt x="1258" y="3675"/>
                    <a:pt x="1291" y="3774"/>
                    <a:pt x="1357" y="3873"/>
                  </a:cubicBezTo>
                  <a:cubicBezTo>
                    <a:pt x="1424" y="3906"/>
                    <a:pt x="1457" y="3939"/>
                    <a:pt x="1490" y="3973"/>
                  </a:cubicBezTo>
                  <a:cubicBezTo>
                    <a:pt x="1523" y="3989"/>
                    <a:pt x="1540" y="3997"/>
                    <a:pt x="1544" y="3997"/>
                  </a:cubicBezTo>
                  <a:cubicBezTo>
                    <a:pt x="1548" y="3997"/>
                    <a:pt x="1540" y="3989"/>
                    <a:pt x="1523" y="3973"/>
                  </a:cubicBezTo>
                  <a:lnTo>
                    <a:pt x="1523" y="3973"/>
                  </a:lnTo>
                  <a:cubicBezTo>
                    <a:pt x="1622" y="4039"/>
                    <a:pt x="1689" y="4105"/>
                    <a:pt x="1788" y="4204"/>
                  </a:cubicBezTo>
                  <a:cubicBezTo>
                    <a:pt x="1821" y="4270"/>
                    <a:pt x="1887" y="4304"/>
                    <a:pt x="1920" y="4370"/>
                  </a:cubicBezTo>
                  <a:cubicBezTo>
                    <a:pt x="1974" y="4450"/>
                    <a:pt x="2055" y="4487"/>
                    <a:pt x="2132" y="4487"/>
                  </a:cubicBezTo>
                  <a:cubicBezTo>
                    <a:pt x="2245" y="4487"/>
                    <a:pt x="2351" y="4408"/>
                    <a:pt x="2351" y="4270"/>
                  </a:cubicBezTo>
                  <a:cubicBezTo>
                    <a:pt x="2351" y="4171"/>
                    <a:pt x="2384" y="4105"/>
                    <a:pt x="2384" y="4006"/>
                  </a:cubicBezTo>
                  <a:cubicBezTo>
                    <a:pt x="2384" y="3973"/>
                    <a:pt x="2417" y="3939"/>
                    <a:pt x="2417" y="3906"/>
                  </a:cubicBezTo>
                  <a:cubicBezTo>
                    <a:pt x="2417" y="3840"/>
                    <a:pt x="2417" y="3807"/>
                    <a:pt x="2450" y="3774"/>
                  </a:cubicBezTo>
                  <a:cubicBezTo>
                    <a:pt x="2450" y="3760"/>
                    <a:pt x="2450" y="3749"/>
                    <a:pt x="2450" y="3741"/>
                  </a:cubicBezTo>
                  <a:cubicBezTo>
                    <a:pt x="2436" y="3755"/>
                    <a:pt x="2428" y="3763"/>
                    <a:pt x="2426" y="3763"/>
                  </a:cubicBezTo>
                  <a:cubicBezTo>
                    <a:pt x="2423" y="3763"/>
                    <a:pt x="2431" y="3746"/>
                    <a:pt x="2450" y="3708"/>
                  </a:cubicBezTo>
                  <a:cubicBezTo>
                    <a:pt x="2516" y="3608"/>
                    <a:pt x="2549" y="3476"/>
                    <a:pt x="2549" y="3377"/>
                  </a:cubicBezTo>
                  <a:cubicBezTo>
                    <a:pt x="2549" y="3277"/>
                    <a:pt x="2516" y="3178"/>
                    <a:pt x="2483" y="3112"/>
                  </a:cubicBezTo>
                  <a:cubicBezTo>
                    <a:pt x="2516" y="2648"/>
                    <a:pt x="2284" y="2152"/>
                    <a:pt x="2119" y="1755"/>
                  </a:cubicBezTo>
                  <a:cubicBezTo>
                    <a:pt x="2020" y="1490"/>
                    <a:pt x="1887" y="1225"/>
                    <a:pt x="1788" y="993"/>
                  </a:cubicBezTo>
                  <a:cubicBezTo>
                    <a:pt x="1689" y="761"/>
                    <a:pt x="1556" y="563"/>
                    <a:pt x="1424" y="364"/>
                  </a:cubicBezTo>
                  <a:cubicBezTo>
                    <a:pt x="1255" y="147"/>
                    <a:pt x="1034" y="1"/>
                    <a:pt x="785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3431350" y="1639875"/>
              <a:ext cx="73700" cy="63525"/>
            </a:xfrm>
            <a:custGeom>
              <a:rect b="b" l="l" r="r" t="t"/>
              <a:pathLst>
                <a:path extrusionOk="0" h="2541" w="2948">
                  <a:moveTo>
                    <a:pt x="332" y="2392"/>
                  </a:moveTo>
                  <a:cubicBezTo>
                    <a:pt x="332" y="2392"/>
                    <a:pt x="332" y="2392"/>
                    <a:pt x="332" y="2425"/>
                  </a:cubicBezTo>
                  <a:cubicBezTo>
                    <a:pt x="299" y="2392"/>
                    <a:pt x="266" y="2392"/>
                    <a:pt x="233" y="2392"/>
                  </a:cubicBezTo>
                  <a:close/>
                  <a:moveTo>
                    <a:pt x="1968" y="0"/>
                  </a:moveTo>
                  <a:cubicBezTo>
                    <a:pt x="1841" y="0"/>
                    <a:pt x="1732" y="59"/>
                    <a:pt x="1623" y="141"/>
                  </a:cubicBezTo>
                  <a:cubicBezTo>
                    <a:pt x="1524" y="174"/>
                    <a:pt x="1457" y="207"/>
                    <a:pt x="1391" y="240"/>
                  </a:cubicBezTo>
                  <a:cubicBezTo>
                    <a:pt x="1325" y="273"/>
                    <a:pt x="1259" y="340"/>
                    <a:pt x="1159" y="373"/>
                  </a:cubicBezTo>
                  <a:cubicBezTo>
                    <a:pt x="1060" y="439"/>
                    <a:pt x="928" y="538"/>
                    <a:pt x="795" y="638"/>
                  </a:cubicBezTo>
                  <a:cubicBezTo>
                    <a:pt x="696" y="737"/>
                    <a:pt x="530" y="836"/>
                    <a:pt x="431" y="969"/>
                  </a:cubicBezTo>
                  <a:cubicBezTo>
                    <a:pt x="365" y="1035"/>
                    <a:pt x="332" y="1101"/>
                    <a:pt x="266" y="1167"/>
                  </a:cubicBezTo>
                  <a:cubicBezTo>
                    <a:pt x="166" y="1300"/>
                    <a:pt x="100" y="1366"/>
                    <a:pt x="34" y="1531"/>
                  </a:cubicBezTo>
                  <a:cubicBezTo>
                    <a:pt x="1" y="1697"/>
                    <a:pt x="1" y="1829"/>
                    <a:pt x="34" y="1962"/>
                  </a:cubicBezTo>
                  <a:cubicBezTo>
                    <a:pt x="34" y="2028"/>
                    <a:pt x="1" y="2094"/>
                    <a:pt x="1" y="2160"/>
                  </a:cubicBezTo>
                  <a:cubicBezTo>
                    <a:pt x="1" y="2293"/>
                    <a:pt x="67" y="2392"/>
                    <a:pt x="199" y="2425"/>
                  </a:cubicBezTo>
                  <a:cubicBezTo>
                    <a:pt x="222" y="2436"/>
                    <a:pt x="244" y="2440"/>
                    <a:pt x="266" y="2440"/>
                  </a:cubicBezTo>
                  <a:cubicBezTo>
                    <a:pt x="310" y="2440"/>
                    <a:pt x="354" y="2425"/>
                    <a:pt x="398" y="2425"/>
                  </a:cubicBezTo>
                  <a:lnTo>
                    <a:pt x="431" y="2425"/>
                  </a:lnTo>
                  <a:cubicBezTo>
                    <a:pt x="561" y="2490"/>
                    <a:pt x="704" y="2541"/>
                    <a:pt x="843" y="2541"/>
                  </a:cubicBezTo>
                  <a:cubicBezTo>
                    <a:pt x="918" y="2541"/>
                    <a:pt x="991" y="2526"/>
                    <a:pt x="1060" y="2491"/>
                  </a:cubicBezTo>
                  <a:cubicBezTo>
                    <a:pt x="1159" y="2458"/>
                    <a:pt x="1226" y="2458"/>
                    <a:pt x="1292" y="2425"/>
                  </a:cubicBezTo>
                  <a:cubicBezTo>
                    <a:pt x="1457" y="2359"/>
                    <a:pt x="1557" y="2293"/>
                    <a:pt x="1689" y="2194"/>
                  </a:cubicBezTo>
                  <a:cubicBezTo>
                    <a:pt x="1755" y="2160"/>
                    <a:pt x="1822" y="2094"/>
                    <a:pt x="1888" y="2061"/>
                  </a:cubicBezTo>
                  <a:cubicBezTo>
                    <a:pt x="2020" y="1962"/>
                    <a:pt x="2119" y="1862"/>
                    <a:pt x="2252" y="1763"/>
                  </a:cubicBezTo>
                  <a:cubicBezTo>
                    <a:pt x="2318" y="1730"/>
                    <a:pt x="2351" y="1664"/>
                    <a:pt x="2417" y="1598"/>
                  </a:cubicBezTo>
                  <a:lnTo>
                    <a:pt x="2583" y="1432"/>
                  </a:lnTo>
                  <a:cubicBezTo>
                    <a:pt x="2682" y="1333"/>
                    <a:pt x="2748" y="1233"/>
                    <a:pt x="2815" y="1101"/>
                  </a:cubicBezTo>
                  <a:cubicBezTo>
                    <a:pt x="2848" y="1002"/>
                    <a:pt x="2848" y="902"/>
                    <a:pt x="2848" y="803"/>
                  </a:cubicBezTo>
                  <a:cubicBezTo>
                    <a:pt x="2914" y="638"/>
                    <a:pt x="2947" y="472"/>
                    <a:pt x="2848" y="307"/>
                  </a:cubicBezTo>
                  <a:cubicBezTo>
                    <a:pt x="2759" y="158"/>
                    <a:pt x="2590" y="37"/>
                    <a:pt x="2413" y="37"/>
                  </a:cubicBezTo>
                  <a:cubicBezTo>
                    <a:pt x="2393" y="37"/>
                    <a:pt x="2372" y="38"/>
                    <a:pt x="2351" y="42"/>
                  </a:cubicBezTo>
                  <a:lnTo>
                    <a:pt x="2252" y="42"/>
                  </a:lnTo>
                  <a:cubicBezTo>
                    <a:pt x="2186" y="9"/>
                    <a:pt x="2119" y="9"/>
                    <a:pt x="2053" y="9"/>
                  </a:cubicBezTo>
                  <a:cubicBezTo>
                    <a:pt x="2024" y="3"/>
                    <a:pt x="1996" y="0"/>
                    <a:pt x="1968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3441300" y="1701325"/>
              <a:ext cx="2500" cy="850"/>
            </a:xfrm>
            <a:custGeom>
              <a:rect b="b" l="l" r="r" t="t"/>
              <a:pathLst>
                <a:path extrusionOk="0" h="34" w="100">
                  <a:moveTo>
                    <a:pt x="0" y="0"/>
                  </a:moveTo>
                  <a:cubicBezTo>
                    <a:pt x="33" y="0"/>
                    <a:pt x="66" y="33"/>
                    <a:pt x="99" y="33"/>
                  </a:cubicBezTo>
                  <a:cubicBezTo>
                    <a:pt x="66" y="0"/>
                    <a:pt x="33" y="0"/>
                    <a:pt x="0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3439625" y="17005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397425" y="1981325"/>
              <a:ext cx="53000" cy="89350"/>
            </a:xfrm>
            <a:custGeom>
              <a:rect b="b" l="l" r="r" t="t"/>
              <a:pathLst>
                <a:path extrusionOk="0" h="3574" w="2120">
                  <a:moveTo>
                    <a:pt x="840" y="1"/>
                  </a:moveTo>
                  <a:cubicBezTo>
                    <a:pt x="805" y="1"/>
                    <a:pt x="770" y="9"/>
                    <a:pt x="729" y="23"/>
                  </a:cubicBezTo>
                  <a:cubicBezTo>
                    <a:pt x="663" y="56"/>
                    <a:pt x="630" y="56"/>
                    <a:pt x="596" y="89"/>
                  </a:cubicBezTo>
                  <a:cubicBezTo>
                    <a:pt x="431" y="188"/>
                    <a:pt x="332" y="354"/>
                    <a:pt x="265" y="552"/>
                  </a:cubicBezTo>
                  <a:cubicBezTo>
                    <a:pt x="199" y="718"/>
                    <a:pt x="133" y="883"/>
                    <a:pt x="100" y="1016"/>
                  </a:cubicBezTo>
                  <a:cubicBezTo>
                    <a:pt x="34" y="1281"/>
                    <a:pt x="1" y="1512"/>
                    <a:pt x="1" y="1777"/>
                  </a:cubicBezTo>
                  <a:cubicBezTo>
                    <a:pt x="1" y="2042"/>
                    <a:pt x="34" y="2274"/>
                    <a:pt x="67" y="2539"/>
                  </a:cubicBezTo>
                  <a:cubicBezTo>
                    <a:pt x="100" y="2837"/>
                    <a:pt x="365" y="3234"/>
                    <a:pt x="663" y="3399"/>
                  </a:cubicBezTo>
                  <a:cubicBezTo>
                    <a:pt x="800" y="3509"/>
                    <a:pt x="960" y="3573"/>
                    <a:pt x="1123" y="3573"/>
                  </a:cubicBezTo>
                  <a:cubicBezTo>
                    <a:pt x="1157" y="3573"/>
                    <a:pt x="1191" y="3571"/>
                    <a:pt x="1225" y="3565"/>
                  </a:cubicBezTo>
                  <a:cubicBezTo>
                    <a:pt x="1391" y="3532"/>
                    <a:pt x="1523" y="3466"/>
                    <a:pt x="1623" y="3399"/>
                  </a:cubicBezTo>
                  <a:cubicBezTo>
                    <a:pt x="1689" y="3366"/>
                    <a:pt x="1689" y="3300"/>
                    <a:pt x="1722" y="3267"/>
                  </a:cubicBezTo>
                  <a:lnTo>
                    <a:pt x="1755" y="3267"/>
                  </a:lnTo>
                  <a:cubicBezTo>
                    <a:pt x="1987" y="3035"/>
                    <a:pt x="2119" y="2605"/>
                    <a:pt x="2119" y="2274"/>
                  </a:cubicBezTo>
                  <a:cubicBezTo>
                    <a:pt x="2119" y="2009"/>
                    <a:pt x="2053" y="1744"/>
                    <a:pt x="1987" y="1512"/>
                  </a:cubicBezTo>
                  <a:cubicBezTo>
                    <a:pt x="1921" y="1281"/>
                    <a:pt x="1821" y="1049"/>
                    <a:pt x="1722" y="850"/>
                  </a:cubicBezTo>
                  <a:cubicBezTo>
                    <a:pt x="1656" y="685"/>
                    <a:pt x="1556" y="552"/>
                    <a:pt x="1457" y="420"/>
                  </a:cubicBezTo>
                  <a:cubicBezTo>
                    <a:pt x="1325" y="254"/>
                    <a:pt x="1192" y="89"/>
                    <a:pt x="994" y="56"/>
                  </a:cubicBezTo>
                  <a:cubicBezTo>
                    <a:pt x="936" y="17"/>
                    <a:pt x="889" y="1"/>
                    <a:pt x="840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469675" y="2002575"/>
              <a:ext cx="69550" cy="100150"/>
            </a:xfrm>
            <a:custGeom>
              <a:rect b="b" l="l" r="r" t="t"/>
              <a:pathLst>
                <a:path extrusionOk="0" h="4006" w="2782">
                  <a:moveTo>
                    <a:pt x="2318" y="0"/>
                  </a:moveTo>
                  <a:cubicBezTo>
                    <a:pt x="2086" y="0"/>
                    <a:pt x="1921" y="33"/>
                    <a:pt x="1755" y="166"/>
                  </a:cubicBezTo>
                  <a:lnTo>
                    <a:pt x="1623" y="298"/>
                  </a:lnTo>
                  <a:cubicBezTo>
                    <a:pt x="1524" y="431"/>
                    <a:pt x="1424" y="563"/>
                    <a:pt x="1325" y="729"/>
                  </a:cubicBezTo>
                  <a:cubicBezTo>
                    <a:pt x="1159" y="960"/>
                    <a:pt x="1027" y="1192"/>
                    <a:pt x="861" y="1424"/>
                  </a:cubicBezTo>
                  <a:cubicBezTo>
                    <a:pt x="729" y="1656"/>
                    <a:pt x="597" y="1920"/>
                    <a:pt x="431" y="2152"/>
                  </a:cubicBezTo>
                  <a:cubicBezTo>
                    <a:pt x="299" y="2417"/>
                    <a:pt x="133" y="2649"/>
                    <a:pt x="100" y="2947"/>
                  </a:cubicBezTo>
                  <a:cubicBezTo>
                    <a:pt x="100" y="2980"/>
                    <a:pt x="67" y="2980"/>
                    <a:pt x="67" y="3046"/>
                  </a:cubicBezTo>
                  <a:cubicBezTo>
                    <a:pt x="34" y="3112"/>
                    <a:pt x="34" y="3145"/>
                    <a:pt x="34" y="3211"/>
                  </a:cubicBezTo>
                  <a:cubicBezTo>
                    <a:pt x="1" y="3344"/>
                    <a:pt x="34" y="3443"/>
                    <a:pt x="67" y="3576"/>
                  </a:cubicBezTo>
                  <a:cubicBezTo>
                    <a:pt x="67" y="3542"/>
                    <a:pt x="67" y="3542"/>
                    <a:pt x="67" y="3476"/>
                  </a:cubicBezTo>
                  <a:cubicBezTo>
                    <a:pt x="67" y="3576"/>
                    <a:pt x="67" y="3675"/>
                    <a:pt x="133" y="3741"/>
                  </a:cubicBezTo>
                  <a:cubicBezTo>
                    <a:pt x="166" y="3807"/>
                    <a:pt x="232" y="3873"/>
                    <a:pt x="299" y="3940"/>
                  </a:cubicBezTo>
                  <a:cubicBezTo>
                    <a:pt x="365" y="3973"/>
                    <a:pt x="497" y="4006"/>
                    <a:pt x="563" y="4006"/>
                  </a:cubicBezTo>
                  <a:lnTo>
                    <a:pt x="696" y="4006"/>
                  </a:lnTo>
                  <a:cubicBezTo>
                    <a:pt x="895" y="4006"/>
                    <a:pt x="1060" y="3907"/>
                    <a:pt x="1226" y="3807"/>
                  </a:cubicBezTo>
                  <a:cubicBezTo>
                    <a:pt x="1557" y="3642"/>
                    <a:pt x="1788" y="3278"/>
                    <a:pt x="1954" y="2980"/>
                  </a:cubicBezTo>
                  <a:cubicBezTo>
                    <a:pt x="2152" y="2682"/>
                    <a:pt x="2318" y="2384"/>
                    <a:pt x="2450" y="2020"/>
                  </a:cubicBezTo>
                  <a:cubicBezTo>
                    <a:pt x="2550" y="1755"/>
                    <a:pt x="2649" y="1490"/>
                    <a:pt x="2715" y="1192"/>
                  </a:cubicBezTo>
                  <a:cubicBezTo>
                    <a:pt x="2748" y="993"/>
                    <a:pt x="2781" y="828"/>
                    <a:pt x="2748" y="662"/>
                  </a:cubicBezTo>
                  <a:cubicBezTo>
                    <a:pt x="2748" y="464"/>
                    <a:pt x="2715" y="298"/>
                    <a:pt x="2583" y="166"/>
                  </a:cubicBezTo>
                  <a:cubicBezTo>
                    <a:pt x="2517" y="133"/>
                    <a:pt x="2417" y="0"/>
                    <a:pt x="2318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2472175" y="20762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2255264" y="968492"/>
              <a:ext cx="1373713" cy="1617126"/>
            </a:xfrm>
            <a:custGeom>
              <a:rect b="b" l="l" r="r" t="t"/>
              <a:pathLst>
                <a:path extrusionOk="0" h="64453" w="54954">
                  <a:moveTo>
                    <a:pt x="18076" y="0"/>
                  </a:moveTo>
                  <a:cubicBezTo>
                    <a:pt x="12415" y="7449"/>
                    <a:pt x="16321" y="31913"/>
                    <a:pt x="16321" y="31913"/>
                  </a:cubicBezTo>
                  <a:cubicBezTo>
                    <a:pt x="11720" y="21982"/>
                    <a:pt x="3543" y="20558"/>
                    <a:pt x="3543" y="20558"/>
                  </a:cubicBezTo>
                  <a:lnTo>
                    <a:pt x="3543" y="20558"/>
                  </a:lnTo>
                  <a:cubicBezTo>
                    <a:pt x="1" y="33336"/>
                    <a:pt x="12051" y="53894"/>
                    <a:pt x="12051" y="56013"/>
                  </a:cubicBezTo>
                  <a:cubicBezTo>
                    <a:pt x="12051" y="56013"/>
                    <a:pt x="20860" y="64453"/>
                    <a:pt x="30535" y="64453"/>
                  </a:cubicBezTo>
                  <a:cubicBezTo>
                    <a:pt x="34449" y="64453"/>
                    <a:pt x="38504" y="63071"/>
                    <a:pt x="42176" y="59191"/>
                  </a:cubicBezTo>
                  <a:cubicBezTo>
                    <a:pt x="54954" y="45717"/>
                    <a:pt x="48929" y="21618"/>
                    <a:pt x="48929" y="21617"/>
                  </a:cubicBezTo>
                  <a:lnTo>
                    <a:pt x="48929" y="21617"/>
                  </a:lnTo>
                  <a:cubicBezTo>
                    <a:pt x="40785" y="23769"/>
                    <a:pt x="38302" y="32277"/>
                    <a:pt x="38302" y="32277"/>
                  </a:cubicBezTo>
                  <a:cubicBezTo>
                    <a:pt x="41844" y="14202"/>
                    <a:pt x="34760" y="3906"/>
                    <a:pt x="34760" y="3906"/>
                  </a:cubicBezTo>
                  <a:cubicBezTo>
                    <a:pt x="28735" y="7813"/>
                    <a:pt x="27643" y="20922"/>
                    <a:pt x="27643" y="20922"/>
                  </a:cubicBezTo>
                  <a:cubicBezTo>
                    <a:pt x="25888" y="5694"/>
                    <a:pt x="18076" y="0"/>
                    <a:pt x="18076" y="0"/>
                  </a:cubicBezTo>
                  <a:close/>
                </a:path>
              </a:pathLst>
            </a:custGeom>
            <a:solidFill>
              <a:srgbClr val="567F57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2405874" y="2275831"/>
              <a:ext cx="1071668" cy="1129627"/>
            </a:xfrm>
            <a:custGeom>
              <a:rect b="b" l="l" r="r" t="t"/>
              <a:pathLst>
                <a:path extrusionOk="0" h="45023" w="42871">
                  <a:moveTo>
                    <a:pt x="6191" y="0"/>
                  </a:moveTo>
                  <a:cubicBezTo>
                    <a:pt x="2781" y="0"/>
                    <a:pt x="1" y="2781"/>
                    <a:pt x="1" y="6191"/>
                  </a:cubicBezTo>
                  <a:lnTo>
                    <a:pt x="1" y="38832"/>
                  </a:lnTo>
                  <a:cubicBezTo>
                    <a:pt x="1" y="42274"/>
                    <a:pt x="2781" y="45022"/>
                    <a:pt x="6191" y="45022"/>
                  </a:cubicBezTo>
                  <a:lnTo>
                    <a:pt x="36680" y="45022"/>
                  </a:lnTo>
                  <a:cubicBezTo>
                    <a:pt x="40090" y="45022"/>
                    <a:pt x="42871" y="42274"/>
                    <a:pt x="42871" y="38832"/>
                  </a:cubicBezTo>
                  <a:lnTo>
                    <a:pt x="42871" y="6191"/>
                  </a:lnTo>
                  <a:cubicBezTo>
                    <a:pt x="42871" y="2781"/>
                    <a:pt x="40090" y="0"/>
                    <a:pt x="36680" y="0"/>
                  </a:cubicBezTo>
                  <a:close/>
                </a:path>
              </a:pathLst>
            </a:custGeom>
            <a:solidFill>
              <a:srgbClr val="AC88F4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2881001" y="1531260"/>
              <a:ext cx="123213" cy="97098"/>
            </a:xfrm>
            <a:custGeom>
              <a:rect b="b" l="l" r="r" t="t"/>
              <a:pathLst>
                <a:path extrusionOk="0" h="3870" w="4929">
                  <a:moveTo>
                    <a:pt x="398" y="0"/>
                  </a:moveTo>
                  <a:cubicBezTo>
                    <a:pt x="212" y="0"/>
                    <a:pt x="0" y="154"/>
                    <a:pt x="29" y="379"/>
                  </a:cubicBezTo>
                  <a:cubicBezTo>
                    <a:pt x="29" y="445"/>
                    <a:pt x="29" y="544"/>
                    <a:pt x="62" y="611"/>
                  </a:cubicBezTo>
                  <a:cubicBezTo>
                    <a:pt x="29" y="809"/>
                    <a:pt x="128" y="1008"/>
                    <a:pt x="260" y="1240"/>
                  </a:cubicBezTo>
                  <a:cubicBezTo>
                    <a:pt x="360" y="1471"/>
                    <a:pt x="525" y="1670"/>
                    <a:pt x="691" y="1869"/>
                  </a:cubicBezTo>
                  <a:cubicBezTo>
                    <a:pt x="956" y="2200"/>
                    <a:pt x="1253" y="2465"/>
                    <a:pt x="1585" y="2729"/>
                  </a:cubicBezTo>
                  <a:cubicBezTo>
                    <a:pt x="1982" y="3027"/>
                    <a:pt x="2346" y="3292"/>
                    <a:pt x="2776" y="3524"/>
                  </a:cubicBezTo>
                  <a:cubicBezTo>
                    <a:pt x="3041" y="3689"/>
                    <a:pt x="3372" y="3855"/>
                    <a:pt x="3670" y="3855"/>
                  </a:cubicBezTo>
                  <a:cubicBezTo>
                    <a:pt x="3685" y="3860"/>
                    <a:pt x="3705" y="3862"/>
                    <a:pt x="3728" y="3862"/>
                  </a:cubicBezTo>
                  <a:cubicBezTo>
                    <a:pt x="3818" y="3862"/>
                    <a:pt x="3950" y="3832"/>
                    <a:pt x="3976" y="3832"/>
                  </a:cubicBezTo>
                  <a:cubicBezTo>
                    <a:pt x="3988" y="3832"/>
                    <a:pt x="3978" y="3838"/>
                    <a:pt x="3935" y="3855"/>
                  </a:cubicBezTo>
                  <a:cubicBezTo>
                    <a:pt x="3891" y="3866"/>
                    <a:pt x="3876" y="3870"/>
                    <a:pt x="3877" y="3870"/>
                  </a:cubicBezTo>
                  <a:cubicBezTo>
                    <a:pt x="3880" y="3870"/>
                    <a:pt x="3946" y="3855"/>
                    <a:pt x="3968" y="3855"/>
                  </a:cubicBezTo>
                  <a:cubicBezTo>
                    <a:pt x="4100" y="3855"/>
                    <a:pt x="4167" y="3855"/>
                    <a:pt x="4299" y="3822"/>
                  </a:cubicBezTo>
                  <a:cubicBezTo>
                    <a:pt x="4498" y="3789"/>
                    <a:pt x="4696" y="3722"/>
                    <a:pt x="4796" y="3524"/>
                  </a:cubicBezTo>
                  <a:cubicBezTo>
                    <a:pt x="4895" y="3358"/>
                    <a:pt x="4928" y="3093"/>
                    <a:pt x="4796" y="2928"/>
                  </a:cubicBezTo>
                  <a:cubicBezTo>
                    <a:pt x="4729" y="2829"/>
                    <a:pt x="4663" y="2729"/>
                    <a:pt x="4564" y="2630"/>
                  </a:cubicBezTo>
                  <a:cubicBezTo>
                    <a:pt x="4564" y="2597"/>
                    <a:pt x="4531" y="2531"/>
                    <a:pt x="4498" y="2498"/>
                  </a:cubicBezTo>
                  <a:cubicBezTo>
                    <a:pt x="4498" y="2531"/>
                    <a:pt x="4498" y="2531"/>
                    <a:pt x="4498" y="2531"/>
                  </a:cubicBezTo>
                  <a:cubicBezTo>
                    <a:pt x="4465" y="2465"/>
                    <a:pt x="4431" y="2431"/>
                    <a:pt x="4398" y="2398"/>
                  </a:cubicBezTo>
                  <a:cubicBezTo>
                    <a:pt x="4365" y="2332"/>
                    <a:pt x="4299" y="2266"/>
                    <a:pt x="4233" y="2233"/>
                  </a:cubicBezTo>
                  <a:cubicBezTo>
                    <a:pt x="4167" y="2167"/>
                    <a:pt x="4100" y="2133"/>
                    <a:pt x="4034" y="2067"/>
                  </a:cubicBezTo>
                  <a:cubicBezTo>
                    <a:pt x="3968" y="2034"/>
                    <a:pt x="3869" y="1968"/>
                    <a:pt x="3769" y="1935"/>
                  </a:cubicBezTo>
                  <a:cubicBezTo>
                    <a:pt x="3405" y="1736"/>
                    <a:pt x="3074" y="1504"/>
                    <a:pt x="2743" y="1306"/>
                  </a:cubicBezTo>
                  <a:cubicBezTo>
                    <a:pt x="2412" y="1074"/>
                    <a:pt x="2114" y="842"/>
                    <a:pt x="1783" y="644"/>
                  </a:cubicBezTo>
                  <a:cubicBezTo>
                    <a:pt x="1618" y="511"/>
                    <a:pt x="1452" y="412"/>
                    <a:pt x="1287" y="313"/>
                  </a:cubicBezTo>
                  <a:cubicBezTo>
                    <a:pt x="1088" y="180"/>
                    <a:pt x="889" y="48"/>
                    <a:pt x="658" y="48"/>
                  </a:cubicBezTo>
                  <a:cubicBezTo>
                    <a:pt x="591" y="15"/>
                    <a:pt x="558" y="15"/>
                    <a:pt x="492" y="15"/>
                  </a:cubicBezTo>
                  <a:cubicBezTo>
                    <a:pt x="462" y="5"/>
                    <a:pt x="431" y="0"/>
                    <a:pt x="398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2890800" y="1750020"/>
              <a:ext cx="95190" cy="120031"/>
            </a:xfrm>
            <a:custGeom>
              <a:rect b="b" l="l" r="r" t="t"/>
              <a:pathLst>
                <a:path extrusionOk="0" h="4784" w="3808">
                  <a:moveTo>
                    <a:pt x="1477" y="4556"/>
                  </a:moveTo>
                  <a:cubicBezTo>
                    <a:pt x="1413" y="4582"/>
                    <a:pt x="1393" y="4591"/>
                    <a:pt x="1394" y="4591"/>
                  </a:cubicBezTo>
                  <a:cubicBezTo>
                    <a:pt x="1395" y="4591"/>
                    <a:pt x="1463" y="4564"/>
                    <a:pt x="1477" y="4556"/>
                  </a:cubicBezTo>
                  <a:close/>
                  <a:moveTo>
                    <a:pt x="3479" y="1"/>
                  </a:moveTo>
                  <a:cubicBezTo>
                    <a:pt x="3427" y="1"/>
                    <a:pt x="3373" y="25"/>
                    <a:pt x="3344" y="68"/>
                  </a:cubicBezTo>
                  <a:cubicBezTo>
                    <a:pt x="3245" y="102"/>
                    <a:pt x="3179" y="168"/>
                    <a:pt x="3079" y="234"/>
                  </a:cubicBezTo>
                  <a:cubicBezTo>
                    <a:pt x="2748" y="366"/>
                    <a:pt x="2484" y="731"/>
                    <a:pt x="2219" y="1028"/>
                  </a:cubicBezTo>
                  <a:cubicBezTo>
                    <a:pt x="2153" y="1128"/>
                    <a:pt x="2053" y="1260"/>
                    <a:pt x="1954" y="1393"/>
                  </a:cubicBezTo>
                  <a:cubicBezTo>
                    <a:pt x="1921" y="1426"/>
                    <a:pt x="1888" y="1459"/>
                    <a:pt x="1855" y="1525"/>
                  </a:cubicBezTo>
                  <a:cubicBezTo>
                    <a:pt x="1722" y="1691"/>
                    <a:pt x="1557" y="1856"/>
                    <a:pt x="1424" y="2022"/>
                  </a:cubicBezTo>
                  <a:cubicBezTo>
                    <a:pt x="1325" y="2154"/>
                    <a:pt x="1226" y="2286"/>
                    <a:pt x="1126" y="2419"/>
                  </a:cubicBezTo>
                  <a:cubicBezTo>
                    <a:pt x="1093" y="2452"/>
                    <a:pt x="1060" y="2485"/>
                    <a:pt x="1027" y="2518"/>
                  </a:cubicBezTo>
                  <a:cubicBezTo>
                    <a:pt x="861" y="2717"/>
                    <a:pt x="663" y="2915"/>
                    <a:pt x="497" y="3147"/>
                  </a:cubicBezTo>
                  <a:cubicBezTo>
                    <a:pt x="464" y="3180"/>
                    <a:pt x="431" y="3246"/>
                    <a:pt x="398" y="3280"/>
                  </a:cubicBezTo>
                  <a:lnTo>
                    <a:pt x="355" y="3431"/>
                  </a:lnTo>
                  <a:lnTo>
                    <a:pt x="355" y="3431"/>
                  </a:lnTo>
                  <a:cubicBezTo>
                    <a:pt x="357" y="3418"/>
                    <a:pt x="357" y="3411"/>
                    <a:pt x="355" y="3411"/>
                  </a:cubicBezTo>
                  <a:cubicBezTo>
                    <a:pt x="351" y="3411"/>
                    <a:pt x="344" y="3422"/>
                    <a:pt x="332" y="3445"/>
                  </a:cubicBezTo>
                  <a:cubicBezTo>
                    <a:pt x="266" y="3511"/>
                    <a:pt x="199" y="3677"/>
                    <a:pt x="199" y="3710"/>
                  </a:cubicBezTo>
                  <a:cubicBezTo>
                    <a:pt x="199" y="3743"/>
                    <a:pt x="199" y="3776"/>
                    <a:pt x="199" y="3842"/>
                  </a:cubicBezTo>
                  <a:cubicBezTo>
                    <a:pt x="199" y="3842"/>
                    <a:pt x="166" y="3875"/>
                    <a:pt x="133" y="3909"/>
                  </a:cubicBezTo>
                  <a:cubicBezTo>
                    <a:pt x="133" y="3975"/>
                    <a:pt x="100" y="4041"/>
                    <a:pt x="100" y="4107"/>
                  </a:cubicBezTo>
                  <a:cubicBezTo>
                    <a:pt x="67" y="4206"/>
                    <a:pt x="1" y="4306"/>
                    <a:pt x="34" y="4405"/>
                  </a:cubicBezTo>
                  <a:cubicBezTo>
                    <a:pt x="34" y="4571"/>
                    <a:pt x="133" y="4703"/>
                    <a:pt x="299" y="4769"/>
                  </a:cubicBezTo>
                  <a:cubicBezTo>
                    <a:pt x="332" y="4780"/>
                    <a:pt x="365" y="4784"/>
                    <a:pt x="398" y="4784"/>
                  </a:cubicBezTo>
                  <a:cubicBezTo>
                    <a:pt x="464" y="4784"/>
                    <a:pt x="530" y="4769"/>
                    <a:pt x="597" y="4769"/>
                  </a:cubicBezTo>
                  <a:cubicBezTo>
                    <a:pt x="663" y="4769"/>
                    <a:pt x="729" y="4769"/>
                    <a:pt x="795" y="4736"/>
                  </a:cubicBezTo>
                  <a:cubicBezTo>
                    <a:pt x="828" y="4736"/>
                    <a:pt x="994" y="4703"/>
                    <a:pt x="861" y="4703"/>
                  </a:cubicBezTo>
                  <a:cubicBezTo>
                    <a:pt x="1060" y="4670"/>
                    <a:pt x="1226" y="4670"/>
                    <a:pt x="1424" y="4571"/>
                  </a:cubicBezTo>
                  <a:cubicBezTo>
                    <a:pt x="1460" y="4559"/>
                    <a:pt x="1475" y="4554"/>
                    <a:pt x="1478" y="4554"/>
                  </a:cubicBezTo>
                  <a:cubicBezTo>
                    <a:pt x="1480" y="4554"/>
                    <a:pt x="1479" y="4555"/>
                    <a:pt x="1477" y="4556"/>
                  </a:cubicBezTo>
                  <a:lnTo>
                    <a:pt x="1477" y="4556"/>
                  </a:lnTo>
                  <a:cubicBezTo>
                    <a:pt x="1490" y="4551"/>
                    <a:pt x="1506" y="4545"/>
                    <a:pt x="1524" y="4538"/>
                  </a:cubicBezTo>
                  <a:cubicBezTo>
                    <a:pt x="1590" y="4504"/>
                    <a:pt x="1656" y="4471"/>
                    <a:pt x="1722" y="4405"/>
                  </a:cubicBezTo>
                  <a:cubicBezTo>
                    <a:pt x="2186" y="4107"/>
                    <a:pt x="2616" y="3611"/>
                    <a:pt x="2914" y="3180"/>
                  </a:cubicBezTo>
                  <a:cubicBezTo>
                    <a:pt x="3146" y="2783"/>
                    <a:pt x="3377" y="2353"/>
                    <a:pt x="3576" y="1922"/>
                  </a:cubicBezTo>
                  <a:cubicBezTo>
                    <a:pt x="3675" y="1691"/>
                    <a:pt x="3708" y="1426"/>
                    <a:pt x="3742" y="1194"/>
                  </a:cubicBezTo>
                  <a:cubicBezTo>
                    <a:pt x="3808" y="896"/>
                    <a:pt x="3808" y="664"/>
                    <a:pt x="3708" y="433"/>
                  </a:cubicBezTo>
                  <a:lnTo>
                    <a:pt x="3675" y="433"/>
                  </a:lnTo>
                  <a:cubicBezTo>
                    <a:pt x="3675" y="399"/>
                    <a:pt x="3675" y="366"/>
                    <a:pt x="3675" y="300"/>
                  </a:cubicBezTo>
                  <a:cubicBezTo>
                    <a:pt x="3675" y="267"/>
                    <a:pt x="3609" y="168"/>
                    <a:pt x="3609" y="135"/>
                  </a:cubicBezTo>
                  <a:cubicBezTo>
                    <a:pt x="3609" y="41"/>
                    <a:pt x="3546" y="1"/>
                    <a:pt x="3479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2881701" y="2048390"/>
              <a:ext cx="90216" cy="128611"/>
            </a:xfrm>
            <a:custGeom>
              <a:rect b="b" l="l" r="r" t="t"/>
              <a:pathLst>
                <a:path extrusionOk="0" h="5126" w="3609">
                  <a:moveTo>
                    <a:pt x="419" y="0"/>
                  </a:moveTo>
                  <a:cubicBezTo>
                    <a:pt x="310" y="0"/>
                    <a:pt x="199" y="72"/>
                    <a:pt x="199" y="193"/>
                  </a:cubicBezTo>
                  <a:cubicBezTo>
                    <a:pt x="199" y="259"/>
                    <a:pt x="133" y="326"/>
                    <a:pt x="133" y="359"/>
                  </a:cubicBezTo>
                  <a:cubicBezTo>
                    <a:pt x="133" y="392"/>
                    <a:pt x="100" y="458"/>
                    <a:pt x="100" y="491"/>
                  </a:cubicBezTo>
                  <a:cubicBezTo>
                    <a:pt x="67" y="624"/>
                    <a:pt x="67" y="723"/>
                    <a:pt x="34" y="822"/>
                  </a:cubicBezTo>
                  <a:cubicBezTo>
                    <a:pt x="1" y="1087"/>
                    <a:pt x="100" y="1385"/>
                    <a:pt x="166" y="1617"/>
                  </a:cubicBezTo>
                  <a:cubicBezTo>
                    <a:pt x="265" y="2113"/>
                    <a:pt x="497" y="2577"/>
                    <a:pt x="729" y="3007"/>
                  </a:cubicBezTo>
                  <a:cubicBezTo>
                    <a:pt x="928" y="3471"/>
                    <a:pt x="1225" y="3868"/>
                    <a:pt x="1557" y="4232"/>
                  </a:cubicBezTo>
                  <a:cubicBezTo>
                    <a:pt x="1689" y="4431"/>
                    <a:pt x="1821" y="4596"/>
                    <a:pt x="2020" y="4762"/>
                  </a:cubicBezTo>
                  <a:cubicBezTo>
                    <a:pt x="2186" y="4894"/>
                    <a:pt x="2351" y="5027"/>
                    <a:pt x="2550" y="5093"/>
                  </a:cubicBezTo>
                  <a:cubicBezTo>
                    <a:pt x="2586" y="5093"/>
                    <a:pt x="2684" y="5103"/>
                    <a:pt x="2730" y="5106"/>
                  </a:cubicBezTo>
                  <a:lnTo>
                    <a:pt x="2730" y="5106"/>
                  </a:lnTo>
                  <a:cubicBezTo>
                    <a:pt x="2814" y="5126"/>
                    <a:pt x="2897" y="5126"/>
                    <a:pt x="2980" y="5126"/>
                  </a:cubicBezTo>
                  <a:cubicBezTo>
                    <a:pt x="3311" y="5126"/>
                    <a:pt x="3609" y="4861"/>
                    <a:pt x="3609" y="4497"/>
                  </a:cubicBezTo>
                  <a:cubicBezTo>
                    <a:pt x="3609" y="4431"/>
                    <a:pt x="3609" y="4331"/>
                    <a:pt x="3576" y="4265"/>
                  </a:cubicBezTo>
                  <a:lnTo>
                    <a:pt x="3576" y="4232"/>
                  </a:lnTo>
                  <a:cubicBezTo>
                    <a:pt x="3576" y="4232"/>
                    <a:pt x="3576" y="4232"/>
                    <a:pt x="3576" y="4199"/>
                  </a:cubicBezTo>
                  <a:cubicBezTo>
                    <a:pt x="3543" y="4033"/>
                    <a:pt x="3477" y="3868"/>
                    <a:pt x="3344" y="3735"/>
                  </a:cubicBezTo>
                  <a:cubicBezTo>
                    <a:pt x="3212" y="3504"/>
                    <a:pt x="3013" y="3305"/>
                    <a:pt x="2848" y="3106"/>
                  </a:cubicBezTo>
                  <a:cubicBezTo>
                    <a:pt x="2781" y="3007"/>
                    <a:pt x="2715" y="2941"/>
                    <a:pt x="2649" y="2842"/>
                  </a:cubicBezTo>
                  <a:cubicBezTo>
                    <a:pt x="2649" y="2842"/>
                    <a:pt x="2616" y="2842"/>
                    <a:pt x="2616" y="2809"/>
                  </a:cubicBezTo>
                  <a:cubicBezTo>
                    <a:pt x="2583" y="2775"/>
                    <a:pt x="2550" y="2709"/>
                    <a:pt x="2550" y="2709"/>
                  </a:cubicBezTo>
                  <a:cubicBezTo>
                    <a:pt x="2417" y="2544"/>
                    <a:pt x="2285" y="2345"/>
                    <a:pt x="2152" y="2180"/>
                  </a:cubicBezTo>
                  <a:cubicBezTo>
                    <a:pt x="1888" y="1848"/>
                    <a:pt x="1689" y="1451"/>
                    <a:pt x="1457" y="1120"/>
                  </a:cubicBezTo>
                  <a:cubicBezTo>
                    <a:pt x="1325" y="922"/>
                    <a:pt x="1225" y="723"/>
                    <a:pt x="1093" y="557"/>
                  </a:cubicBezTo>
                  <a:cubicBezTo>
                    <a:pt x="1027" y="458"/>
                    <a:pt x="928" y="392"/>
                    <a:pt x="861" y="326"/>
                  </a:cubicBezTo>
                  <a:cubicBezTo>
                    <a:pt x="828" y="293"/>
                    <a:pt x="795" y="259"/>
                    <a:pt x="762" y="226"/>
                  </a:cubicBezTo>
                  <a:cubicBezTo>
                    <a:pt x="729" y="193"/>
                    <a:pt x="597" y="127"/>
                    <a:pt x="597" y="94"/>
                  </a:cubicBezTo>
                  <a:cubicBezTo>
                    <a:pt x="558" y="29"/>
                    <a:pt x="489" y="0"/>
                    <a:pt x="419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3001214" y="1973221"/>
              <a:ext cx="128762" cy="89521"/>
            </a:xfrm>
            <a:custGeom>
              <a:rect b="b" l="l" r="r" t="t"/>
              <a:pathLst>
                <a:path extrusionOk="0" h="3568" w="5151">
                  <a:moveTo>
                    <a:pt x="376" y="1"/>
                  </a:moveTo>
                  <a:cubicBezTo>
                    <a:pt x="173" y="1"/>
                    <a:pt x="1" y="231"/>
                    <a:pt x="119" y="409"/>
                  </a:cubicBezTo>
                  <a:cubicBezTo>
                    <a:pt x="185" y="508"/>
                    <a:pt x="251" y="607"/>
                    <a:pt x="318" y="706"/>
                  </a:cubicBezTo>
                  <a:cubicBezTo>
                    <a:pt x="351" y="806"/>
                    <a:pt x="384" y="872"/>
                    <a:pt x="417" y="971"/>
                  </a:cubicBezTo>
                  <a:cubicBezTo>
                    <a:pt x="483" y="1038"/>
                    <a:pt x="516" y="1071"/>
                    <a:pt x="583" y="1137"/>
                  </a:cubicBezTo>
                  <a:cubicBezTo>
                    <a:pt x="748" y="1369"/>
                    <a:pt x="947" y="1567"/>
                    <a:pt x="1145" y="1766"/>
                  </a:cubicBezTo>
                  <a:cubicBezTo>
                    <a:pt x="1509" y="2130"/>
                    <a:pt x="1940" y="2494"/>
                    <a:pt x="2370" y="2825"/>
                  </a:cubicBezTo>
                  <a:cubicBezTo>
                    <a:pt x="2785" y="3185"/>
                    <a:pt x="3293" y="3568"/>
                    <a:pt x="3854" y="3568"/>
                  </a:cubicBezTo>
                  <a:cubicBezTo>
                    <a:pt x="3964" y="3568"/>
                    <a:pt x="4077" y="3553"/>
                    <a:pt x="4191" y="3520"/>
                  </a:cubicBezTo>
                  <a:cubicBezTo>
                    <a:pt x="4290" y="3520"/>
                    <a:pt x="4356" y="3487"/>
                    <a:pt x="4423" y="3454"/>
                  </a:cubicBezTo>
                  <a:cubicBezTo>
                    <a:pt x="4489" y="3421"/>
                    <a:pt x="4555" y="3388"/>
                    <a:pt x="4621" y="3355"/>
                  </a:cubicBezTo>
                  <a:cubicBezTo>
                    <a:pt x="4672" y="3304"/>
                    <a:pt x="4742" y="3254"/>
                    <a:pt x="4787" y="3188"/>
                  </a:cubicBezTo>
                  <a:lnTo>
                    <a:pt x="4787" y="3188"/>
                  </a:lnTo>
                  <a:cubicBezTo>
                    <a:pt x="4787" y="3189"/>
                    <a:pt x="4787" y="3189"/>
                    <a:pt x="4787" y="3189"/>
                  </a:cubicBezTo>
                  <a:lnTo>
                    <a:pt x="4853" y="3090"/>
                  </a:lnTo>
                  <a:lnTo>
                    <a:pt x="4853" y="3090"/>
                  </a:lnTo>
                  <a:lnTo>
                    <a:pt x="4820" y="3123"/>
                  </a:lnTo>
                  <a:cubicBezTo>
                    <a:pt x="4812" y="3146"/>
                    <a:pt x="4801" y="3168"/>
                    <a:pt x="4787" y="3188"/>
                  </a:cubicBezTo>
                  <a:lnTo>
                    <a:pt x="4787" y="3188"/>
                  </a:lnTo>
                  <a:cubicBezTo>
                    <a:pt x="4788" y="3122"/>
                    <a:pt x="4919" y="3023"/>
                    <a:pt x="4952" y="2958"/>
                  </a:cubicBezTo>
                  <a:cubicBezTo>
                    <a:pt x="4985" y="2891"/>
                    <a:pt x="5018" y="2825"/>
                    <a:pt x="5051" y="2759"/>
                  </a:cubicBezTo>
                  <a:lnTo>
                    <a:pt x="5051" y="2759"/>
                  </a:lnTo>
                  <a:cubicBezTo>
                    <a:pt x="5037" y="2788"/>
                    <a:pt x="5030" y="2800"/>
                    <a:pt x="5029" y="2800"/>
                  </a:cubicBezTo>
                  <a:cubicBezTo>
                    <a:pt x="5025" y="2800"/>
                    <a:pt x="5085" y="2660"/>
                    <a:pt x="5085" y="2660"/>
                  </a:cubicBezTo>
                  <a:cubicBezTo>
                    <a:pt x="5151" y="2461"/>
                    <a:pt x="5085" y="2262"/>
                    <a:pt x="4985" y="2130"/>
                  </a:cubicBezTo>
                  <a:lnTo>
                    <a:pt x="4985" y="2097"/>
                  </a:lnTo>
                  <a:cubicBezTo>
                    <a:pt x="4952" y="1998"/>
                    <a:pt x="4919" y="1865"/>
                    <a:pt x="4820" y="1766"/>
                  </a:cubicBezTo>
                  <a:cubicBezTo>
                    <a:pt x="4750" y="1708"/>
                    <a:pt x="4676" y="1682"/>
                    <a:pt x="4607" y="1682"/>
                  </a:cubicBezTo>
                  <a:cubicBezTo>
                    <a:pt x="4479" y="1682"/>
                    <a:pt x="4366" y="1769"/>
                    <a:pt x="4323" y="1898"/>
                  </a:cubicBezTo>
                  <a:cubicBezTo>
                    <a:pt x="4257" y="1865"/>
                    <a:pt x="4158" y="1832"/>
                    <a:pt x="4092" y="1799"/>
                  </a:cubicBezTo>
                  <a:lnTo>
                    <a:pt x="4058" y="1799"/>
                  </a:lnTo>
                  <a:lnTo>
                    <a:pt x="3992" y="1733"/>
                  </a:lnTo>
                  <a:cubicBezTo>
                    <a:pt x="3926" y="1700"/>
                    <a:pt x="3860" y="1666"/>
                    <a:pt x="3794" y="1633"/>
                  </a:cubicBezTo>
                  <a:cubicBezTo>
                    <a:pt x="3496" y="1435"/>
                    <a:pt x="3165" y="1203"/>
                    <a:pt x="2867" y="1004"/>
                  </a:cubicBezTo>
                  <a:cubicBezTo>
                    <a:pt x="2536" y="806"/>
                    <a:pt x="2172" y="640"/>
                    <a:pt x="1840" y="442"/>
                  </a:cubicBezTo>
                  <a:cubicBezTo>
                    <a:pt x="1509" y="309"/>
                    <a:pt x="1178" y="111"/>
                    <a:pt x="814" y="111"/>
                  </a:cubicBezTo>
                  <a:cubicBezTo>
                    <a:pt x="715" y="77"/>
                    <a:pt x="583" y="44"/>
                    <a:pt x="450" y="11"/>
                  </a:cubicBezTo>
                  <a:cubicBezTo>
                    <a:pt x="425" y="4"/>
                    <a:pt x="401" y="1"/>
                    <a:pt x="376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3086106" y="1672743"/>
              <a:ext cx="50495" cy="114737"/>
            </a:xfrm>
            <a:custGeom>
              <a:rect b="b" l="l" r="r" t="t"/>
              <a:pathLst>
                <a:path extrusionOk="0" h="4573" w="2020">
                  <a:moveTo>
                    <a:pt x="1554" y="1"/>
                  </a:moveTo>
                  <a:cubicBezTo>
                    <a:pt x="1544" y="1"/>
                    <a:pt x="1533" y="2"/>
                    <a:pt x="1523" y="4"/>
                  </a:cubicBezTo>
                  <a:cubicBezTo>
                    <a:pt x="1391" y="4"/>
                    <a:pt x="1291" y="4"/>
                    <a:pt x="1192" y="70"/>
                  </a:cubicBezTo>
                  <a:cubicBezTo>
                    <a:pt x="1126" y="103"/>
                    <a:pt x="1060" y="202"/>
                    <a:pt x="993" y="268"/>
                  </a:cubicBezTo>
                  <a:cubicBezTo>
                    <a:pt x="828" y="401"/>
                    <a:pt x="696" y="533"/>
                    <a:pt x="629" y="699"/>
                  </a:cubicBezTo>
                  <a:cubicBezTo>
                    <a:pt x="464" y="1030"/>
                    <a:pt x="331" y="1361"/>
                    <a:pt x="232" y="1725"/>
                  </a:cubicBezTo>
                  <a:cubicBezTo>
                    <a:pt x="166" y="2089"/>
                    <a:pt x="100" y="2453"/>
                    <a:pt x="67" y="2850"/>
                  </a:cubicBezTo>
                  <a:cubicBezTo>
                    <a:pt x="33" y="3281"/>
                    <a:pt x="0" y="3744"/>
                    <a:pt x="232" y="4175"/>
                  </a:cubicBezTo>
                  <a:cubicBezTo>
                    <a:pt x="386" y="4431"/>
                    <a:pt x="698" y="4572"/>
                    <a:pt x="1000" y="4572"/>
                  </a:cubicBezTo>
                  <a:cubicBezTo>
                    <a:pt x="1285" y="4572"/>
                    <a:pt x="1560" y="4447"/>
                    <a:pt x="1689" y="4175"/>
                  </a:cubicBezTo>
                  <a:cubicBezTo>
                    <a:pt x="1821" y="3910"/>
                    <a:pt x="1887" y="3645"/>
                    <a:pt x="1887" y="3347"/>
                  </a:cubicBezTo>
                  <a:cubicBezTo>
                    <a:pt x="1887" y="3182"/>
                    <a:pt x="1887" y="3016"/>
                    <a:pt x="1887" y="2850"/>
                  </a:cubicBezTo>
                  <a:cubicBezTo>
                    <a:pt x="1887" y="2519"/>
                    <a:pt x="1920" y="2188"/>
                    <a:pt x="1954" y="1890"/>
                  </a:cubicBezTo>
                  <a:cubicBezTo>
                    <a:pt x="1954" y="1864"/>
                    <a:pt x="1975" y="1688"/>
                    <a:pt x="1966" y="1688"/>
                  </a:cubicBezTo>
                  <a:lnTo>
                    <a:pt x="1966" y="1688"/>
                  </a:lnTo>
                  <a:cubicBezTo>
                    <a:pt x="1964" y="1688"/>
                    <a:pt x="1960" y="1699"/>
                    <a:pt x="1954" y="1725"/>
                  </a:cubicBezTo>
                  <a:cubicBezTo>
                    <a:pt x="1948" y="1760"/>
                    <a:pt x="1945" y="1774"/>
                    <a:pt x="1944" y="1774"/>
                  </a:cubicBezTo>
                  <a:cubicBezTo>
                    <a:pt x="1942" y="1774"/>
                    <a:pt x="1987" y="1454"/>
                    <a:pt x="1987" y="1427"/>
                  </a:cubicBezTo>
                  <a:cubicBezTo>
                    <a:pt x="1987" y="1261"/>
                    <a:pt x="2020" y="1096"/>
                    <a:pt x="2020" y="964"/>
                  </a:cubicBezTo>
                  <a:cubicBezTo>
                    <a:pt x="2020" y="798"/>
                    <a:pt x="1954" y="599"/>
                    <a:pt x="1920" y="434"/>
                  </a:cubicBezTo>
                  <a:cubicBezTo>
                    <a:pt x="1889" y="277"/>
                    <a:pt x="1739" y="1"/>
                    <a:pt x="1554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3291335" y="1696378"/>
              <a:ext cx="88566" cy="94037"/>
            </a:xfrm>
            <a:custGeom>
              <a:rect b="b" l="l" r="r" t="t"/>
              <a:pathLst>
                <a:path extrusionOk="0" h="3748" w="3543">
                  <a:moveTo>
                    <a:pt x="1292" y="221"/>
                  </a:moveTo>
                  <a:lnTo>
                    <a:pt x="1292" y="221"/>
                  </a:lnTo>
                  <a:cubicBezTo>
                    <a:pt x="1347" y="275"/>
                    <a:pt x="1402" y="325"/>
                    <a:pt x="1457" y="353"/>
                  </a:cubicBezTo>
                  <a:lnTo>
                    <a:pt x="1292" y="221"/>
                  </a:lnTo>
                  <a:close/>
                  <a:moveTo>
                    <a:pt x="761" y="0"/>
                  </a:moveTo>
                  <a:cubicBezTo>
                    <a:pt x="709" y="0"/>
                    <a:pt x="654" y="7"/>
                    <a:pt x="596" y="22"/>
                  </a:cubicBezTo>
                  <a:cubicBezTo>
                    <a:pt x="397" y="88"/>
                    <a:pt x="166" y="286"/>
                    <a:pt x="133" y="485"/>
                  </a:cubicBezTo>
                  <a:cubicBezTo>
                    <a:pt x="66" y="849"/>
                    <a:pt x="0" y="1246"/>
                    <a:pt x="133" y="1577"/>
                  </a:cubicBezTo>
                  <a:cubicBezTo>
                    <a:pt x="265" y="1908"/>
                    <a:pt x="397" y="2206"/>
                    <a:pt x="596" y="2471"/>
                  </a:cubicBezTo>
                  <a:cubicBezTo>
                    <a:pt x="695" y="2670"/>
                    <a:pt x="828" y="2835"/>
                    <a:pt x="993" y="2968"/>
                  </a:cubicBezTo>
                  <a:cubicBezTo>
                    <a:pt x="1126" y="3100"/>
                    <a:pt x="1291" y="3233"/>
                    <a:pt x="1457" y="3365"/>
                  </a:cubicBezTo>
                  <a:cubicBezTo>
                    <a:pt x="1655" y="3498"/>
                    <a:pt x="1821" y="3630"/>
                    <a:pt x="2020" y="3696"/>
                  </a:cubicBezTo>
                  <a:cubicBezTo>
                    <a:pt x="2178" y="3725"/>
                    <a:pt x="2336" y="3747"/>
                    <a:pt x="2489" y="3747"/>
                  </a:cubicBezTo>
                  <a:cubicBezTo>
                    <a:pt x="2688" y="3747"/>
                    <a:pt x="2877" y="3709"/>
                    <a:pt x="3046" y="3597"/>
                  </a:cubicBezTo>
                  <a:cubicBezTo>
                    <a:pt x="3311" y="3431"/>
                    <a:pt x="3542" y="3133"/>
                    <a:pt x="3509" y="2802"/>
                  </a:cubicBezTo>
                  <a:cubicBezTo>
                    <a:pt x="3509" y="2670"/>
                    <a:pt x="3509" y="2571"/>
                    <a:pt x="3476" y="2471"/>
                  </a:cubicBezTo>
                  <a:cubicBezTo>
                    <a:pt x="3420" y="2340"/>
                    <a:pt x="3374" y="2262"/>
                    <a:pt x="3321" y="2183"/>
                  </a:cubicBezTo>
                  <a:lnTo>
                    <a:pt x="3321" y="2183"/>
                  </a:lnTo>
                  <a:cubicBezTo>
                    <a:pt x="3329" y="2191"/>
                    <a:pt x="3336" y="2199"/>
                    <a:pt x="3344" y="2206"/>
                  </a:cubicBezTo>
                  <a:lnTo>
                    <a:pt x="3178" y="1975"/>
                  </a:lnTo>
                  <a:lnTo>
                    <a:pt x="3178" y="1975"/>
                  </a:lnTo>
                  <a:cubicBezTo>
                    <a:pt x="3236" y="2061"/>
                    <a:pt x="3281" y="2122"/>
                    <a:pt x="3321" y="2183"/>
                  </a:cubicBezTo>
                  <a:lnTo>
                    <a:pt x="3321" y="2183"/>
                  </a:lnTo>
                  <a:cubicBezTo>
                    <a:pt x="3234" y="2087"/>
                    <a:pt x="3173" y="1970"/>
                    <a:pt x="3112" y="1908"/>
                  </a:cubicBezTo>
                  <a:cubicBezTo>
                    <a:pt x="3013" y="1809"/>
                    <a:pt x="2913" y="1743"/>
                    <a:pt x="2814" y="1677"/>
                  </a:cubicBezTo>
                  <a:cubicBezTo>
                    <a:pt x="2781" y="1677"/>
                    <a:pt x="2748" y="1644"/>
                    <a:pt x="2748" y="1611"/>
                  </a:cubicBezTo>
                  <a:cubicBezTo>
                    <a:pt x="2582" y="1478"/>
                    <a:pt x="2417" y="1346"/>
                    <a:pt x="2251" y="1213"/>
                  </a:cubicBezTo>
                  <a:cubicBezTo>
                    <a:pt x="2086" y="1048"/>
                    <a:pt x="1920" y="849"/>
                    <a:pt x="1755" y="684"/>
                  </a:cubicBezTo>
                  <a:lnTo>
                    <a:pt x="1755" y="684"/>
                  </a:lnTo>
                  <a:cubicBezTo>
                    <a:pt x="1821" y="750"/>
                    <a:pt x="1854" y="783"/>
                    <a:pt x="1920" y="849"/>
                  </a:cubicBezTo>
                  <a:cubicBezTo>
                    <a:pt x="1821" y="750"/>
                    <a:pt x="1722" y="617"/>
                    <a:pt x="1622" y="485"/>
                  </a:cubicBezTo>
                  <a:cubicBezTo>
                    <a:pt x="1490" y="419"/>
                    <a:pt x="1391" y="319"/>
                    <a:pt x="1291" y="220"/>
                  </a:cubicBezTo>
                  <a:lnTo>
                    <a:pt x="1291" y="220"/>
                  </a:lnTo>
                  <a:lnTo>
                    <a:pt x="1292" y="221"/>
                  </a:lnTo>
                  <a:lnTo>
                    <a:pt x="1292" y="221"/>
                  </a:lnTo>
                  <a:cubicBezTo>
                    <a:pt x="1281" y="210"/>
                    <a:pt x="1269" y="198"/>
                    <a:pt x="1258" y="187"/>
                  </a:cubicBezTo>
                  <a:cubicBezTo>
                    <a:pt x="1103" y="84"/>
                    <a:pt x="948" y="0"/>
                    <a:pt x="761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3239190" y="1896144"/>
              <a:ext cx="51345" cy="95643"/>
            </a:xfrm>
            <a:custGeom>
              <a:rect b="b" l="l" r="r" t="t"/>
              <a:pathLst>
                <a:path extrusionOk="0" h="3812" w="2054">
                  <a:moveTo>
                    <a:pt x="920" y="0"/>
                  </a:moveTo>
                  <a:cubicBezTo>
                    <a:pt x="760" y="0"/>
                    <a:pt x="602" y="65"/>
                    <a:pt x="497" y="170"/>
                  </a:cubicBezTo>
                  <a:cubicBezTo>
                    <a:pt x="464" y="170"/>
                    <a:pt x="464" y="203"/>
                    <a:pt x="464" y="203"/>
                  </a:cubicBezTo>
                  <a:lnTo>
                    <a:pt x="431" y="236"/>
                  </a:lnTo>
                  <a:cubicBezTo>
                    <a:pt x="199" y="435"/>
                    <a:pt x="100" y="799"/>
                    <a:pt x="67" y="1097"/>
                  </a:cubicBezTo>
                  <a:cubicBezTo>
                    <a:pt x="1" y="1362"/>
                    <a:pt x="1" y="1693"/>
                    <a:pt x="34" y="1958"/>
                  </a:cubicBezTo>
                  <a:cubicBezTo>
                    <a:pt x="67" y="2256"/>
                    <a:pt x="67" y="2620"/>
                    <a:pt x="133" y="2918"/>
                  </a:cubicBezTo>
                  <a:cubicBezTo>
                    <a:pt x="199" y="3149"/>
                    <a:pt x="265" y="3381"/>
                    <a:pt x="464" y="3547"/>
                  </a:cubicBezTo>
                  <a:cubicBezTo>
                    <a:pt x="563" y="3646"/>
                    <a:pt x="696" y="3745"/>
                    <a:pt x="861" y="3778"/>
                  </a:cubicBezTo>
                  <a:cubicBezTo>
                    <a:pt x="1027" y="3778"/>
                    <a:pt x="1093" y="3812"/>
                    <a:pt x="1093" y="3812"/>
                  </a:cubicBezTo>
                  <a:lnTo>
                    <a:pt x="1192" y="3812"/>
                  </a:lnTo>
                  <a:cubicBezTo>
                    <a:pt x="1259" y="3812"/>
                    <a:pt x="1325" y="3778"/>
                    <a:pt x="1358" y="3745"/>
                  </a:cubicBezTo>
                  <a:cubicBezTo>
                    <a:pt x="1391" y="3745"/>
                    <a:pt x="1391" y="3745"/>
                    <a:pt x="1424" y="3712"/>
                  </a:cubicBezTo>
                  <a:cubicBezTo>
                    <a:pt x="1590" y="3646"/>
                    <a:pt x="1689" y="3580"/>
                    <a:pt x="1788" y="3447"/>
                  </a:cubicBezTo>
                  <a:cubicBezTo>
                    <a:pt x="1987" y="3216"/>
                    <a:pt x="2053" y="2951"/>
                    <a:pt x="2053" y="2653"/>
                  </a:cubicBezTo>
                  <a:cubicBezTo>
                    <a:pt x="2053" y="2421"/>
                    <a:pt x="2020" y="2156"/>
                    <a:pt x="1987" y="1892"/>
                  </a:cubicBezTo>
                  <a:cubicBezTo>
                    <a:pt x="1954" y="1594"/>
                    <a:pt x="1921" y="1263"/>
                    <a:pt x="1821" y="965"/>
                  </a:cubicBezTo>
                  <a:cubicBezTo>
                    <a:pt x="1788" y="799"/>
                    <a:pt x="1689" y="667"/>
                    <a:pt x="1590" y="501"/>
                  </a:cubicBezTo>
                  <a:cubicBezTo>
                    <a:pt x="1557" y="369"/>
                    <a:pt x="1457" y="269"/>
                    <a:pt x="1358" y="203"/>
                  </a:cubicBezTo>
                  <a:cubicBezTo>
                    <a:pt x="1322" y="167"/>
                    <a:pt x="1275" y="131"/>
                    <a:pt x="1225" y="105"/>
                  </a:cubicBezTo>
                  <a:lnTo>
                    <a:pt x="1225" y="105"/>
                  </a:lnTo>
                  <a:cubicBezTo>
                    <a:pt x="1222" y="100"/>
                    <a:pt x="1211" y="89"/>
                    <a:pt x="1192" y="71"/>
                  </a:cubicBezTo>
                  <a:cubicBezTo>
                    <a:pt x="1107" y="22"/>
                    <a:pt x="1013" y="0"/>
                    <a:pt x="920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3263188" y="1991762"/>
              <a:ext cx="3350" cy="25"/>
            </a:xfrm>
            <a:custGeom>
              <a:rect b="b" l="l" r="r" t="t"/>
              <a:pathLst>
                <a:path extrusionOk="0" h="1" w="134">
                  <a:moveTo>
                    <a:pt x="133" y="1"/>
                  </a:moveTo>
                  <a:cubicBezTo>
                    <a:pt x="100" y="1"/>
                    <a:pt x="34" y="1"/>
                    <a:pt x="1" y="1"/>
                  </a:cubicBezTo>
                  <a:cubicBezTo>
                    <a:pt x="100" y="1"/>
                    <a:pt x="133" y="1"/>
                    <a:pt x="133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3272312" y="1990106"/>
              <a:ext cx="2500" cy="853"/>
            </a:xfrm>
            <a:custGeom>
              <a:rect b="b" l="l" r="r" t="t"/>
              <a:pathLst>
                <a:path extrusionOk="0" h="34" w="100">
                  <a:moveTo>
                    <a:pt x="99" y="0"/>
                  </a:moveTo>
                  <a:cubicBezTo>
                    <a:pt x="99" y="0"/>
                    <a:pt x="80" y="0"/>
                    <a:pt x="57" y="14"/>
                  </a:cubicBezTo>
                  <a:lnTo>
                    <a:pt x="57" y="14"/>
                  </a:lnTo>
                  <a:cubicBezTo>
                    <a:pt x="68" y="11"/>
                    <a:pt x="82" y="6"/>
                    <a:pt x="99" y="0"/>
                  </a:cubicBezTo>
                  <a:close/>
                  <a:moveTo>
                    <a:pt x="57" y="14"/>
                  </a:moveTo>
                  <a:cubicBezTo>
                    <a:pt x="1" y="33"/>
                    <a:pt x="5" y="33"/>
                    <a:pt x="33" y="33"/>
                  </a:cubicBezTo>
                  <a:cubicBezTo>
                    <a:pt x="41" y="25"/>
                    <a:pt x="49" y="19"/>
                    <a:pt x="57" y="14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3180446" y="2149227"/>
              <a:ext cx="105714" cy="49703"/>
            </a:xfrm>
            <a:custGeom>
              <a:rect b="b" l="l" r="r" t="t"/>
              <a:pathLst>
                <a:path extrusionOk="0" h="1981" w="4229">
                  <a:moveTo>
                    <a:pt x="2912" y="1"/>
                  </a:moveTo>
                  <a:cubicBezTo>
                    <a:pt x="2722" y="1"/>
                    <a:pt x="2528" y="24"/>
                    <a:pt x="2318" y="47"/>
                  </a:cubicBezTo>
                  <a:cubicBezTo>
                    <a:pt x="2020" y="47"/>
                    <a:pt x="1755" y="114"/>
                    <a:pt x="1457" y="180"/>
                  </a:cubicBezTo>
                  <a:cubicBezTo>
                    <a:pt x="1192" y="213"/>
                    <a:pt x="894" y="279"/>
                    <a:pt x="662" y="412"/>
                  </a:cubicBezTo>
                  <a:cubicBezTo>
                    <a:pt x="596" y="478"/>
                    <a:pt x="497" y="511"/>
                    <a:pt x="397" y="577"/>
                  </a:cubicBezTo>
                  <a:cubicBezTo>
                    <a:pt x="298" y="676"/>
                    <a:pt x="232" y="842"/>
                    <a:pt x="100" y="842"/>
                  </a:cubicBezTo>
                  <a:cubicBezTo>
                    <a:pt x="33" y="875"/>
                    <a:pt x="0" y="1008"/>
                    <a:pt x="66" y="1041"/>
                  </a:cubicBezTo>
                  <a:cubicBezTo>
                    <a:pt x="199" y="1107"/>
                    <a:pt x="199" y="1206"/>
                    <a:pt x="265" y="1272"/>
                  </a:cubicBezTo>
                  <a:cubicBezTo>
                    <a:pt x="298" y="1339"/>
                    <a:pt x="331" y="1339"/>
                    <a:pt x="364" y="1372"/>
                  </a:cubicBezTo>
                  <a:cubicBezTo>
                    <a:pt x="431" y="1471"/>
                    <a:pt x="563" y="1570"/>
                    <a:pt x="662" y="1636"/>
                  </a:cubicBezTo>
                  <a:cubicBezTo>
                    <a:pt x="762" y="1703"/>
                    <a:pt x="894" y="1769"/>
                    <a:pt x="1026" y="1802"/>
                  </a:cubicBezTo>
                  <a:cubicBezTo>
                    <a:pt x="1126" y="1835"/>
                    <a:pt x="1258" y="1868"/>
                    <a:pt x="1391" y="1901"/>
                  </a:cubicBezTo>
                  <a:cubicBezTo>
                    <a:pt x="1609" y="1950"/>
                    <a:pt x="1845" y="1981"/>
                    <a:pt x="2072" y="1981"/>
                  </a:cubicBezTo>
                  <a:cubicBezTo>
                    <a:pt x="2156" y="1981"/>
                    <a:pt x="2238" y="1976"/>
                    <a:pt x="2318" y="1968"/>
                  </a:cubicBezTo>
                  <a:cubicBezTo>
                    <a:pt x="2649" y="1968"/>
                    <a:pt x="2980" y="1934"/>
                    <a:pt x="3278" y="1835"/>
                  </a:cubicBezTo>
                  <a:cubicBezTo>
                    <a:pt x="3443" y="1769"/>
                    <a:pt x="3542" y="1736"/>
                    <a:pt x="3675" y="1636"/>
                  </a:cubicBezTo>
                  <a:cubicBezTo>
                    <a:pt x="3774" y="1571"/>
                    <a:pt x="3840" y="1472"/>
                    <a:pt x="3905" y="1373"/>
                  </a:cubicBezTo>
                  <a:lnTo>
                    <a:pt x="3905" y="1373"/>
                  </a:lnTo>
                  <a:lnTo>
                    <a:pt x="3840" y="1471"/>
                  </a:lnTo>
                  <a:cubicBezTo>
                    <a:pt x="3871" y="1471"/>
                    <a:pt x="4020" y="1236"/>
                    <a:pt x="4037" y="1236"/>
                  </a:cubicBezTo>
                  <a:cubicBezTo>
                    <a:pt x="4038" y="1236"/>
                    <a:pt x="4039" y="1237"/>
                    <a:pt x="4039" y="1239"/>
                  </a:cubicBezTo>
                  <a:lnTo>
                    <a:pt x="4105" y="1074"/>
                  </a:lnTo>
                  <a:cubicBezTo>
                    <a:pt x="4112" y="1024"/>
                    <a:pt x="4118" y="983"/>
                    <a:pt x="4122" y="951"/>
                  </a:cubicBezTo>
                  <a:lnTo>
                    <a:pt x="4122" y="951"/>
                  </a:lnTo>
                  <a:cubicBezTo>
                    <a:pt x="4228" y="788"/>
                    <a:pt x="4132" y="574"/>
                    <a:pt x="4006" y="511"/>
                  </a:cubicBezTo>
                  <a:lnTo>
                    <a:pt x="3973" y="511"/>
                  </a:lnTo>
                  <a:cubicBezTo>
                    <a:pt x="3907" y="379"/>
                    <a:pt x="3840" y="279"/>
                    <a:pt x="3708" y="213"/>
                  </a:cubicBezTo>
                  <a:cubicBezTo>
                    <a:pt x="3563" y="165"/>
                    <a:pt x="3488" y="134"/>
                    <a:pt x="3511" y="134"/>
                  </a:cubicBezTo>
                  <a:cubicBezTo>
                    <a:pt x="3519" y="134"/>
                    <a:pt x="3540" y="138"/>
                    <a:pt x="3576" y="147"/>
                  </a:cubicBezTo>
                  <a:cubicBezTo>
                    <a:pt x="3443" y="47"/>
                    <a:pt x="3278" y="14"/>
                    <a:pt x="3145" y="14"/>
                  </a:cubicBezTo>
                  <a:cubicBezTo>
                    <a:pt x="3068" y="5"/>
                    <a:pt x="2990" y="1"/>
                    <a:pt x="2912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2370152" y="2433622"/>
              <a:ext cx="1111539" cy="266130"/>
            </a:xfrm>
            <a:custGeom>
              <a:rect b="b" l="l" r="r" t="t"/>
              <a:pathLst>
                <a:path extrusionOk="0" h="10607" w="44466">
                  <a:moveTo>
                    <a:pt x="20763" y="2616"/>
                  </a:moveTo>
                  <a:cubicBezTo>
                    <a:pt x="20928" y="2649"/>
                    <a:pt x="21094" y="2682"/>
                    <a:pt x="21259" y="2716"/>
                  </a:cubicBezTo>
                  <a:cubicBezTo>
                    <a:pt x="21363" y="2686"/>
                    <a:pt x="21453" y="2671"/>
                    <a:pt x="21527" y="2671"/>
                  </a:cubicBezTo>
                  <a:cubicBezTo>
                    <a:pt x="21782" y="2671"/>
                    <a:pt x="21858" y="2846"/>
                    <a:pt x="21756" y="3179"/>
                  </a:cubicBezTo>
                  <a:cubicBezTo>
                    <a:pt x="21855" y="3775"/>
                    <a:pt x="21491" y="4437"/>
                    <a:pt x="21127" y="4934"/>
                  </a:cubicBezTo>
                  <a:cubicBezTo>
                    <a:pt x="20928" y="4470"/>
                    <a:pt x="20729" y="3940"/>
                    <a:pt x="20696" y="3444"/>
                  </a:cubicBezTo>
                  <a:cubicBezTo>
                    <a:pt x="20696" y="3345"/>
                    <a:pt x="20663" y="2716"/>
                    <a:pt x="20763" y="2649"/>
                  </a:cubicBezTo>
                  <a:lnTo>
                    <a:pt x="20763" y="2616"/>
                  </a:lnTo>
                  <a:close/>
                  <a:moveTo>
                    <a:pt x="10732" y="2616"/>
                  </a:moveTo>
                  <a:lnTo>
                    <a:pt x="11924" y="3080"/>
                  </a:lnTo>
                  <a:cubicBezTo>
                    <a:pt x="12155" y="3411"/>
                    <a:pt x="11526" y="4305"/>
                    <a:pt x="11361" y="4603"/>
                  </a:cubicBezTo>
                  <a:cubicBezTo>
                    <a:pt x="11262" y="4735"/>
                    <a:pt x="11129" y="4834"/>
                    <a:pt x="11030" y="4967"/>
                  </a:cubicBezTo>
                  <a:cubicBezTo>
                    <a:pt x="10964" y="4801"/>
                    <a:pt x="10864" y="4636"/>
                    <a:pt x="10798" y="4437"/>
                  </a:cubicBezTo>
                  <a:cubicBezTo>
                    <a:pt x="10699" y="4040"/>
                    <a:pt x="10467" y="3278"/>
                    <a:pt x="10699" y="2881"/>
                  </a:cubicBezTo>
                  <a:lnTo>
                    <a:pt x="10732" y="2616"/>
                  </a:lnTo>
                  <a:close/>
                  <a:moveTo>
                    <a:pt x="32241" y="2145"/>
                  </a:moveTo>
                  <a:cubicBezTo>
                    <a:pt x="32539" y="2145"/>
                    <a:pt x="32846" y="2335"/>
                    <a:pt x="32978" y="2682"/>
                  </a:cubicBezTo>
                  <a:cubicBezTo>
                    <a:pt x="33210" y="3311"/>
                    <a:pt x="32912" y="4238"/>
                    <a:pt x="32548" y="5000"/>
                  </a:cubicBezTo>
                  <a:cubicBezTo>
                    <a:pt x="32448" y="4867"/>
                    <a:pt x="32349" y="4768"/>
                    <a:pt x="32250" y="4636"/>
                  </a:cubicBezTo>
                  <a:cubicBezTo>
                    <a:pt x="31852" y="4139"/>
                    <a:pt x="31356" y="3411"/>
                    <a:pt x="31555" y="2749"/>
                  </a:cubicBezTo>
                  <a:cubicBezTo>
                    <a:pt x="31654" y="2335"/>
                    <a:pt x="31944" y="2145"/>
                    <a:pt x="32241" y="2145"/>
                  </a:cubicBezTo>
                  <a:close/>
                  <a:moveTo>
                    <a:pt x="32399" y="1"/>
                  </a:moveTo>
                  <a:cubicBezTo>
                    <a:pt x="32382" y="1"/>
                    <a:pt x="32366" y="1"/>
                    <a:pt x="32349" y="1"/>
                  </a:cubicBezTo>
                  <a:cubicBezTo>
                    <a:pt x="30363" y="34"/>
                    <a:pt x="29204" y="2186"/>
                    <a:pt x="29668" y="3974"/>
                  </a:cubicBezTo>
                  <a:cubicBezTo>
                    <a:pt x="29932" y="5000"/>
                    <a:pt x="30595" y="5927"/>
                    <a:pt x="31389" y="6688"/>
                  </a:cubicBezTo>
                  <a:cubicBezTo>
                    <a:pt x="30220" y="7922"/>
                    <a:pt x="28606" y="8742"/>
                    <a:pt x="26889" y="8742"/>
                  </a:cubicBezTo>
                  <a:cubicBezTo>
                    <a:pt x="26855" y="8742"/>
                    <a:pt x="26821" y="8741"/>
                    <a:pt x="26788" y="8741"/>
                  </a:cubicBezTo>
                  <a:cubicBezTo>
                    <a:pt x="25033" y="8741"/>
                    <a:pt x="23378" y="7880"/>
                    <a:pt x="22219" y="6589"/>
                  </a:cubicBezTo>
                  <a:cubicBezTo>
                    <a:pt x="23212" y="5331"/>
                    <a:pt x="24040" y="3643"/>
                    <a:pt x="23444" y="2120"/>
                  </a:cubicBezTo>
                  <a:cubicBezTo>
                    <a:pt x="23090" y="1106"/>
                    <a:pt x="22098" y="377"/>
                    <a:pt x="21078" y="377"/>
                  </a:cubicBezTo>
                  <a:cubicBezTo>
                    <a:pt x="20666" y="377"/>
                    <a:pt x="20250" y="496"/>
                    <a:pt x="19869" y="762"/>
                  </a:cubicBezTo>
                  <a:cubicBezTo>
                    <a:pt x="18478" y="1722"/>
                    <a:pt x="18710" y="3775"/>
                    <a:pt x="19240" y="5165"/>
                  </a:cubicBezTo>
                  <a:cubicBezTo>
                    <a:pt x="19372" y="5596"/>
                    <a:pt x="19571" y="6026"/>
                    <a:pt x="19803" y="6423"/>
                  </a:cubicBezTo>
                  <a:cubicBezTo>
                    <a:pt x="18614" y="7385"/>
                    <a:pt x="17074" y="7922"/>
                    <a:pt x="15593" y="7922"/>
                  </a:cubicBezTo>
                  <a:cubicBezTo>
                    <a:pt x="14270" y="7922"/>
                    <a:pt x="12993" y="7493"/>
                    <a:pt x="12056" y="6556"/>
                  </a:cubicBezTo>
                  <a:cubicBezTo>
                    <a:pt x="12884" y="5728"/>
                    <a:pt x="13579" y="4669"/>
                    <a:pt x="13678" y="3510"/>
                  </a:cubicBezTo>
                  <a:cubicBezTo>
                    <a:pt x="13833" y="1998"/>
                    <a:pt x="12808" y="372"/>
                    <a:pt x="11248" y="372"/>
                  </a:cubicBezTo>
                  <a:cubicBezTo>
                    <a:pt x="11134" y="372"/>
                    <a:pt x="11017" y="380"/>
                    <a:pt x="10898" y="398"/>
                  </a:cubicBezTo>
                  <a:cubicBezTo>
                    <a:pt x="9209" y="663"/>
                    <a:pt x="8746" y="2583"/>
                    <a:pt x="8944" y="4007"/>
                  </a:cubicBezTo>
                  <a:cubicBezTo>
                    <a:pt x="9044" y="4768"/>
                    <a:pt x="9309" y="5463"/>
                    <a:pt x="9673" y="6125"/>
                  </a:cubicBezTo>
                  <a:cubicBezTo>
                    <a:pt x="9242" y="6390"/>
                    <a:pt x="8812" y="6589"/>
                    <a:pt x="8382" y="6754"/>
                  </a:cubicBezTo>
                  <a:cubicBezTo>
                    <a:pt x="7791" y="6941"/>
                    <a:pt x="7208" y="7028"/>
                    <a:pt x="6639" y="7028"/>
                  </a:cubicBezTo>
                  <a:cubicBezTo>
                    <a:pt x="4686" y="7028"/>
                    <a:pt x="2903" y="6001"/>
                    <a:pt x="1595" y="4437"/>
                  </a:cubicBezTo>
                  <a:cubicBezTo>
                    <a:pt x="1452" y="4260"/>
                    <a:pt x="1270" y="4186"/>
                    <a:pt x="1087" y="4186"/>
                  </a:cubicBezTo>
                  <a:cubicBezTo>
                    <a:pt x="550" y="4186"/>
                    <a:pt x="0" y="4821"/>
                    <a:pt x="370" y="5364"/>
                  </a:cubicBezTo>
                  <a:cubicBezTo>
                    <a:pt x="1785" y="7584"/>
                    <a:pt x="4216" y="8788"/>
                    <a:pt x="6684" y="8788"/>
                  </a:cubicBezTo>
                  <a:cubicBezTo>
                    <a:pt x="7970" y="8788"/>
                    <a:pt x="9266" y="8461"/>
                    <a:pt x="10434" y="7781"/>
                  </a:cubicBezTo>
                  <a:cubicBezTo>
                    <a:pt x="10533" y="7714"/>
                    <a:pt x="10633" y="7648"/>
                    <a:pt x="10732" y="7582"/>
                  </a:cubicBezTo>
                  <a:cubicBezTo>
                    <a:pt x="11030" y="7880"/>
                    <a:pt x="11328" y="8178"/>
                    <a:pt x="11692" y="8443"/>
                  </a:cubicBezTo>
                  <a:cubicBezTo>
                    <a:pt x="12936" y="9365"/>
                    <a:pt x="14374" y="9788"/>
                    <a:pt x="15817" y="9788"/>
                  </a:cubicBezTo>
                  <a:cubicBezTo>
                    <a:pt x="17639" y="9788"/>
                    <a:pt x="19469" y="9113"/>
                    <a:pt x="20928" y="7913"/>
                  </a:cubicBezTo>
                  <a:cubicBezTo>
                    <a:pt x="21392" y="8410"/>
                    <a:pt x="21888" y="8873"/>
                    <a:pt x="22451" y="9237"/>
                  </a:cubicBezTo>
                  <a:cubicBezTo>
                    <a:pt x="23795" y="10166"/>
                    <a:pt x="25325" y="10607"/>
                    <a:pt x="26849" y="10607"/>
                  </a:cubicBezTo>
                  <a:cubicBezTo>
                    <a:pt x="28965" y="10607"/>
                    <a:pt x="31069" y="9756"/>
                    <a:pt x="32647" y="8178"/>
                  </a:cubicBezTo>
                  <a:cubicBezTo>
                    <a:pt x="32713" y="8078"/>
                    <a:pt x="32812" y="7979"/>
                    <a:pt x="32879" y="7880"/>
                  </a:cubicBezTo>
                  <a:cubicBezTo>
                    <a:pt x="33375" y="8178"/>
                    <a:pt x="33839" y="8443"/>
                    <a:pt x="34302" y="8641"/>
                  </a:cubicBezTo>
                  <a:cubicBezTo>
                    <a:pt x="35391" y="9133"/>
                    <a:pt x="36564" y="9401"/>
                    <a:pt x="37737" y="9401"/>
                  </a:cubicBezTo>
                  <a:cubicBezTo>
                    <a:pt x="38774" y="9401"/>
                    <a:pt x="39812" y="9191"/>
                    <a:pt x="40791" y="8741"/>
                  </a:cubicBezTo>
                  <a:cubicBezTo>
                    <a:pt x="42479" y="7946"/>
                    <a:pt x="44465" y="6258"/>
                    <a:pt x="43836" y="4172"/>
                  </a:cubicBezTo>
                  <a:cubicBezTo>
                    <a:pt x="43775" y="3948"/>
                    <a:pt x="43575" y="3824"/>
                    <a:pt x="43362" y="3824"/>
                  </a:cubicBezTo>
                  <a:cubicBezTo>
                    <a:pt x="43229" y="3824"/>
                    <a:pt x="43090" y="3872"/>
                    <a:pt x="42975" y="3974"/>
                  </a:cubicBezTo>
                  <a:cubicBezTo>
                    <a:pt x="41420" y="5298"/>
                    <a:pt x="40559" y="7052"/>
                    <a:pt x="38275" y="7317"/>
                  </a:cubicBezTo>
                  <a:cubicBezTo>
                    <a:pt x="38081" y="7340"/>
                    <a:pt x="37886" y="7350"/>
                    <a:pt x="37690" y="7350"/>
                  </a:cubicBezTo>
                  <a:cubicBezTo>
                    <a:pt x="36442" y="7350"/>
                    <a:pt x="35157" y="6911"/>
                    <a:pt x="34070" y="6225"/>
                  </a:cubicBezTo>
                  <a:cubicBezTo>
                    <a:pt x="34600" y="5298"/>
                    <a:pt x="34931" y="4238"/>
                    <a:pt x="34931" y="3179"/>
                  </a:cubicBezTo>
                  <a:cubicBezTo>
                    <a:pt x="34964" y="1671"/>
                    <a:pt x="34088" y="1"/>
                    <a:pt x="32399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2534235" y="2094403"/>
              <a:ext cx="88566" cy="94037"/>
            </a:xfrm>
            <a:custGeom>
              <a:rect b="b" l="l" r="r" t="t"/>
              <a:pathLst>
                <a:path extrusionOk="0" h="3748" w="3543">
                  <a:moveTo>
                    <a:pt x="1292" y="221"/>
                  </a:moveTo>
                  <a:lnTo>
                    <a:pt x="1292" y="221"/>
                  </a:lnTo>
                  <a:cubicBezTo>
                    <a:pt x="1347" y="275"/>
                    <a:pt x="1402" y="325"/>
                    <a:pt x="1457" y="353"/>
                  </a:cubicBezTo>
                  <a:lnTo>
                    <a:pt x="1292" y="221"/>
                  </a:lnTo>
                  <a:close/>
                  <a:moveTo>
                    <a:pt x="761" y="0"/>
                  </a:moveTo>
                  <a:cubicBezTo>
                    <a:pt x="709" y="0"/>
                    <a:pt x="654" y="7"/>
                    <a:pt x="596" y="22"/>
                  </a:cubicBezTo>
                  <a:cubicBezTo>
                    <a:pt x="397" y="88"/>
                    <a:pt x="166" y="286"/>
                    <a:pt x="133" y="485"/>
                  </a:cubicBezTo>
                  <a:cubicBezTo>
                    <a:pt x="66" y="849"/>
                    <a:pt x="0" y="1246"/>
                    <a:pt x="133" y="1577"/>
                  </a:cubicBezTo>
                  <a:cubicBezTo>
                    <a:pt x="265" y="1908"/>
                    <a:pt x="397" y="2206"/>
                    <a:pt x="596" y="2471"/>
                  </a:cubicBezTo>
                  <a:cubicBezTo>
                    <a:pt x="695" y="2670"/>
                    <a:pt x="828" y="2835"/>
                    <a:pt x="993" y="2968"/>
                  </a:cubicBezTo>
                  <a:cubicBezTo>
                    <a:pt x="1126" y="3100"/>
                    <a:pt x="1291" y="3233"/>
                    <a:pt x="1457" y="3365"/>
                  </a:cubicBezTo>
                  <a:cubicBezTo>
                    <a:pt x="1655" y="3498"/>
                    <a:pt x="1821" y="3630"/>
                    <a:pt x="2020" y="3696"/>
                  </a:cubicBezTo>
                  <a:cubicBezTo>
                    <a:pt x="2178" y="3725"/>
                    <a:pt x="2336" y="3747"/>
                    <a:pt x="2489" y="3747"/>
                  </a:cubicBezTo>
                  <a:cubicBezTo>
                    <a:pt x="2688" y="3747"/>
                    <a:pt x="2877" y="3709"/>
                    <a:pt x="3046" y="3597"/>
                  </a:cubicBezTo>
                  <a:cubicBezTo>
                    <a:pt x="3311" y="3431"/>
                    <a:pt x="3542" y="3133"/>
                    <a:pt x="3509" y="2802"/>
                  </a:cubicBezTo>
                  <a:cubicBezTo>
                    <a:pt x="3509" y="2670"/>
                    <a:pt x="3509" y="2571"/>
                    <a:pt x="3476" y="2471"/>
                  </a:cubicBezTo>
                  <a:cubicBezTo>
                    <a:pt x="3420" y="2340"/>
                    <a:pt x="3374" y="2262"/>
                    <a:pt x="3321" y="2183"/>
                  </a:cubicBezTo>
                  <a:lnTo>
                    <a:pt x="3321" y="2183"/>
                  </a:lnTo>
                  <a:cubicBezTo>
                    <a:pt x="3329" y="2191"/>
                    <a:pt x="3336" y="2199"/>
                    <a:pt x="3344" y="2206"/>
                  </a:cubicBezTo>
                  <a:lnTo>
                    <a:pt x="3178" y="1975"/>
                  </a:lnTo>
                  <a:lnTo>
                    <a:pt x="3178" y="1975"/>
                  </a:lnTo>
                  <a:cubicBezTo>
                    <a:pt x="3236" y="2061"/>
                    <a:pt x="3281" y="2122"/>
                    <a:pt x="3321" y="2183"/>
                  </a:cubicBezTo>
                  <a:lnTo>
                    <a:pt x="3321" y="2183"/>
                  </a:lnTo>
                  <a:cubicBezTo>
                    <a:pt x="3234" y="2087"/>
                    <a:pt x="3173" y="1970"/>
                    <a:pt x="3112" y="1908"/>
                  </a:cubicBezTo>
                  <a:cubicBezTo>
                    <a:pt x="3013" y="1809"/>
                    <a:pt x="2913" y="1743"/>
                    <a:pt x="2814" y="1677"/>
                  </a:cubicBezTo>
                  <a:cubicBezTo>
                    <a:pt x="2781" y="1677"/>
                    <a:pt x="2748" y="1644"/>
                    <a:pt x="2748" y="1611"/>
                  </a:cubicBezTo>
                  <a:cubicBezTo>
                    <a:pt x="2582" y="1478"/>
                    <a:pt x="2417" y="1346"/>
                    <a:pt x="2251" y="1213"/>
                  </a:cubicBezTo>
                  <a:cubicBezTo>
                    <a:pt x="2086" y="1048"/>
                    <a:pt x="1920" y="849"/>
                    <a:pt x="1755" y="684"/>
                  </a:cubicBezTo>
                  <a:lnTo>
                    <a:pt x="1755" y="684"/>
                  </a:lnTo>
                  <a:cubicBezTo>
                    <a:pt x="1821" y="750"/>
                    <a:pt x="1854" y="783"/>
                    <a:pt x="1920" y="849"/>
                  </a:cubicBezTo>
                  <a:cubicBezTo>
                    <a:pt x="1821" y="750"/>
                    <a:pt x="1722" y="617"/>
                    <a:pt x="1622" y="485"/>
                  </a:cubicBezTo>
                  <a:cubicBezTo>
                    <a:pt x="1490" y="419"/>
                    <a:pt x="1391" y="319"/>
                    <a:pt x="1291" y="220"/>
                  </a:cubicBezTo>
                  <a:lnTo>
                    <a:pt x="1291" y="220"/>
                  </a:lnTo>
                  <a:lnTo>
                    <a:pt x="1292" y="221"/>
                  </a:lnTo>
                  <a:lnTo>
                    <a:pt x="1292" y="221"/>
                  </a:lnTo>
                  <a:cubicBezTo>
                    <a:pt x="1281" y="210"/>
                    <a:pt x="1269" y="198"/>
                    <a:pt x="1258" y="187"/>
                  </a:cubicBezTo>
                  <a:cubicBezTo>
                    <a:pt x="1103" y="84"/>
                    <a:pt x="948" y="0"/>
                    <a:pt x="761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2490288" y="1786983"/>
              <a:ext cx="95190" cy="120031"/>
            </a:xfrm>
            <a:custGeom>
              <a:rect b="b" l="l" r="r" t="t"/>
              <a:pathLst>
                <a:path extrusionOk="0" h="4784" w="3808">
                  <a:moveTo>
                    <a:pt x="1477" y="4556"/>
                  </a:moveTo>
                  <a:cubicBezTo>
                    <a:pt x="1413" y="4582"/>
                    <a:pt x="1393" y="4591"/>
                    <a:pt x="1394" y="4591"/>
                  </a:cubicBezTo>
                  <a:cubicBezTo>
                    <a:pt x="1395" y="4591"/>
                    <a:pt x="1463" y="4564"/>
                    <a:pt x="1477" y="4556"/>
                  </a:cubicBezTo>
                  <a:close/>
                  <a:moveTo>
                    <a:pt x="3479" y="1"/>
                  </a:moveTo>
                  <a:cubicBezTo>
                    <a:pt x="3427" y="1"/>
                    <a:pt x="3373" y="25"/>
                    <a:pt x="3344" y="68"/>
                  </a:cubicBezTo>
                  <a:cubicBezTo>
                    <a:pt x="3245" y="102"/>
                    <a:pt x="3179" y="168"/>
                    <a:pt x="3079" y="234"/>
                  </a:cubicBezTo>
                  <a:cubicBezTo>
                    <a:pt x="2748" y="366"/>
                    <a:pt x="2484" y="731"/>
                    <a:pt x="2219" y="1028"/>
                  </a:cubicBezTo>
                  <a:cubicBezTo>
                    <a:pt x="2153" y="1128"/>
                    <a:pt x="2053" y="1260"/>
                    <a:pt x="1954" y="1393"/>
                  </a:cubicBezTo>
                  <a:cubicBezTo>
                    <a:pt x="1921" y="1426"/>
                    <a:pt x="1888" y="1459"/>
                    <a:pt x="1855" y="1525"/>
                  </a:cubicBezTo>
                  <a:cubicBezTo>
                    <a:pt x="1722" y="1691"/>
                    <a:pt x="1557" y="1856"/>
                    <a:pt x="1424" y="2022"/>
                  </a:cubicBezTo>
                  <a:cubicBezTo>
                    <a:pt x="1325" y="2154"/>
                    <a:pt x="1226" y="2286"/>
                    <a:pt x="1126" y="2419"/>
                  </a:cubicBezTo>
                  <a:cubicBezTo>
                    <a:pt x="1093" y="2452"/>
                    <a:pt x="1060" y="2485"/>
                    <a:pt x="1027" y="2518"/>
                  </a:cubicBezTo>
                  <a:cubicBezTo>
                    <a:pt x="861" y="2717"/>
                    <a:pt x="663" y="2915"/>
                    <a:pt x="497" y="3147"/>
                  </a:cubicBezTo>
                  <a:cubicBezTo>
                    <a:pt x="464" y="3180"/>
                    <a:pt x="431" y="3246"/>
                    <a:pt x="398" y="3280"/>
                  </a:cubicBezTo>
                  <a:lnTo>
                    <a:pt x="355" y="3431"/>
                  </a:lnTo>
                  <a:lnTo>
                    <a:pt x="355" y="3431"/>
                  </a:lnTo>
                  <a:cubicBezTo>
                    <a:pt x="357" y="3418"/>
                    <a:pt x="357" y="3411"/>
                    <a:pt x="355" y="3411"/>
                  </a:cubicBezTo>
                  <a:cubicBezTo>
                    <a:pt x="351" y="3411"/>
                    <a:pt x="344" y="3422"/>
                    <a:pt x="332" y="3445"/>
                  </a:cubicBezTo>
                  <a:cubicBezTo>
                    <a:pt x="266" y="3511"/>
                    <a:pt x="199" y="3677"/>
                    <a:pt x="199" y="3710"/>
                  </a:cubicBezTo>
                  <a:cubicBezTo>
                    <a:pt x="199" y="3743"/>
                    <a:pt x="199" y="3776"/>
                    <a:pt x="199" y="3842"/>
                  </a:cubicBezTo>
                  <a:cubicBezTo>
                    <a:pt x="199" y="3842"/>
                    <a:pt x="166" y="3875"/>
                    <a:pt x="133" y="3909"/>
                  </a:cubicBezTo>
                  <a:cubicBezTo>
                    <a:pt x="133" y="3975"/>
                    <a:pt x="100" y="4041"/>
                    <a:pt x="100" y="4107"/>
                  </a:cubicBezTo>
                  <a:cubicBezTo>
                    <a:pt x="67" y="4206"/>
                    <a:pt x="1" y="4306"/>
                    <a:pt x="34" y="4405"/>
                  </a:cubicBezTo>
                  <a:cubicBezTo>
                    <a:pt x="34" y="4571"/>
                    <a:pt x="133" y="4703"/>
                    <a:pt x="299" y="4769"/>
                  </a:cubicBezTo>
                  <a:cubicBezTo>
                    <a:pt x="332" y="4780"/>
                    <a:pt x="365" y="4784"/>
                    <a:pt x="398" y="4784"/>
                  </a:cubicBezTo>
                  <a:cubicBezTo>
                    <a:pt x="464" y="4784"/>
                    <a:pt x="530" y="4769"/>
                    <a:pt x="597" y="4769"/>
                  </a:cubicBezTo>
                  <a:cubicBezTo>
                    <a:pt x="663" y="4769"/>
                    <a:pt x="729" y="4769"/>
                    <a:pt x="795" y="4736"/>
                  </a:cubicBezTo>
                  <a:cubicBezTo>
                    <a:pt x="828" y="4736"/>
                    <a:pt x="994" y="4703"/>
                    <a:pt x="861" y="4703"/>
                  </a:cubicBezTo>
                  <a:cubicBezTo>
                    <a:pt x="1060" y="4670"/>
                    <a:pt x="1226" y="4670"/>
                    <a:pt x="1424" y="4571"/>
                  </a:cubicBezTo>
                  <a:cubicBezTo>
                    <a:pt x="1460" y="4559"/>
                    <a:pt x="1475" y="4554"/>
                    <a:pt x="1478" y="4554"/>
                  </a:cubicBezTo>
                  <a:cubicBezTo>
                    <a:pt x="1480" y="4554"/>
                    <a:pt x="1479" y="4555"/>
                    <a:pt x="1477" y="4556"/>
                  </a:cubicBezTo>
                  <a:lnTo>
                    <a:pt x="1477" y="4556"/>
                  </a:lnTo>
                  <a:cubicBezTo>
                    <a:pt x="1490" y="4551"/>
                    <a:pt x="1506" y="4545"/>
                    <a:pt x="1524" y="4538"/>
                  </a:cubicBezTo>
                  <a:cubicBezTo>
                    <a:pt x="1590" y="4504"/>
                    <a:pt x="1656" y="4471"/>
                    <a:pt x="1722" y="4405"/>
                  </a:cubicBezTo>
                  <a:cubicBezTo>
                    <a:pt x="2186" y="4107"/>
                    <a:pt x="2616" y="3611"/>
                    <a:pt x="2914" y="3180"/>
                  </a:cubicBezTo>
                  <a:cubicBezTo>
                    <a:pt x="3146" y="2783"/>
                    <a:pt x="3377" y="2353"/>
                    <a:pt x="3576" y="1922"/>
                  </a:cubicBezTo>
                  <a:cubicBezTo>
                    <a:pt x="3675" y="1691"/>
                    <a:pt x="3708" y="1426"/>
                    <a:pt x="3742" y="1194"/>
                  </a:cubicBezTo>
                  <a:cubicBezTo>
                    <a:pt x="3808" y="896"/>
                    <a:pt x="3808" y="664"/>
                    <a:pt x="3708" y="433"/>
                  </a:cubicBezTo>
                  <a:lnTo>
                    <a:pt x="3675" y="433"/>
                  </a:lnTo>
                  <a:cubicBezTo>
                    <a:pt x="3675" y="399"/>
                    <a:pt x="3675" y="366"/>
                    <a:pt x="3675" y="300"/>
                  </a:cubicBezTo>
                  <a:cubicBezTo>
                    <a:pt x="3675" y="267"/>
                    <a:pt x="3609" y="168"/>
                    <a:pt x="3609" y="135"/>
                  </a:cubicBezTo>
                  <a:cubicBezTo>
                    <a:pt x="3609" y="41"/>
                    <a:pt x="3546" y="1"/>
                    <a:pt x="3479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2606639" y="1411210"/>
              <a:ext cx="123213" cy="97098"/>
            </a:xfrm>
            <a:custGeom>
              <a:rect b="b" l="l" r="r" t="t"/>
              <a:pathLst>
                <a:path extrusionOk="0" h="3870" w="4929">
                  <a:moveTo>
                    <a:pt x="398" y="0"/>
                  </a:moveTo>
                  <a:cubicBezTo>
                    <a:pt x="212" y="0"/>
                    <a:pt x="0" y="154"/>
                    <a:pt x="29" y="379"/>
                  </a:cubicBezTo>
                  <a:cubicBezTo>
                    <a:pt x="29" y="445"/>
                    <a:pt x="29" y="544"/>
                    <a:pt x="62" y="611"/>
                  </a:cubicBezTo>
                  <a:cubicBezTo>
                    <a:pt x="29" y="809"/>
                    <a:pt x="128" y="1008"/>
                    <a:pt x="260" y="1240"/>
                  </a:cubicBezTo>
                  <a:cubicBezTo>
                    <a:pt x="360" y="1471"/>
                    <a:pt x="525" y="1670"/>
                    <a:pt x="691" y="1869"/>
                  </a:cubicBezTo>
                  <a:cubicBezTo>
                    <a:pt x="956" y="2200"/>
                    <a:pt x="1253" y="2465"/>
                    <a:pt x="1585" y="2729"/>
                  </a:cubicBezTo>
                  <a:cubicBezTo>
                    <a:pt x="1982" y="3027"/>
                    <a:pt x="2346" y="3292"/>
                    <a:pt x="2776" y="3524"/>
                  </a:cubicBezTo>
                  <a:cubicBezTo>
                    <a:pt x="3041" y="3689"/>
                    <a:pt x="3372" y="3855"/>
                    <a:pt x="3670" y="3855"/>
                  </a:cubicBezTo>
                  <a:cubicBezTo>
                    <a:pt x="3685" y="3860"/>
                    <a:pt x="3705" y="3862"/>
                    <a:pt x="3728" y="3862"/>
                  </a:cubicBezTo>
                  <a:cubicBezTo>
                    <a:pt x="3818" y="3862"/>
                    <a:pt x="3950" y="3832"/>
                    <a:pt x="3976" y="3832"/>
                  </a:cubicBezTo>
                  <a:cubicBezTo>
                    <a:pt x="3988" y="3832"/>
                    <a:pt x="3978" y="3838"/>
                    <a:pt x="3935" y="3855"/>
                  </a:cubicBezTo>
                  <a:cubicBezTo>
                    <a:pt x="3891" y="3866"/>
                    <a:pt x="3876" y="3870"/>
                    <a:pt x="3877" y="3870"/>
                  </a:cubicBezTo>
                  <a:cubicBezTo>
                    <a:pt x="3880" y="3870"/>
                    <a:pt x="3946" y="3855"/>
                    <a:pt x="3968" y="3855"/>
                  </a:cubicBezTo>
                  <a:cubicBezTo>
                    <a:pt x="4100" y="3855"/>
                    <a:pt x="4167" y="3855"/>
                    <a:pt x="4299" y="3822"/>
                  </a:cubicBezTo>
                  <a:cubicBezTo>
                    <a:pt x="4498" y="3789"/>
                    <a:pt x="4696" y="3722"/>
                    <a:pt x="4796" y="3524"/>
                  </a:cubicBezTo>
                  <a:cubicBezTo>
                    <a:pt x="4895" y="3358"/>
                    <a:pt x="4928" y="3093"/>
                    <a:pt x="4796" y="2928"/>
                  </a:cubicBezTo>
                  <a:cubicBezTo>
                    <a:pt x="4729" y="2829"/>
                    <a:pt x="4663" y="2729"/>
                    <a:pt x="4564" y="2630"/>
                  </a:cubicBezTo>
                  <a:cubicBezTo>
                    <a:pt x="4564" y="2597"/>
                    <a:pt x="4531" y="2531"/>
                    <a:pt x="4498" y="2498"/>
                  </a:cubicBezTo>
                  <a:cubicBezTo>
                    <a:pt x="4498" y="2531"/>
                    <a:pt x="4498" y="2531"/>
                    <a:pt x="4498" y="2531"/>
                  </a:cubicBezTo>
                  <a:cubicBezTo>
                    <a:pt x="4465" y="2465"/>
                    <a:pt x="4431" y="2431"/>
                    <a:pt x="4398" y="2398"/>
                  </a:cubicBezTo>
                  <a:cubicBezTo>
                    <a:pt x="4365" y="2332"/>
                    <a:pt x="4299" y="2266"/>
                    <a:pt x="4233" y="2233"/>
                  </a:cubicBezTo>
                  <a:cubicBezTo>
                    <a:pt x="4167" y="2167"/>
                    <a:pt x="4100" y="2133"/>
                    <a:pt x="4034" y="2067"/>
                  </a:cubicBezTo>
                  <a:cubicBezTo>
                    <a:pt x="3968" y="2034"/>
                    <a:pt x="3869" y="1968"/>
                    <a:pt x="3769" y="1935"/>
                  </a:cubicBezTo>
                  <a:cubicBezTo>
                    <a:pt x="3405" y="1736"/>
                    <a:pt x="3074" y="1504"/>
                    <a:pt x="2743" y="1306"/>
                  </a:cubicBezTo>
                  <a:cubicBezTo>
                    <a:pt x="2412" y="1074"/>
                    <a:pt x="2114" y="842"/>
                    <a:pt x="1783" y="644"/>
                  </a:cubicBezTo>
                  <a:cubicBezTo>
                    <a:pt x="1618" y="511"/>
                    <a:pt x="1452" y="412"/>
                    <a:pt x="1287" y="313"/>
                  </a:cubicBezTo>
                  <a:cubicBezTo>
                    <a:pt x="1088" y="180"/>
                    <a:pt x="889" y="48"/>
                    <a:pt x="658" y="48"/>
                  </a:cubicBezTo>
                  <a:cubicBezTo>
                    <a:pt x="591" y="15"/>
                    <a:pt x="558" y="15"/>
                    <a:pt x="492" y="15"/>
                  </a:cubicBezTo>
                  <a:cubicBezTo>
                    <a:pt x="462" y="5"/>
                    <a:pt x="431" y="0"/>
                    <a:pt x="398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2730851" y="1191260"/>
              <a:ext cx="123213" cy="97098"/>
            </a:xfrm>
            <a:custGeom>
              <a:rect b="b" l="l" r="r" t="t"/>
              <a:pathLst>
                <a:path extrusionOk="0" h="3870" w="4929">
                  <a:moveTo>
                    <a:pt x="398" y="0"/>
                  </a:moveTo>
                  <a:cubicBezTo>
                    <a:pt x="212" y="0"/>
                    <a:pt x="0" y="154"/>
                    <a:pt x="29" y="379"/>
                  </a:cubicBezTo>
                  <a:cubicBezTo>
                    <a:pt x="29" y="445"/>
                    <a:pt x="29" y="544"/>
                    <a:pt x="62" y="611"/>
                  </a:cubicBezTo>
                  <a:cubicBezTo>
                    <a:pt x="29" y="809"/>
                    <a:pt x="128" y="1008"/>
                    <a:pt x="260" y="1240"/>
                  </a:cubicBezTo>
                  <a:cubicBezTo>
                    <a:pt x="360" y="1471"/>
                    <a:pt x="525" y="1670"/>
                    <a:pt x="691" y="1869"/>
                  </a:cubicBezTo>
                  <a:cubicBezTo>
                    <a:pt x="956" y="2200"/>
                    <a:pt x="1253" y="2465"/>
                    <a:pt x="1585" y="2729"/>
                  </a:cubicBezTo>
                  <a:cubicBezTo>
                    <a:pt x="1982" y="3027"/>
                    <a:pt x="2346" y="3292"/>
                    <a:pt x="2776" y="3524"/>
                  </a:cubicBezTo>
                  <a:cubicBezTo>
                    <a:pt x="3041" y="3689"/>
                    <a:pt x="3372" y="3855"/>
                    <a:pt x="3670" y="3855"/>
                  </a:cubicBezTo>
                  <a:cubicBezTo>
                    <a:pt x="3685" y="3860"/>
                    <a:pt x="3705" y="3862"/>
                    <a:pt x="3728" y="3862"/>
                  </a:cubicBezTo>
                  <a:cubicBezTo>
                    <a:pt x="3818" y="3862"/>
                    <a:pt x="3950" y="3832"/>
                    <a:pt x="3976" y="3832"/>
                  </a:cubicBezTo>
                  <a:cubicBezTo>
                    <a:pt x="3988" y="3832"/>
                    <a:pt x="3978" y="3838"/>
                    <a:pt x="3935" y="3855"/>
                  </a:cubicBezTo>
                  <a:cubicBezTo>
                    <a:pt x="3891" y="3866"/>
                    <a:pt x="3876" y="3870"/>
                    <a:pt x="3877" y="3870"/>
                  </a:cubicBezTo>
                  <a:cubicBezTo>
                    <a:pt x="3880" y="3870"/>
                    <a:pt x="3946" y="3855"/>
                    <a:pt x="3968" y="3855"/>
                  </a:cubicBezTo>
                  <a:cubicBezTo>
                    <a:pt x="4100" y="3855"/>
                    <a:pt x="4167" y="3855"/>
                    <a:pt x="4299" y="3822"/>
                  </a:cubicBezTo>
                  <a:cubicBezTo>
                    <a:pt x="4498" y="3789"/>
                    <a:pt x="4696" y="3722"/>
                    <a:pt x="4796" y="3524"/>
                  </a:cubicBezTo>
                  <a:cubicBezTo>
                    <a:pt x="4895" y="3358"/>
                    <a:pt x="4928" y="3093"/>
                    <a:pt x="4796" y="2928"/>
                  </a:cubicBezTo>
                  <a:cubicBezTo>
                    <a:pt x="4729" y="2829"/>
                    <a:pt x="4663" y="2729"/>
                    <a:pt x="4564" y="2630"/>
                  </a:cubicBezTo>
                  <a:cubicBezTo>
                    <a:pt x="4564" y="2597"/>
                    <a:pt x="4531" y="2531"/>
                    <a:pt x="4498" y="2498"/>
                  </a:cubicBezTo>
                  <a:cubicBezTo>
                    <a:pt x="4498" y="2531"/>
                    <a:pt x="4498" y="2531"/>
                    <a:pt x="4498" y="2531"/>
                  </a:cubicBezTo>
                  <a:cubicBezTo>
                    <a:pt x="4465" y="2465"/>
                    <a:pt x="4431" y="2431"/>
                    <a:pt x="4398" y="2398"/>
                  </a:cubicBezTo>
                  <a:cubicBezTo>
                    <a:pt x="4365" y="2332"/>
                    <a:pt x="4299" y="2266"/>
                    <a:pt x="4233" y="2233"/>
                  </a:cubicBezTo>
                  <a:cubicBezTo>
                    <a:pt x="4167" y="2167"/>
                    <a:pt x="4100" y="2133"/>
                    <a:pt x="4034" y="2067"/>
                  </a:cubicBezTo>
                  <a:cubicBezTo>
                    <a:pt x="3968" y="2034"/>
                    <a:pt x="3869" y="1968"/>
                    <a:pt x="3769" y="1935"/>
                  </a:cubicBezTo>
                  <a:cubicBezTo>
                    <a:pt x="3405" y="1736"/>
                    <a:pt x="3074" y="1504"/>
                    <a:pt x="2743" y="1306"/>
                  </a:cubicBezTo>
                  <a:cubicBezTo>
                    <a:pt x="2412" y="1074"/>
                    <a:pt x="2114" y="842"/>
                    <a:pt x="1783" y="644"/>
                  </a:cubicBezTo>
                  <a:cubicBezTo>
                    <a:pt x="1618" y="511"/>
                    <a:pt x="1452" y="412"/>
                    <a:pt x="1287" y="313"/>
                  </a:cubicBezTo>
                  <a:cubicBezTo>
                    <a:pt x="1088" y="180"/>
                    <a:pt x="889" y="48"/>
                    <a:pt x="658" y="48"/>
                  </a:cubicBezTo>
                  <a:cubicBezTo>
                    <a:pt x="591" y="15"/>
                    <a:pt x="558" y="15"/>
                    <a:pt x="492" y="15"/>
                  </a:cubicBezTo>
                  <a:cubicBezTo>
                    <a:pt x="462" y="5"/>
                    <a:pt x="431" y="0"/>
                    <a:pt x="398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3101568" y="1402380"/>
              <a:ext cx="50495" cy="114737"/>
            </a:xfrm>
            <a:custGeom>
              <a:rect b="b" l="l" r="r" t="t"/>
              <a:pathLst>
                <a:path extrusionOk="0" h="4573" w="2020">
                  <a:moveTo>
                    <a:pt x="1554" y="1"/>
                  </a:moveTo>
                  <a:cubicBezTo>
                    <a:pt x="1544" y="1"/>
                    <a:pt x="1533" y="2"/>
                    <a:pt x="1523" y="4"/>
                  </a:cubicBezTo>
                  <a:cubicBezTo>
                    <a:pt x="1391" y="4"/>
                    <a:pt x="1291" y="4"/>
                    <a:pt x="1192" y="70"/>
                  </a:cubicBezTo>
                  <a:cubicBezTo>
                    <a:pt x="1126" y="103"/>
                    <a:pt x="1060" y="202"/>
                    <a:pt x="993" y="268"/>
                  </a:cubicBezTo>
                  <a:cubicBezTo>
                    <a:pt x="828" y="401"/>
                    <a:pt x="696" y="533"/>
                    <a:pt x="629" y="699"/>
                  </a:cubicBezTo>
                  <a:cubicBezTo>
                    <a:pt x="464" y="1030"/>
                    <a:pt x="331" y="1361"/>
                    <a:pt x="232" y="1725"/>
                  </a:cubicBezTo>
                  <a:cubicBezTo>
                    <a:pt x="166" y="2089"/>
                    <a:pt x="100" y="2453"/>
                    <a:pt x="67" y="2850"/>
                  </a:cubicBezTo>
                  <a:cubicBezTo>
                    <a:pt x="33" y="3281"/>
                    <a:pt x="0" y="3744"/>
                    <a:pt x="232" y="4175"/>
                  </a:cubicBezTo>
                  <a:cubicBezTo>
                    <a:pt x="386" y="4431"/>
                    <a:pt x="698" y="4572"/>
                    <a:pt x="1000" y="4572"/>
                  </a:cubicBezTo>
                  <a:cubicBezTo>
                    <a:pt x="1285" y="4572"/>
                    <a:pt x="1560" y="4447"/>
                    <a:pt x="1689" y="4175"/>
                  </a:cubicBezTo>
                  <a:cubicBezTo>
                    <a:pt x="1821" y="3910"/>
                    <a:pt x="1887" y="3645"/>
                    <a:pt x="1887" y="3347"/>
                  </a:cubicBezTo>
                  <a:cubicBezTo>
                    <a:pt x="1887" y="3182"/>
                    <a:pt x="1887" y="3016"/>
                    <a:pt x="1887" y="2850"/>
                  </a:cubicBezTo>
                  <a:cubicBezTo>
                    <a:pt x="1887" y="2519"/>
                    <a:pt x="1920" y="2188"/>
                    <a:pt x="1954" y="1890"/>
                  </a:cubicBezTo>
                  <a:cubicBezTo>
                    <a:pt x="1954" y="1864"/>
                    <a:pt x="1975" y="1688"/>
                    <a:pt x="1966" y="1688"/>
                  </a:cubicBezTo>
                  <a:lnTo>
                    <a:pt x="1966" y="1688"/>
                  </a:lnTo>
                  <a:cubicBezTo>
                    <a:pt x="1964" y="1688"/>
                    <a:pt x="1960" y="1699"/>
                    <a:pt x="1954" y="1725"/>
                  </a:cubicBezTo>
                  <a:cubicBezTo>
                    <a:pt x="1948" y="1760"/>
                    <a:pt x="1945" y="1774"/>
                    <a:pt x="1944" y="1774"/>
                  </a:cubicBezTo>
                  <a:cubicBezTo>
                    <a:pt x="1942" y="1774"/>
                    <a:pt x="1987" y="1454"/>
                    <a:pt x="1987" y="1427"/>
                  </a:cubicBezTo>
                  <a:cubicBezTo>
                    <a:pt x="1987" y="1261"/>
                    <a:pt x="2020" y="1096"/>
                    <a:pt x="2020" y="964"/>
                  </a:cubicBezTo>
                  <a:cubicBezTo>
                    <a:pt x="2020" y="798"/>
                    <a:pt x="1954" y="599"/>
                    <a:pt x="1920" y="434"/>
                  </a:cubicBezTo>
                  <a:cubicBezTo>
                    <a:pt x="1889" y="277"/>
                    <a:pt x="1739" y="1"/>
                    <a:pt x="1554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3399760" y="1941153"/>
              <a:ext cx="88566" cy="94037"/>
            </a:xfrm>
            <a:custGeom>
              <a:rect b="b" l="l" r="r" t="t"/>
              <a:pathLst>
                <a:path extrusionOk="0" h="3748" w="3543">
                  <a:moveTo>
                    <a:pt x="1292" y="221"/>
                  </a:moveTo>
                  <a:lnTo>
                    <a:pt x="1292" y="221"/>
                  </a:lnTo>
                  <a:cubicBezTo>
                    <a:pt x="1347" y="275"/>
                    <a:pt x="1402" y="325"/>
                    <a:pt x="1457" y="353"/>
                  </a:cubicBezTo>
                  <a:lnTo>
                    <a:pt x="1292" y="221"/>
                  </a:lnTo>
                  <a:close/>
                  <a:moveTo>
                    <a:pt x="761" y="0"/>
                  </a:moveTo>
                  <a:cubicBezTo>
                    <a:pt x="709" y="0"/>
                    <a:pt x="654" y="7"/>
                    <a:pt x="596" y="22"/>
                  </a:cubicBezTo>
                  <a:cubicBezTo>
                    <a:pt x="397" y="88"/>
                    <a:pt x="166" y="286"/>
                    <a:pt x="133" y="485"/>
                  </a:cubicBezTo>
                  <a:cubicBezTo>
                    <a:pt x="66" y="849"/>
                    <a:pt x="0" y="1246"/>
                    <a:pt x="133" y="1577"/>
                  </a:cubicBezTo>
                  <a:cubicBezTo>
                    <a:pt x="265" y="1908"/>
                    <a:pt x="397" y="2206"/>
                    <a:pt x="596" y="2471"/>
                  </a:cubicBezTo>
                  <a:cubicBezTo>
                    <a:pt x="695" y="2670"/>
                    <a:pt x="828" y="2835"/>
                    <a:pt x="993" y="2968"/>
                  </a:cubicBezTo>
                  <a:cubicBezTo>
                    <a:pt x="1126" y="3100"/>
                    <a:pt x="1291" y="3233"/>
                    <a:pt x="1457" y="3365"/>
                  </a:cubicBezTo>
                  <a:cubicBezTo>
                    <a:pt x="1655" y="3498"/>
                    <a:pt x="1821" y="3630"/>
                    <a:pt x="2020" y="3696"/>
                  </a:cubicBezTo>
                  <a:cubicBezTo>
                    <a:pt x="2178" y="3725"/>
                    <a:pt x="2336" y="3747"/>
                    <a:pt x="2489" y="3747"/>
                  </a:cubicBezTo>
                  <a:cubicBezTo>
                    <a:pt x="2688" y="3747"/>
                    <a:pt x="2877" y="3709"/>
                    <a:pt x="3046" y="3597"/>
                  </a:cubicBezTo>
                  <a:cubicBezTo>
                    <a:pt x="3311" y="3431"/>
                    <a:pt x="3542" y="3133"/>
                    <a:pt x="3509" y="2802"/>
                  </a:cubicBezTo>
                  <a:cubicBezTo>
                    <a:pt x="3509" y="2670"/>
                    <a:pt x="3509" y="2571"/>
                    <a:pt x="3476" y="2471"/>
                  </a:cubicBezTo>
                  <a:cubicBezTo>
                    <a:pt x="3420" y="2340"/>
                    <a:pt x="3374" y="2262"/>
                    <a:pt x="3321" y="2183"/>
                  </a:cubicBezTo>
                  <a:lnTo>
                    <a:pt x="3321" y="2183"/>
                  </a:lnTo>
                  <a:cubicBezTo>
                    <a:pt x="3329" y="2191"/>
                    <a:pt x="3336" y="2199"/>
                    <a:pt x="3344" y="2206"/>
                  </a:cubicBezTo>
                  <a:lnTo>
                    <a:pt x="3178" y="1975"/>
                  </a:lnTo>
                  <a:lnTo>
                    <a:pt x="3178" y="1975"/>
                  </a:lnTo>
                  <a:cubicBezTo>
                    <a:pt x="3236" y="2061"/>
                    <a:pt x="3281" y="2122"/>
                    <a:pt x="3321" y="2183"/>
                  </a:cubicBezTo>
                  <a:lnTo>
                    <a:pt x="3321" y="2183"/>
                  </a:lnTo>
                  <a:cubicBezTo>
                    <a:pt x="3234" y="2087"/>
                    <a:pt x="3173" y="1970"/>
                    <a:pt x="3112" y="1908"/>
                  </a:cubicBezTo>
                  <a:cubicBezTo>
                    <a:pt x="3013" y="1809"/>
                    <a:pt x="2913" y="1743"/>
                    <a:pt x="2814" y="1677"/>
                  </a:cubicBezTo>
                  <a:cubicBezTo>
                    <a:pt x="2781" y="1677"/>
                    <a:pt x="2748" y="1644"/>
                    <a:pt x="2748" y="1611"/>
                  </a:cubicBezTo>
                  <a:cubicBezTo>
                    <a:pt x="2582" y="1478"/>
                    <a:pt x="2417" y="1346"/>
                    <a:pt x="2251" y="1213"/>
                  </a:cubicBezTo>
                  <a:cubicBezTo>
                    <a:pt x="2086" y="1048"/>
                    <a:pt x="1920" y="849"/>
                    <a:pt x="1755" y="684"/>
                  </a:cubicBezTo>
                  <a:lnTo>
                    <a:pt x="1755" y="684"/>
                  </a:lnTo>
                  <a:cubicBezTo>
                    <a:pt x="1821" y="750"/>
                    <a:pt x="1854" y="783"/>
                    <a:pt x="1920" y="849"/>
                  </a:cubicBezTo>
                  <a:cubicBezTo>
                    <a:pt x="1821" y="750"/>
                    <a:pt x="1722" y="617"/>
                    <a:pt x="1622" y="485"/>
                  </a:cubicBezTo>
                  <a:cubicBezTo>
                    <a:pt x="1490" y="419"/>
                    <a:pt x="1391" y="319"/>
                    <a:pt x="1291" y="220"/>
                  </a:cubicBezTo>
                  <a:lnTo>
                    <a:pt x="1291" y="220"/>
                  </a:lnTo>
                  <a:lnTo>
                    <a:pt x="1292" y="221"/>
                  </a:lnTo>
                  <a:lnTo>
                    <a:pt x="1292" y="221"/>
                  </a:lnTo>
                  <a:cubicBezTo>
                    <a:pt x="1281" y="210"/>
                    <a:pt x="1269" y="198"/>
                    <a:pt x="1258" y="187"/>
                  </a:cubicBezTo>
                  <a:cubicBezTo>
                    <a:pt x="1103" y="84"/>
                    <a:pt x="948" y="0"/>
                    <a:pt x="761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3398681" y="2115880"/>
              <a:ext cx="50495" cy="114737"/>
            </a:xfrm>
            <a:custGeom>
              <a:rect b="b" l="l" r="r" t="t"/>
              <a:pathLst>
                <a:path extrusionOk="0" h="4573" w="2020">
                  <a:moveTo>
                    <a:pt x="1554" y="1"/>
                  </a:moveTo>
                  <a:cubicBezTo>
                    <a:pt x="1544" y="1"/>
                    <a:pt x="1533" y="2"/>
                    <a:pt x="1523" y="4"/>
                  </a:cubicBezTo>
                  <a:cubicBezTo>
                    <a:pt x="1391" y="4"/>
                    <a:pt x="1291" y="4"/>
                    <a:pt x="1192" y="70"/>
                  </a:cubicBezTo>
                  <a:cubicBezTo>
                    <a:pt x="1126" y="103"/>
                    <a:pt x="1060" y="202"/>
                    <a:pt x="993" y="268"/>
                  </a:cubicBezTo>
                  <a:cubicBezTo>
                    <a:pt x="828" y="401"/>
                    <a:pt x="696" y="533"/>
                    <a:pt x="629" y="699"/>
                  </a:cubicBezTo>
                  <a:cubicBezTo>
                    <a:pt x="464" y="1030"/>
                    <a:pt x="331" y="1361"/>
                    <a:pt x="232" y="1725"/>
                  </a:cubicBezTo>
                  <a:cubicBezTo>
                    <a:pt x="166" y="2089"/>
                    <a:pt x="100" y="2453"/>
                    <a:pt x="67" y="2850"/>
                  </a:cubicBezTo>
                  <a:cubicBezTo>
                    <a:pt x="33" y="3281"/>
                    <a:pt x="0" y="3744"/>
                    <a:pt x="232" y="4175"/>
                  </a:cubicBezTo>
                  <a:cubicBezTo>
                    <a:pt x="386" y="4431"/>
                    <a:pt x="698" y="4572"/>
                    <a:pt x="1000" y="4572"/>
                  </a:cubicBezTo>
                  <a:cubicBezTo>
                    <a:pt x="1285" y="4572"/>
                    <a:pt x="1560" y="4447"/>
                    <a:pt x="1689" y="4175"/>
                  </a:cubicBezTo>
                  <a:cubicBezTo>
                    <a:pt x="1821" y="3910"/>
                    <a:pt x="1887" y="3645"/>
                    <a:pt x="1887" y="3347"/>
                  </a:cubicBezTo>
                  <a:cubicBezTo>
                    <a:pt x="1887" y="3182"/>
                    <a:pt x="1887" y="3016"/>
                    <a:pt x="1887" y="2850"/>
                  </a:cubicBezTo>
                  <a:cubicBezTo>
                    <a:pt x="1887" y="2519"/>
                    <a:pt x="1920" y="2188"/>
                    <a:pt x="1954" y="1890"/>
                  </a:cubicBezTo>
                  <a:cubicBezTo>
                    <a:pt x="1954" y="1864"/>
                    <a:pt x="1975" y="1688"/>
                    <a:pt x="1966" y="1688"/>
                  </a:cubicBezTo>
                  <a:lnTo>
                    <a:pt x="1966" y="1688"/>
                  </a:lnTo>
                  <a:cubicBezTo>
                    <a:pt x="1964" y="1688"/>
                    <a:pt x="1960" y="1699"/>
                    <a:pt x="1954" y="1725"/>
                  </a:cubicBezTo>
                  <a:cubicBezTo>
                    <a:pt x="1948" y="1760"/>
                    <a:pt x="1945" y="1774"/>
                    <a:pt x="1944" y="1774"/>
                  </a:cubicBezTo>
                  <a:cubicBezTo>
                    <a:pt x="1942" y="1774"/>
                    <a:pt x="1987" y="1454"/>
                    <a:pt x="1987" y="1427"/>
                  </a:cubicBezTo>
                  <a:cubicBezTo>
                    <a:pt x="1987" y="1261"/>
                    <a:pt x="2020" y="1096"/>
                    <a:pt x="2020" y="964"/>
                  </a:cubicBezTo>
                  <a:cubicBezTo>
                    <a:pt x="2020" y="798"/>
                    <a:pt x="1954" y="599"/>
                    <a:pt x="1920" y="434"/>
                  </a:cubicBezTo>
                  <a:cubicBezTo>
                    <a:pt x="1889" y="277"/>
                    <a:pt x="1739" y="1"/>
                    <a:pt x="1554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3442956" y="1522430"/>
              <a:ext cx="50495" cy="114737"/>
            </a:xfrm>
            <a:custGeom>
              <a:rect b="b" l="l" r="r" t="t"/>
              <a:pathLst>
                <a:path extrusionOk="0" h="4573" w="2020">
                  <a:moveTo>
                    <a:pt x="1554" y="1"/>
                  </a:moveTo>
                  <a:cubicBezTo>
                    <a:pt x="1544" y="1"/>
                    <a:pt x="1533" y="2"/>
                    <a:pt x="1523" y="4"/>
                  </a:cubicBezTo>
                  <a:cubicBezTo>
                    <a:pt x="1391" y="4"/>
                    <a:pt x="1291" y="4"/>
                    <a:pt x="1192" y="70"/>
                  </a:cubicBezTo>
                  <a:cubicBezTo>
                    <a:pt x="1126" y="103"/>
                    <a:pt x="1060" y="202"/>
                    <a:pt x="993" y="268"/>
                  </a:cubicBezTo>
                  <a:cubicBezTo>
                    <a:pt x="828" y="401"/>
                    <a:pt x="696" y="533"/>
                    <a:pt x="629" y="699"/>
                  </a:cubicBezTo>
                  <a:cubicBezTo>
                    <a:pt x="464" y="1030"/>
                    <a:pt x="331" y="1361"/>
                    <a:pt x="232" y="1725"/>
                  </a:cubicBezTo>
                  <a:cubicBezTo>
                    <a:pt x="166" y="2089"/>
                    <a:pt x="100" y="2453"/>
                    <a:pt x="67" y="2850"/>
                  </a:cubicBezTo>
                  <a:cubicBezTo>
                    <a:pt x="33" y="3281"/>
                    <a:pt x="0" y="3744"/>
                    <a:pt x="232" y="4175"/>
                  </a:cubicBezTo>
                  <a:cubicBezTo>
                    <a:pt x="386" y="4431"/>
                    <a:pt x="698" y="4572"/>
                    <a:pt x="1000" y="4572"/>
                  </a:cubicBezTo>
                  <a:cubicBezTo>
                    <a:pt x="1285" y="4572"/>
                    <a:pt x="1560" y="4447"/>
                    <a:pt x="1689" y="4175"/>
                  </a:cubicBezTo>
                  <a:cubicBezTo>
                    <a:pt x="1821" y="3910"/>
                    <a:pt x="1887" y="3645"/>
                    <a:pt x="1887" y="3347"/>
                  </a:cubicBezTo>
                  <a:cubicBezTo>
                    <a:pt x="1887" y="3182"/>
                    <a:pt x="1887" y="3016"/>
                    <a:pt x="1887" y="2850"/>
                  </a:cubicBezTo>
                  <a:cubicBezTo>
                    <a:pt x="1887" y="2519"/>
                    <a:pt x="1920" y="2188"/>
                    <a:pt x="1954" y="1890"/>
                  </a:cubicBezTo>
                  <a:cubicBezTo>
                    <a:pt x="1954" y="1864"/>
                    <a:pt x="1975" y="1688"/>
                    <a:pt x="1966" y="1688"/>
                  </a:cubicBezTo>
                  <a:lnTo>
                    <a:pt x="1966" y="1688"/>
                  </a:lnTo>
                  <a:cubicBezTo>
                    <a:pt x="1964" y="1688"/>
                    <a:pt x="1960" y="1699"/>
                    <a:pt x="1954" y="1725"/>
                  </a:cubicBezTo>
                  <a:cubicBezTo>
                    <a:pt x="1948" y="1760"/>
                    <a:pt x="1945" y="1774"/>
                    <a:pt x="1944" y="1774"/>
                  </a:cubicBezTo>
                  <a:cubicBezTo>
                    <a:pt x="1942" y="1774"/>
                    <a:pt x="1987" y="1454"/>
                    <a:pt x="1987" y="1427"/>
                  </a:cubicBezTo>
                  <a:cubicBezTo>
                    <a:pt x="1987" y="1261"/>
                    <a:pt x="2020" y="1096"/>
                    <a:pt x="2020" y="964"/>
                  </a:cubicBezTo>
                  <a:cubicBezTo>
                    <a:pt x="2020" y="798"/>
                    <a:pt x="1954" y="599"/>
                    <a:pt x="1920" y="434"/>
                  </a:cubicBezTo>
                  <a:cubicBezTo>
                    <a:pt x="1889" y="277"/>
                    <a:pt x="1739" y="1"/>
                    <a:pt x="1554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3083768" y="1149280"/>
              <a:ext cx="50495" cy="114737"/>
            </a:xfrm>
            <a:custGeom>
              <a:rect b="b" l="l" r="r" t="t"/>
              <a:pathLst>
                <a:path extrusionOk="0" h="4573" w="2020">
                  <a:moveTo>
                    <a:pt x="1554" y="1"/>
                  </a:moveTo>
                  <a:cubicBezTo>
                    <a:pt x="1544" y="1"/>
                    <a:pt x="1533" y="2"/>
                    <a:pt x="1523" y="4"/>
                  </a:cubicBezTo>
                  <a:cubicBezTo>
                    <a:pt x="1391" y="4"/>
                    <a:pt x="1291" y="4"/>
                    <a:pt x="1192" y="70"/>
                  </a:cubicBezTo>
                  <a:cubicBezTo>
                    <a:pt x="1126" y="103"/>
                    <a:pt x="1060" y="202"/>
                    <a:pt x="993" y="268"/>
                  </a:cubicBezTo>
                  <a:cubicBezTo>
                    <a:pt x="828" y="401"/>
                    <a:pt x="696" y="533"/>
                    <a:pt x="629" y="699"/>
                  </a:cubicBezTo>
                  <a:cubicBezTo>
                    <a:pt x="464" y="1030"/>
                    <a:pt x="331" y="1361"/>
                    <a:pt x="232" y="1725"/>
                  </a:cubicBezTo>
                  <a:cubicBezTo>
                    <a:pt x="166" y="2089"/>
                    <a:pt x="100" y="2453"/>
                    <a:pt x="67" y="2850"/>
                  </a:cubicBezTo>
                  <a:cubicBezTo>
                    <a:pt x="33" y="3281"/>
                    <a:pt x="0" y="3744"/>
                    <a:pt x="232" y="4175"/>
                  </a:cubicBezTo>
                  <a:cubicBezTo>
                    <a:pt x="386" y="4431"/>
                    <a:pt x="698" y="4572"/>
                    <a:pt x="1000" y="4572"/>
                  </a:cubicBezTo>
                  <a:cubicBezTo>
                    <a:pt x="1285" y="4572"/>
                    <a:pt x="1560" y="4447"/>
                    <a:pt x="1689" y="4175"/>
                  </a:cubicBezTo>
                  <a:cubicBezTo>
                    <a:pt x="1821" y="3910"/>
                    <a:pt x="1887" y="3645"/>
                    <a:pt x="1887" y="3347"/>
                  </a:cubicBezTo>
                  <a:cubicBezTo>
                    <a:pt x="1887" y="3182"/>
                    <a:pt x="1887" y="3016"/>
                    <a:pt x="1887" y="2850"/>
                  </a:cubicBezTo>
                  <a:cubicBezTo>
                    <a:pt x="1887" y="2519"/>
                    <a:pt x="1920" y="2188"/>
                    <a:pt x="1954" y="1890"/>
                  </a:cubicBezTo>
                  <a:cubicBezTo>
                    <a:pt x="1954" y="1864"/>
                    <a:pt x="1975" y="1688"/>
                    <a:pt x="1966" y="1688"/>
                  </a:cubicBezTo>
                  <a:lnTo>
                    <a:pt x="1966" y="1688"/>
                  </a:lnTo>
                  <a:cubicBezTo>
                    <a:pt x="1964" y="1688"/>
                    <a:pt x="1960" y="1699"/>
                    <a:pt x="1954" y="1725"/>
                  </a:cubicBezTo>
                  <a:cubicBezTo>
                    <a:pt x="1948" y="1760"/>
                    <a:pt x="1945" y="1774"/>
                    <a:pt x="1944" y="1774"/>
                  </a:cubicBezTo>
                  <a:cubicBezTo>
                    <a:pt x="1942" y="1774"/>
                    <a:pt x="1987" y="1454"/>
                    <a:pt x="1987" y="1427"/>
                  </a:cubicBezTo>
                  <a:cubicBezTo>
                    <a:pt x="1987" y="1261"/>
                    <a:pt x="2020" y="1096"/>
                    <a:pt x="2020" y="964"/>
                  </a:cubicBezTo>
                  <a:cubicBezTo>
                    <a:pt x="2020" y="798"/>
                    <a:pt x="1954" y="599"/>
                    <a:pt x="1920" y="434"/>
                  </a:cubicBezTo>
                  <a:cubicBezTo>
                    <a:pt x="1889" y="277"/>
                    <a:pt x="1739" y="1"/>
                    <a:pt x="1554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2705839" y="1939771"/>
              <a:ext cx="128762" cy="89521"/>
            </a:xfrm>
            <a:custGeom>
              <a:rect b="b" l="l" r="r" t="t"/>
              <a:pathLst>
                <a:path extrusionOk="0" h="3568" w="5151">
                  <a:moveTo>
                    <a:pt x="376" y="1"/>
                  </a:moveTo>
                  <a:cubicBezTo>
                    <a:pt x="173" y="1"/>
                    <a:pt x="1" y="231"/>
                    <a:pt x="119" y="409"/>
                  </a:cubicBezTo>
                  <a:cubicBezTo>
                    <a:pt x="185" y="508"/>
                    <a:pt x="251" y="607"/>
                    <a:pt x="318" y="706"/>
                  </a:cubicBezTo>
                  <a:cubicBezTo>
                    <a:pt x="351" y="806"/>
                    <a:pt x="384" y="872"/>
                    <a:pt x="417" y="971"/>
                  </a:cubicBezTo>
                  <a:cubicBezTo>
                    <a:pt x="483" y="1038"/>
                    <a:pt x="516" y="1071"/>
                    <a:pt x="583" y="1137"/>
                  </a:cubicBezTo>
                  <a:cubicBezTo>
                    <a:pt x="748" y="1369"/>
                    <a:pt x="947" y="1567"/>
                    <a:pt x="1145" y="1766"/>
                  </a:cubicBezTo>
                  <a:cubicBezTo>
                    <a:pt x="1509" y="2130"/>
                    <a:pt x="1940" y="2494"/>
                    <a:pt x="2370" y="2825"/>
                  </a:cubicBezTo>
                  <a:cubicBezTo>
                    <a:pt x="2785" y="3185"/>
                    <a:pt x="3293" y="3568"/>
                    <a:pt x="3854" y="3568"/>
                  </a:cubicBezTo>
                  <a:cubicBezTo>
                    <a:pt x="3964" y="3568"/>
                    <a:pt x="4077" y="3553"/>
                    <a:pt x="4191" y="3520"/>
                  </a:cubicBezTo>
                  <a:cubicBezTo>
                    <a:pt x="4290" y="3520"/>
                    <a:pt x="4356" y="3487"/>
                    <a:pt x="4423" y="3454"/>
                  </a:cubicBezTo>
                  <a:cubicBezTo>
                    <a:pt x="4489" y="3421"/>
                    <a:pt x="4555" y="3388"/>
                    <a:pt x="4621" y="3355"/>
                  </a:cubicBezTo>
                  <a:cubicBezTo>
                    <a:pt x="4672" y="3304"/>
                    <a:pt x="4742" y="3254"/>
                    <a:pt x="4787" y="3188"/>
                  </a:cubicBezTo>
                  <a:lnTo>
                    <a:pt x="4787" y="3188"/>
                  </a:lnTo>
                  <a:cubicBezTo>
                    <a:pt x="4787" y="3189"/>
                    <a:pt x="4787" y="3189"/>
                    <a:pt x="4787" y="3189"/>
                  </a:cubicBezTo>
                  <a:lnTo>
                    <a:pt x="4853" y="3090"/>
                  </a:lnTo>
                  <a:lnTo>
                    <a:pt x="4853" y="3090"/>
                  </a:lnTo>
                  <a:lnTo>
                    <a:pt x="4820" y="3123"/>
                  </a:lnTo>
                  <a:cubicBezTo>
                    <a:pt x="4812" y="3146"/>
                    <a:pt x="4801" y="3168"/>
                    <a:pt x="4787" y="3188"/>
                  </a:cubicBezTo>
                  <a:lnTo>
                    <a:pt x="4787" y="3188"/>
                  </a:lnTo>
                  <a:cubicBezTo>
                    <a:pt x="4788" y="3122"/>
                    <a:pt x="4919" y="3023"/>
                    <a:pt x="4952" y="2958"/>
                  </a:cubicBezTo>
                  <a:cubicBezTo>
                    <a:pt x="4985" y="2891"/>
                    <a:pt x="5018" y="2825"/>
                    <a:pt x="5051" y="2759"/>
                  </a:cubicBezTo>
                  <a:lnTo>
                    <a:pt x="5051" y="2759"/>
                  </a:lnTo>
                  <a:cubicBezTo>
                    <a:pt x="5037" y="2788"/>
                    <a:pt x="5030" y="2800"/>
                    <a:pt x="5029" y="2800"/>
                  </a:cubicBezTo>
                  <a:cubicBezTo>
                    <a:pt x="5025" y="2800"/>
                    <a:pt x="5085" y="2660"/>
                    <a:pt x="5085" y="2660"/>
                  </a:cubicBezTo>
                  <a:cubicBezTo>
                    <a:pt x="5151" y="2461"/>
                    <a:pt x="5085" y="2262"/>
                    <a:pt x="4985" y="2130"/>
                  </a:cubicBezTo>
                  <a:lnTo>
                    <a:pt x="4985" y="2097"/>
                  </a:lnTo>
                  <a:cubicBezTo>
                    <a:pt x="4952" y="1998"/>
                    <a:pt x="4919" y="1865"/>
                    <a:pt x="4820" y="1766"/>
                  </a:cubicBezTo>
                  <a:cubicBezTo>
                    <a:pt x="4750" y="1708"/>
                    <a:pt x="4676" y="1682"/>
                    <a:pt x="4607" y="1682"/>
                  </a:cubicBezTo>
                  <a:cubicBezTo>
                    <a:pt x="4479" y="1682"/>
                    <a:pt x="4366" y="1769"/>
                    <a:pt x="4323" y="1898"/>
                  </a:cubicBezTo>
                  <a:cubicBezTo>
                    <a:pt x="4257" y="1865"/>
                    <a:pt x="4158" y="1832"/>
                    <a:pt x="4092" y="1799"/>
                  </a:cubicBezTo>
                  <a:lnTo>
                    <a:pt x="4058" y="1799"/>
                  </a:lnTo>
                  <a:lnTo>
                    <a:pt x="3992" y="1733"/>
                  </a:lnTo>
                  <a:cubicBezTo>
                    <a:pt x="3926" y="1700"/>
                    <a:pt x="3860" y="1666"/>
                    <a:pt x="3794" y="1633"/>
                  </a:cubicBezTo>
                  <a:cubicBezTo>
                    <a:pt x="3496" y="1435"/>
                    <a:pt x="3165" y="1203"/>
                    <a:pt x="2867" y="1004"/>
                  </a:cubicBezTo>
                  <a:cubicBezTo>
                    <a:pt x="2536" y="806"/>
                    <a:pt x="2172" y="640"/>
                    <a:pt x="1840" y="442"/>
                  </a:cubicBezTo>
                  <a:cubicBezTo>
                    <a:pt x="1509" y="309"/>
                    <a:pt x="1178" y="111"/>
                    <a:pt x="814" y="111"/>
                  </a:cubicBezTo>
                  <a:cubicBezTo>
                    <a:pt x="715" y="77"/>
                    <a:pt x="583" y="44"/>
                    <a:pt x="450" y="11"/>
                  </a:cubicBezTo>
                  <a:cubicBezTo>
                    <a:pt x="425" y="4"/>
                    <a:pt x="401" y="1"/>
                    <a:pt x="376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2319051" y="1586510"/>
              <a:ext cx="123213" cy="97098"/>
            </a:xfrm>
            <a:custGeom>
              <a:rect b="b" l="l" r="r" t="t"/>
              <a:pathLst>
                <a:path extrusionOk="0" h="3870" w="4929">
                  <a:moveTo>
                    <a:pt x="398" y="0"/>
                  </a:moveTo>
                  <a:cubicBezTo>
                    <a:pt x="212" y="0"/>
                    <a:pt x="0" y="154"/>
                    <a:pt x="29" y="379"/>
                  </a:cubicBezTo>
                  <a:cubicBezTo>
                    <a:pt x="29" y="445"/>
                    <a:pt x="29" y="544"/>
                    <a:pt x="62" y="611"/>
                  </a:cubicBezTo>
                  <a:cubicBezTo>
                    <a:pt x="29" y="809"/>
                    <a:pt x="128" y="1008"/>
                    <a:pt x="260" y="1240"/>
                  </a:cubicBezTo>
                  <a:cubicBezTo>
                    <a:pt x="360" y="1471"/>
                    <a:pt x="525" y="1670"/>
                    <a:pt x="691" y="1869"/>
                  </a:cubicBezTo>
                  <a:cubicBezTo>
                    <a:pt x="956" y="2200"/>
                    <a:pt x="1253" y="2465"/>
                    <a:pt x="1585" y="2729"/>
                  </a:cubicBezTo>
                  <a:cubicBezTo>
                    <a:pt x="1982" y="3027"/>
                    <a:pt x="2346" y="3292"/>
                    <a:pt x="2776" y="3524"/>
                  </a:cubicBezTo>
                  <a:cubicBezTo>
                    <a:pt x="3041" y="3689"/>
                    <a:pt x="3372" y="3855"/>
                    <a:pt x="3670" y="3855"/>
                  </a:cubicBezTo>
                  <a:cubicBezTo>
                    <a:pt x="3685" y="3860"/>
                    <a:pt x="3705" y="3862"/>
                    <a:pt x="3728" y="3862"/>
                  </a:cubicBezTo>
                  <a:cubicBezTo>
                    <a:pt x="3818" y="3862"/>
                    <a:pt x="3950" y="3832"/>
                    <a:pt x="3976" y="3832"/>
                  </a:cubicBezTo>
                  <a:cubicBezTo>
                    <a:pt x="3988" y="3832"/>
                    <a:pt x="3978" y="3838"/>
                    <a:pt x="3935" y="3855"/>
                  </a:cubicBezTo>
                  <a:cubicBezTo>
                    <a:pt x="3891" y="3866"/>
                    <a:pt x="3876" y="3870"/>
                    <a:pt x="3877" y="3870"/>
                  </a:cubicBezTo>
                  <a:cubicBezTo>
                    <a:pt x="3880" y="3870"/>
                    <a:pt x="3946" y="3855"/>
                    <a:pt x="3968" y="3855"/>
                  </a:cubicBezTo>
                  <a:cubicBezTo>
                    <a:pt x="4100" y="3855"/>
                    <a:pt x="4167" y="3855"/>
                    <a:pt x="4299" y="3822"/>
                  </a:cubicBezTo>
                  <a:cubicBezTo>
                    <a:pt x="4498" y="3789"/>
                    <a:pt x="4696" y="3722"/>
                    <a:pt x="4796" y="3524"/>
                  </a:cubicBezTo>
                  <a:cubicBezTo>
                    <a:pt x="4895" y="3358"/>
                    <a:pt x="4928" y="3093"/>
                    <a:pt x="4796" y="2928"/>
                  </a:cubicBezTo>
                  <a:cubicBezTo>
                    <a:pt x="4729" y="2829"/>
                    <a:pt x="4663" y="2729"/>
                    <a:pt x="4564" y="2630"/>
                  </a:cubicBezTo>
                  <a:cubicBezTo>
                    <a:pt x="4564" y="2597"/>
                    <a:pt x="4531" y="2531"/>
                    <a:pt x="4498" y="2498"/>
                  </a:cubicBezTo>
                  <a:cubicBezTo>
                    <a:pt x="4498" y="2531"/>
                    <a:pt x="4498" y="2531"/>
                    <a:pt x="4498" y="2531"/>
                  </a:cubicBezTo>
                  <a:cubicBezTo>
                    <a:pt x="4465" y="2465"/>
                    <a:pt x="4431" y="2431"/>
                    <a:pt x="4398" y="2398"/>
                  </a:cubicBezTo>
                  <a:cubicBezTo>
                    <a:pt x="4365" y="2332"/>
                    <a:pt x="4299" y="2266"/>
                    <a:pt x="4233" y="2233"/>
                  </a:cubicBezTo>
                  <a:cubicBezTo>
                    <a:pt x="4167" y="2167"/>
                    <a:pt x="4100" y="2133"/>
                    <a:pt x="4034" y="2067"/>
                  </a:cubicBezTo>
                  <a:cubicBezTo>
                    <a:pt x="3968" y="2034"/>
                    <a:pt x="3869" y="1968"/>
                    <a:pt x="3769" y="1935"/>
                  </a:cubicBezTo>
                  <a:cubicBezTo>
                    <a:pt x="3405" y="1736"/>
                    <a:pt x="3074" y="1504"/>
                    <a:pt x="2743" y="1306"/>
                  </a:cubicBezTo>
                  <a:cubicBezTo>
                    <a:pt x="2412" y="1074"/>
                    <a:pt x="2114" y="842"/>
                    <a:pt x="1783" y="644"/>
                  </a:cubicBezTo>
                  <a:cubicBezTo>
                    <a:pt x="1618" y="511"/>
                    <a:pt x="1452" y="412"/>
                    <a:pt x="1287" y="313"/>
                  </a:cubicBezTo>
                  <a:cubicBezTo>
                    <a:pt x="1088" y="180"/>
                    <a:pt x="889" y="48"/>
                    <a:pt x="658" y="48"/>
                  </a:cubicBezTo>
                  <a:cubicBezTo>
                    <a:pt x="591" y="15"/>
                    <a:pt x="558" y="15"/>
                    <a:pt x="492" y="15"/>
                  </a:cubicBezTo>
                  <a:cubicBezTo>
                    <a:pt x="462" y="5"/>
                    <a:pt x="431" y="0"/>
                    <a:pt x="398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2786593" y="1629968"/>
              <a:ext cx="50495" cy="114737"/>
            </a:xfrm>
            <a:custGeom>
              <a:rect b="b" l="l" r="r" t="t"/>
              <a:pathLst>
                <a:path extrusionOk="0" h="4573" w="2020">
                  <a:moveTo>
                    <a:pt x="1554" y="1"/>
                  </a:moveTo>
                  <a:cubicBezTo>
                    <a:pt x="1544" y="1"/>
                    <a:pt x="1533" y="2"/>
                    <a:pt x="1523" y="4"/>
                  </a:cubicBezTo>
                  <a:cubicBezTo>
                    <a:pt x="1391" y="4"/>
                    <a:pt x="1291" y="4"/>
                    <a:pt x="1192" y="70"/>
                  </a:cubicBezTo>
                  <a:cubicBezTo>
                    <a:pt x="1126" y="103"/>
                    <a:pt x="1060" y="202"/>
                    <a:pt x="993" y="268"/>
                  </a:cubicBezTo>
                  <a:cubicBezTo>
                    <a:pt x="828" y="401"/>
                    <a:pt x="696" y="533"/>
                    <a:pt x="629" y="699"/>
                  </a:cubicBezTo>
                  <a:cubicBezTo>
                    <a:pt x="464" y="1030"/>
                    <a:pt x="331" y="1361"/>
                    <a:pt x="232" y="1725"/>
                  </a:cubicBezTo>
                  <a:cubicBezTo>
                    <a:pt x="166" y="2089"/>
                    <a:pt x="100" y="2453"/>
                    <a:pt x="67" y="2850"/>
                  </a:cubicBezTo>
                  <a:cubicBezTo>
                    <a:pt x="33" y="3281"/>
                    <a:pt x="0" y="3744"/>
                    <a:pt x="232" y="4175"/>
                  </a:cubicBezTo>
                  <a:cubicBezTo>
                    <a:pt x="386" y="4431"/>
                    <a:pt x="698" y="4572"/>
                    <a:pt x="1000" y="4572"/>
                  </a:cubicBezTo>
                  <a:cubicBezTo>
                    <a:pt x="1285" y="4572"/>
                    <a:pt x="1560" y="4447"/>
                    <a:pt x="1689" y="4175"/>
                  </a:cubicBezTo>
                  <a:cubicBezTo>
                    <a:pt x="1821" y="3910"/>
                    <a:pt x="1887" y="3645"/>
                    <a:pt x="1887" y="3347"/>
                  </a:cubicBezTo>
                  <a:cubicBezTo>
                    <a:pt x="1887" y="3182"/>
                    <a:pt x="1887" y="3016"/>
                    <a:pt x="1887" y="2850"/>
                  </a:cubicBezTo>
                  <a:cubicBezTo>
                    <a:pt x="1887" y="2519"/>
                    <a:pt x="1920" y="2188"/>
                    <a:pt x="1954" y="1890"/>
                  </a:cubicBezTo>
                  <a:cubicBezTo>
                    <a:pt x="1954" y="1864"/>
                    <a:pt x="1975" y="1688"/>
                    <a:pt x="1966" y="1688"/>
                  </a:cubicBezTo>
                  <a:lnTo>
                    <a:pt x="1966" y="1688"/>
                  </a:lnTo>
                  <a:cubicBezTo>
                    <a:pt x="1964" y="1688"/>
                    <a:pt x="1960" y="1699"/>
                    <a:pt x="1954" y="1725"/>
                  </a:cubicBezTo>
                  <a:cubicBezTo>
                    <a:pt x="1948" y="1760"/>
                    <a:pt x="1945" y="1774"/>
                    <a:pt x="1944" y="1774"/>
                  </a:cubicBezTo>
                  <a:cubicBezTo>
                    <a:pt x="1942" y="1774"/>
                    <a:pt x="1987" y="1454"/>
                    <a:pt x="1987" y="1427"/>
                  </a:cubicBezTo>
                  <a:cubicBezTo>
                    <a:pt x="1987" y="1261"/>
                    <a:pt x="2020" y="1096"/>
                    <a:pt x="2020" y="964"/>
                  </a:cubicBezTo>
                  <a:cubicBezTo>
                    <a:pt x="2020" y="798"/>
                    <a:pt x="1954" y="599"/>
                    <a:pt x="1920" y="434"/>
                  </a:cubicBezTo>
                  <a:cubicBezTo>
                    <a:pt x="1889" y="277"/>
                    <a:pt x="1739" y="1"/>
                    <a:pt x="1554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44" name="Google Shape;544;p36"/>
          <p:cNvPicPr preferRelativeResize="0"/>
          <p:nvPr/>
        </p:nvPicPr>
        <p:blipFill rotWithShape="1">
          <a:blip r:embed="rId4">
            <a:alphaModFix/>
          </a:blip>
          <a:srcRect b="21383" l="0" r="0" t="0"/>
          <a:stretch/>
        </p:blipFill>
        <p:spPr>
          <a:xfrm>
            <a:off x="4582675" y="2531650"/>
            <a:ext cx="3705225" cy="11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7"/>
          <p:cNvSpPr txBox="1"/>
          <p:nvPr>
            <p:ph type="title"/>
          </p:nvPr>
        </p:nvSpPr>
        <p:spPr>
          <a:xfrm>
            <a:off x="712600" y="445025"/>
            <a:ext cx="771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Testare Structurală</a:t>
            </a:r>
            <a:endParaRPr/>
          </a:p>
        </p:txBody>
      </p:sp>
      <p:pic>
        <p:nvPicPr>
          <p:cNvPr id="550" name="Google Shape;5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852" y="1017725"/>
            <a:ext cx="1907523" cy="3785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37"/>
          <p:cNvSpPr txBox="1"/>
          <p:nvPr/>
        </p:nvSpPr>
        <p:spPr>
          <a:xfrm>
            <a:off x="712600" y="1110675"/>
            <a:ext cx="449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Graful fluxului de control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552" name="Google Shape;552;p37"/>
          <p:cNvSpPr txBox="1"/>
          <p:nvPr/>
        </p:nvSpPr>
        <p:spPr>
          <a:xfrm>
            <a:off x="712600" y="1542575"/>
            <a:ext cx="5030700" cy="23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1F2328"/>
                </a:solidFill>
              </a:rPr>
              <a:t>Pas			Descriere</a:t>
            </a:r>
            <a:endParaRPr b="1" sz="1550">
              <a:solidFill>
                <a:srgbClr val="1F232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1F2328"/>
                </a:solidFill>
              </a:rPr>
              <a:t>  1			Start Login</a:t>
            </a:r>
            <a:endParaRPr sz="1550">
              <a:solidFill>
                <a:srgbClr val="1F232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1F2328"/>
                </a:solidFill>
              </a:rPr>
              <a:t>  2			Verificare email</a:t>
            </a:r>
            <a:endParaRPr sz="1550">
              <a:solidFill>
                <a:srgbClr val="1F232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1F2328"/>
                </a:solidFill>
              </a:rPr>
              <a:t>  3			Eroare: „Email invalid”</a:t>
            </a:r>
            <a:endParaRPr sz="1550">
              <a:solidFill>
                <a:srgbClr val="1F232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1F2328"/>
                </a:solidFill>
              </a:rPr>
              <a:t>  4			Verificare parola</a:t>
            </a:r>
            <a:endParaRPr sz="1550">
              <a:solidFill>
                <a:srgbClr val="1F232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1F2328"/>
                </a:solidFill>
              </a:rPr>
              <a:t>  5			Eroare: „Wrong email or password”</a:t>
            </a:r>
            <a:endParaRPr sz="1550">
              <a:solidFill>
                <a:srgbClr val="1F232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1F2328"/>
                </a:solidFill>
              </a:rPr>
              <a:t>  6			Login reusit</a:t>
            </a:r>
            <a:endParaRPr sz="1550">
              <a:solidFill>
                <a:srgbClr val="1F232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</p:txBody>
      </p:sp>
      <p:grpSp>
        <p:nvGrpSpPr>
          <p:cNvPr id="553" name="Google Shape;553;p37"/>
          <p:cNvGrpSpPr/>
          <p:nvPr/>
        </p:nvGrpSpPr>
        <p:grpSpPr>
          <a:xfrm rot="-1085266">
            <a:off x="743240" y="3466641"/>
            <a:ext cx="1200328" cy="1366275"/>
            <a:chOff x="6685244" y="2771209"/>
            <a:chExt cx="1608416" cy="1831092"/>
          </a:xfrm>
        </p:grpSpPr>
        <p:sp>
          <p:nvSpPr>
            <p:cNvPr id="554" name="Google Shape;554;p37"/>
            <p:cNvSpPr/>
            <p:nvPr/>
          </p:nvSpPr>
          <p:spPr>
            <a:xfrm>
              <a:off x="6685244" y="3884217"/>
              <a:ext cx="657509" cy="586253"/>
            </a:xfrm>
            <a:custGeom>
              <a:rect b="b" l="l" r="r" t="t"/>
              <a:pathLst>
                <a:path extrusionOk="0" h="47374" w="53132">
                  <a:moveTo>
                    <a:pt x="3988" y="0"/>
                  </a:moveTo>
                  <a:cubicBezTo>
                    <a:pt x="3796" y="0"/>
                    <a:pt x="3602" y="10"/>
                    <a:pt x="3404" y="31"/>
                  </a:cubicBezTo>
                  <a:cubicBezTo>
                    <a:pt x="2371" y="153"/>
                    <a:pt x="1277" y="670"/>
                    <a:pt x="790" y="1582"/>
                  </a:cubicBezTo>
                  <a:cubicBezTo>
                    <a:pt x="0" y="3010"/>
                    <a:pt x="851" y="4773"/>
                    <a:pt x="1794" y="6080"/>
                  </a:cubicBezTo>
                  <a:cubicBezTo>
                    <a:pt x="3526" y="8421"/>
                    <a:pt x="5684" y="10427"/>
                    <a:pt x="8177" y="11916"/>
                  </a:cubicBezTo>
                  <a:cubicBezTo>
                    <a:pt x="9423" y="12676"/>
                    <a:pt x="10821" y="13345"/>
                    <a:pt x="11794" y="14469"/>
                  </a:cubicBezTo>
                  <a:cubicBezTo>
                    <a:pt x="14620" y="17752"/>
                    <a:pt x="12736" y="23284"/>
                    <a:pt x="15320" y="26780"/>
                  </a:cubicBezTo>
                  <a:cubicBezTo>
                    <a:pt x="18663" y="31248"/>
                    <a:pt x="27447" y="29971"/>
                    <a:pt x="28998" y="35321"/>
                  </a:cubicBezTo>
                  <a:cubicBezTo>
                    <a:pt x="29423" y="36749"/>
                    <a:pt x="29119" y="38269"/>
                    <a:pt x="29362" y="39759"/>
                  </a:cubicBezTo>
                  <a:cubicBezTo>
                    <a:pt x="29788" y="42464"/>
                    <a:pt x="32007" y="44622"/>
                    <a:pt x="34530" y="45716"/>
                  </a:cubicBezTo>
                  <a:cubicBezTo>
                    <a:pt x="36630" y="46664"/>
                    <a:pt x="38968" y="47374"/>
                    <a:pt x="41288" y="47374"/>
                  </a:cubicBezTo>
                  <a:cubicBezTo>
                    <a:pt x="41721" y="47374"/>
                    <a:pt x="42154" y="47349"/>
                    <a:pt x="42585" y="47297"/>
                  </a:cubicBezTo>
                  <a:cubicBezTo>
                    <a:pt x="46870" y="46780"/>
                    <a:pt x="50275" y="40002"/>
                    <a:pt x="50275" y="40002"/>
                  </a:cubicBezTo>
                  <a:cubicBezTo>
                    <a:pt x="53132" y="35807"/>
                    <a:pt x="52828" y="29910"/>
                    <a:pt x="50092" y="25655"/>
                  </a:cubicBezTo>
                  <a:cubicBezTo>
                    <a:pt x="47357" y="21369"/>
                    <a:pt x="42524" y="18694"/>
                    <a:pt x="37508" y="17965"/>
                  </a:cubicBezTo>
                  <a:cubicBezTo>
                    <a:pt x="35594" y="17661"/>
                    <a:pt x="33466" y="17539"/>
                    <a:pt x="32098" y="16202"/>
                  </a:cubicBezTo>
                  <a:cubicBezTo>
                    <a:pt x="30548" y="14652"/>
                    <a:pt x="30578" y="12159"/>
                    <a:pt x="29423" y="10336"/>
                  </a:cubicBezTo>
                  <a:cubicBezTo>
                    <a:pt x="27995" y="8056"/>
                    <a:pt x="25107" y="7235"/>
                    <a:pt x="22432" y="7022"/>
                  </a:cubicBezTo>
                  <a:cubicBezTo>
                    <a:pt x="19788" y="6779"/>
                    <a:pt x="16991" y="6962"/>
                    <a:pt x="14529" y="5898"/>
                  </a:cubicBezTo>
                  <a:cubicBezTo>
                    <a:pt x="10761" y="4304"/>
                    <a:pt x="7933" y="0"/>
                    <a:pt x="3988" y="0"/>
                  </a:cubicBezTo>
                  <a:close/>
                </a:path>
              </a:pathLst>
            </a:custGeom>
            <a:solidFill>
              <a:srgbClr val="3A8054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6691629" y="3900775"/>
              <a:ext cx="596586" cy="504900"/>
            </a:xfrm>
            <a:custGeom>
              <a:rect b="b" l="l" r="r" t="t"/>
              <a:pathLst>
                <a:path extrusionOk="0" h="40800" w="48209">
                  <a:moveTo>
                    <a:pt x="289" y="0"/>
                  </a:moveTo>
                  <a:cubicBezTo>
                    <a:pt x="210" y="0"/>
                    <a:pt x="122" y="41"/>
                    <a:pt x="62" y="122"/>
                  </a:cubicBezTo>
                  <a:cubicBezTo>
                    <a:pt x="1" y="244"/>
                    <a:pt x="31" y="365"/>
                    <a:pt x="153" y="456"/>
                  </a:cubicBezTo>
                  <a:cubicBezTo>
                    <a:pt x="548" y="730"/>
                    <a:pt x="41977" y="27326"/>
                    <a:pt x="47692" y="40639"/>
                  </a:cubicBezTo>
                  <a:cubicBezTo>
                    <a:pt x="47742" y="40740"/>
                    <a:pt x="47834" y="40799"/>
                    <a:pt x="47933" y="40799"/>
                  </a:cubicBezTo>
                  <a:cubicBezTo>
                    <a:pt x="47954" y="40799"/>
                    <a:pt x="47975" y="40797"/>
                    <a:pt x="47996" y="40791"/>
                  </a:cubicBezTo>
                  <a:lnTo>
                    <a:pt x="47996" y="40761"/>
                  </a:lnTo>
                  <a:lnTo>
                    <a:pt x="48026" y="40761"/>
                  </a:lnTo>
                  <a:cubicBezTo>
                    <a:pt x="48148" y="40700"/>
                    <a:pt x="48208" y="40579"/>
                    <a:pt x="48148" y="40457"/>
                  </a:cubicBezTo>
                  <a:cubicBezTo>
                    <a:pt x="45716" y="34803"/>
                    <a:pt x="36932" y="26262"/>
                    <a:pt x="22068" y="15107"/>
                  </a:cubicBezTo>
                  <a:cubicBezTo>
                    <a:pt x="11004" y="6840"/>
                    <a:pt x="518" y="122"/>
                    <a:pt x="396" y="31"/>
                  </a:cubicBezTo>
                  <a:cubicBezTo>
                    <a:pt x="366" y="11"/>
                    <a:pt x="328" y="0"/>
                    <a:pt x="289" y="0"/>
                  </a:cubicBezTo>
                  <a:close/>
                </a:path>
              </a:pathLst>
            </a:custGeom>
            <a:solidFill>
              <a:srgbClr val="3A8054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6878578" y="3627720"/>
              <a:ext cx="330648" cy="420478"/>
            </a:xfrm>
            <a:custGeom>
              <a:rect b="b" l="l" r="r" t="t"/>
              <a:pathLst>
                <a:path extrusionOk="0" h="33978" w="26719">
                  <a:moveTo>
                    <a:pt x="2070" y="0"/>
                  </a:moveTo>
                  <a:cubicBezTo>
                    <a:pt x="1552" y="0"/>
                    <a:pt x="1039" y="151"/>
                    <a:pt x="700" y="515"/>
                  </a:cubicBezTo>
                  <a:cubicBezTo>
                    <a:pt x="1" y="1245"/>
                    <a:pt x="213" y="2400"/>
                    <a:pt x="578" y="3342"/>
                  </a:cubicBezTo>
                  <a:cubicBezTo>
                    <a:pt x="1216" y="4983"/>
                    <a:pt x="2159" y="6473"/>
                    <a:pt x="3374" y="7749"/>
                  </a:cubicBezTo>
                  <a:cubicBezTo>
                    <a:pt x="4013" y="8387"/>
                    <a:pt x="4712" y="8995"/>
                    <a:pt x="5107" y="9816"/>
                  </a:cubicBezTo>
                  <a:cubicBezTo>
                    <a:pt x="6262" y="12187"/>
                    <a:pt x="4256" y="15135"/>
                    <a:pt x="5229" y="17597"/>
                  </a:cubicBezTo>
                  <a:cubicBezTo>
                    <a:pt x="6475" y="20758"/>
                    <a:pt x="11824" y="21397"/>
                    <a:pt x="11885" y="24771"/>
                  </a:cubicBezTo>
                  <a:cubicBezTo>
                    <a:pt x="11916" y="25683"/>
                    <a:pt x="11490" y="26534"/>
                    <a:pt x="11399" y="27415"/>
                  </a:cubicBezTo>
                  <a:cubicBezTo>
                    <a:pt x="11217" y="29087"/>
                    <a:pt x="12189" y="30698"/>
                    <a:pt x="13496" y="31731"/>
                  </a:cubicBezTo>
                  <a:cubicBezTo>
                    <a:pt x="14773" y="32795"/>
                    <a:pt x="16293" y="33707"/>
                    <a:pt x="17964" y="33950"/>
                  </a:cubicBezTo>
                  <a:cubicBezTo>
                    <a:pt x="18095" y="33969"/>
                    <a:pt x="18226" y="33977"/>
                    <a:pt x="18358" y="33977"/>
                  </a:cubicBezTo>
                  <a:cubicBezTo>
                    <a:pt x="20850" y="33977"/>
                    <a:pt x="23618" y="30880"/>
                    <a:pt x="23618" y="30880"/>
                  </a:cubicBezTo>
                  <a:cubicBezTo>
                    <a:pt x="25958" y="28874"/>
                    <a:pt x="26718" y="25379"/>
                    <a:pt x="25776" y="22430"/>
                  </a:cubicBezTo>
                  <a:cubicBezTo>
                    <a:pt x="24864" y="19482"/>
                    <a:pt x="22433" y="17172"/>
                    <a:pt x="19606" y="15926"/>
                  </a:cubicBezTo>
                  <a:cubicBezTo>
                    <a:pt x="18542" y="15439"/>
                    <a:pt x="17326" y="15044"/>
                    <a:pt x="16718" y="14041"/>
                  </a:cubicBezTo>
                  <a:cubicBezTo>
                    <a:pt x="16080" y="12886"/>
                    <a:pt x="16475" y="11427"/>
                    <a:pt x="16080" y="10181"/>
                  </a:cubicBezTo>
                  <a:cubicBezTo>
                    <a:pt x="15624" y="8631"/>
                    <a:pt x="14043" y="7688"/>
                    <a:pt x="12524" y="7141"/>
                  </a:cubicBezTo>
                  <a:cubicBezTo>
                    <a:pt x="11004" y="6594"/>
                    <a:pt x="9332" y="6229"/>
                    <a:pt x="8055" y="5226"/>
                  </a:cubicBezTo>
                  <a:cubicBezTo>
                    <a:pt x="6019" y="3615"/>
                    <a:pt x="5046" y="424"/>
                    <a:pt x="2463" y="29"/>
                  </a:cubicBezTo>
                  <a:cubicBezTo>
                    <a:pt x="2333" y="10"/>
                    <a:pt x="2202" y="0"/>
                    <a:pt x="2070" y="0"/>
                  </a:cubicBezTo>
                  <a:close/>
                </a:path>
              </a:pathLst>
            </a:custGeom>
            <a:solidFill>
              <a:srgbClr val="3A8054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6885347" y="3632398"/>
              <a:ext cx="270839" cy="389503"/>
            </a:xfrm>
            <a:custGeom>
              <a:rect b="b" l="l" r="r" t="t"/>
              <a:pathLst>
                <a:path extrusionOk="0" h="31475" w="21886">
                  <a:moveTo>
                    <a:pt x="164" y="0"/>
                  </a:moveTo>
                  <a:cubicBezTo>
                    <a:pt x="130" y="0"/>
                    <a:pt x="92" y="15"/>
                    <a:pt x="61" y="46"/>
                  </a:cubicBezTo>
                  <a:cubicBezTo>
                    <a:pt x="1" y="107"/>
                    <a:pt x="1" y="198"/>
                    <a:pt x="31" y="259"/>
                  </a:cubicBezTo>
                  <a:cubicBezTo>
                    <a:pt x="244" y="471"/>
                    <a:pt x="20335" y="22599"/>
                    <a:pt x="21582" y="31323"/>
                  </a:cubicBezTo>
                  <a:cubicBezTo>
                    <a:pt x="21582" y="31414"/>
                    <a:pt x="21642" y="31444"/>
                    <a:pt x="21734" y="31444"/>
                  </a:cubicBezTo>
                  <a:lnTo>
                    <a:pt x="21734" y="31475"/>
                  </a:lnTo>
                  <a:cubicBezTo>
                    <a:pt x="21825" y="31444"/>
                    <a:pt x="21886" y="31384"/>
                    <a:pt x="21855" y="31293"/>
                  </a:cubicBezTo>
                  <a:cubicBezTo>
                    <a:pt x="21338" y="27584"/>
                    <a:pt x="17539" y="21201"/>
                    <a:pt x="10578" y="12326"/>
                  </a:cubicBezTo>
                  <a:cubicBezTo>
                    <a:pt x="5381" y="5699"/>
                    <a:pt x="305" y="107"/>
                    <a:pt x="244" y="46"/>
                  </a:cubicBezTo>
                  <a:cubicBezTo>
                    <a:pt x="229" y="15"/>
                    <a:pt x="198" y="0"/>
                    <a:pt x="164" y="0"/>
                  </a:cubicBezTo>
                  <a:close/>
                </a:path>
              </a:pathLst>
            </a:custGeom>
            <a:solidFill>
              <a:srgbClr val="3A8054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7814438" y="3767162"/>
              <a:ext cx="442357" cy="622760"/>
            </a:xfrm>
            <a:custGeom>
              <a:rect b="b" l="l" r="r" t="t"/>
              <a:pathLst>
                <a:path extrusionOk="0" h="50324" w="35746">
                  <a:moveTo>
                    <a:pt x="32178" y="0"/>
                  </a:moveTo>
                  <a:cubicBezTo>
                    <a:pt x="31029" y="0"/>
                    <a:pt x="29912" y="874"/>
                    <a:pt x="29119" y="1770"/>
                  </a:cubicBezTo>
                  <a:cubicBezTo>
                    <a:pt x="27387" y="3655"/>
                    <a:pt x="26049" y="5873"/>
                    <a:pt x="25228" y="8275"/>
                  </a:cubicBezTo>
                  <a:cubicBezTo>
                    <a:pt x="24773" y="9521"/>
                    <a:pt x="24469" y="10797"/>
                    <a:pt x="23648" y="11861"/>
                  </a:cubicBezTo>
                  <a:cubicBezTo>
                    <a:pt x="21338" y="14871"/>
                    <a:pt x="16201" y="14232"/>
                    <a:pt x="13648" y="17089"/>
                  </a:cubicBezTo>
                  <a:cubicBezTo>
                    <a:pt x="10395" y="20737"/>
                    <a:pt x="13040" y="28093"/>
                    <a:pt x="8724" y="30403"/>
                  </a:cubicBezTo>
                  <a:cubicBezTo>
                    <a:pt x="7538" y="31011"/>
                    <a:pt x="6170" y="31011"/>
                    <a:pt x="4955" y="31466"/>
                  </a:cubicBezTo>
                  <a:cubicBezTo>
                    <a:pt x="2675" y="32318"/>
                    <a:pt x="1216" y="34628"/>
                    <a:pt x="699" y="36998"/>
                  </a:cubicBezTo>
                  <a:cubicBezTo>
                    <a:pt x="213" y="39339"/>
                    <a:pt x="0" y="41923"/>
                    <a:pt x="790" y="44202"/>
                  </a:cubicBezTo>
                  <a:lnTo>
                    <a:pt x="760" y="44202"/>
                  </a:lnTo>
                  <a:cubicBezTo>
                    <a:pt x="1976" y="47819"/>
                    <a:pt x="8420" y="49552"/>
                    <a:pt x="8420" y="49552"/>
                  </a:cubicBezTo>
                  <a:cubicBezTo>
                    <a:pt x="9674" y="50078"/>
                    <a:pt x="11009" y="50323"/>
                    <a:pt x="12351" y="50323"/>
                  </a:cubicBezTo>
                  <a:cubicBezTo>
                    <a:pt x="15432" y="50323"/>
                    <a:pt x="18546" y="49027"/>
                    <a:pt x="20791" y="46847"/>
                  </a:cubicBezTo>
                  <a:cubicBezTo>
                    <a:pt x="23982" y="43746"/>
                    <a:pt x="25441" y="39096"/>
                    <a:pt x="25198" y="34628"/>
                  </a:cubicBezTo>
                  <a:cubicBezTo>
                    <a:pt x="25107" y="32956"/>
                    <a:pt x="24833" y="31071"/>
                    <a:pt x="25745" y="29673"/>
                  </a:cubicBezTo>
                  <a:cubicBezTo>
                    <a:pt x="26809" y="28062"/>
                    <a:pt x="28967" y="27637"/>
                    <a:pt x="30335" y="26330"/>
                  </a:cubicBezTo>
                  <a:cubicBezTo>
                    <a:pt x="32037" y="24719"/>
                    <a:pt x="32220" y="22074"/>
                    <a:pt x="31946" y="19734"/>
                  </a:cubicBezTo>
                  <a:cubicBezTo>
                    <a:pt x="31672" y="17393"/>
                    <a:pt x="31034" y="15022"/>
                    <a:pt x="31520" y="12712"/>
                  </a:cubicBezTo>
                  <a:cubicBezTo>
                    <a:pt x="32250" y="9004"/>
                    <a:pt x="35745" y="5661"/>
                    <a:pt x="34621" y="2074"/>
                  </a:cubicBezTo>
                  <a:cubicBezTo>
                    <a:pt x="34317" y="1192"/>
                    <a:pt x="33709" y="372"/>
                    <a:pt x="32827" y="98"/>
                  </a:cubicBezTo>
                  <a:cubicBezTo>
                    <a:pt x="32611" y="31"/>
                    <a:pt x="32394" y="0"/>
                    <a:pt x="32178" y="0"/>
                  </a:cubicBezTo>
                  <a:close/>
                </a:path>
              </a:pathLst>
            </a:custGeom>
            <a:solidFill>
              <a:srgbClr val="3A8054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7891917" y="3765602"/>
              <a:ext cx="331774" cy="601994"/>
            </a:xfrm>
            <a:custGeom>
              <a:rect b="b" l="l" r="r" t="t"/>
              <a:pathLst>
                <a:path extrusionOk="0" h="48646" w="26810">
                  <a:moveTo>
                    <a:pt x="26559" y="1"/>
                  </a:moveTo>
                  <a:cubicBezTo>
                    <a:pt x="26482" y="1"/>
                    <a:pt x="26400" y="40"/>
                    <a:pt x="26354" y="133"/>
                  </a:cubicBezTo>
                  <a:cubicBezTo>
                    <a:pt x="26202" y="559"/>
                    <a:pt x="10578" y="40954"/>
                    <a:pt x="122" y="48249"/>
                  </a:cubicBezTo>
                  <a:cubicBezTo>
                    <a:pt x="31" y="48310"/>
                    <a:pt x="1" y="48432"/>
                    <a:pt x="31" y="48523"/>
                  </a:cubicBezTo>
                  <a:cubicBezTo>
                    <a:pt x="61" y="48553"/>
                    <a:pt x="61" y="48553"/>
                    <a:pt x="61" y="48553"/>
                  </a:cubicBezTo>
                  <a:cubicBezTo>
                    <a:pt x="101" y="48612"/>
                    <a:pt x="178" y="48646"/>
                    <a:pt x="252" y="48646"/>
                  </a:cubicBezTo>
                  <a:cubicBezTo>
                    <a:pt x="293" y="48646"/>
                    <a:pt x="333" y="48636"/>
                    <a:pt x="365" y="48614"/>
                  </a:cubicBezTo>
                  <a:cubicBezTo>
                    <a:pt x="4803" y="45514"/>
                    <a:pt x="10609" y="36425"/>
                    <a:pt x="17600" y="21623"/>
                  </a:cubicBezTo>
                  <a:cubicBezTo>
                    <a:pt x="22767" y="10620"/>
                    <a:pt x="26718" y="376"/>
                    <a:pt x="26749" y="285"/>
                  </a:cubicBezTo>
                  <a:cubicBezTo>
                    <a:pt x="26810" y="163"/>
                    <a:pt x="26749" y="72"/>
                    <a:pt x="26627" y="11"/>
                  </a:cubicBezTo>
                  <a:cubicBezTo>
                    <a:pt x="26606" y="4"/>
                    <a:pt x="26582" y="1"/>
                    <a:pt x="26559" y="1"/>
                  </a:cubicBezTo>
                  <a:close/>
                </a:path>
              </a:pathLst>
            </a:custGeom>
            <a:solidFill>
              <a:srgbClr val="3A8054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6705551" y="4050859"/>
              <a:ext cx="172668" cy="172656"/>
            </a:xfrm>
            <a:custGeom>
              <a:rect b="b" l="l" r="r" t="t"/>
              <a:pathLst>
                <a:path extrusionOk="0" h="13952" w="13953">
                  <a:moveTo>
                    <a:pt x="6961" y="0"/>
                  </a:moveTo>
                  <a:cubicBezTo>
                    <a:pt x="3101" y="0"/>
                    <a:pt x="1" y="3131"/>
                    <a:pt x="1" y="6961"/>
                  </a:cubicBezTo>
                  <a:cubicBezTo>
                    <a:pt x="1" y="10821"/>
                    <a:pt x="3101" y="13952"/>
                    <a:pt x="6961" y="13952"/>
                  </a:cubicBezTo>
                  <a:cubicBezTo>
                    <a:pt x="10821" y="13952"/>
                    <a:pt x="13952" y="10821"/>
                    <a:pt x="13952" y="6961"/>
                  </a:cubicBezTo>
                  <a:cubicBezTo>
                    <a:pt x="13952" y="3131"/>
                    <a:pt x="10821" y="0"/>
                    <a:pt x="69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7059129" y="2901728"/>
              <a:ext cx="936998" cy="1700572"/>
            </a:xfrm>
            <a:custGeom>
              <a:rect b="b" l="l" r="r" t="t"/>
              <a:pathLst>
                <a:path extrusionOk="0" h="137420" w="75717">
                  <a:moveTo>
                    <a:pt x="6201" y="1"/>
                  </a:moveTo>
                  <a:cubicBezTo>
                    <a:pt x="2767" y="1"/>
                    <a:pt x="0" y="2767"/>
                    <a:pt x="0" y="6202"/>
                  </a:cubicBezTo>
                  <a:lnTo>
                    <a:pt x="0" y="131219"/>
                  </a:lnTo>
                  <a:cubicBezTo>
                    <a:pt x="0" y="134653"/>
                    <a:pt x="2767" y="137419"/>
                    <a:pt x="6201" y="137419"/>
                  </a:cubicBezTo>
                  <a:lnTo>
                    <a:pt x="69515" y="137419"/>
                  </a:lnTo>
                  <a:cubicBezTo>
                    <a:pt x="72950" y="137419"/>
                    <a:pt x="75716" y="134653"/>
                    <a:pt x="75716" y="131219"/>
                  </a:cubicBezTo>
                  <a:lnTo>
                    <a:pt x="75716" y="6202"/>
                  </a:lnTo>
                  <a:cubicBezTo>
                    <a:pt x="75716" y="2767"/>
                    <a:pt x="72950" y="1"/>
                    <a:pt x="69515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7375">
              <a:solidFill>
                <a:srgbClr val="000000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7033550" y="3080027"/>
              <a:ext cx="30480" cy="208766"/>
            </a:xfrm>
            <a:custGeom>
              <a:rect b="b" l="l" r="r" t="t"/>
              <a:pathLst>
                <a:path extrusionOk="0" h="16870" w="2463">
                  <a:moveTo>
                    <a:pt x="1247" y="0"/>
                  </a:moveTo>
                  <a:cubicBezTo>
                    <a:pt x="548" y="0"/>
                    <a:pt x="1" y="547"/>
                    <a:pt x="1" y="1216"/>
                  </a:cubicBezTo>
                  <a:lnTo>
                    <a:pt x="1" y="15624"/>
                  </a:lnTo>
                  <a:cubicBezTo>
                    <a:pt x="1" y="16292"/>
                    <a:pt x="548" y="16870"/>
                    <a:pt x="1247" y="16870"/>
                  </a:cubicBezTo>
                  <a:cubicBezTo>
                    <a:pt x="1916" y="16870"/>
                    <a:pt x="2463" y="16292"/>
                    <a:pt x="2463" y="15624"/>
                  </a:cubicBezTo>
                  <a:lnTo>
                    <a:pt x="2463" y="1216"/>
                  </a:lnTo>
                  <a:cubicBezTo>
                    <a:pt x="2463" y="547"/>
                    <a:pt x="1916" y="0"/>
                    <a:pt x="1247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7375">
              <a:solidFill>
                <a:srgbClr val="000000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7033550" y="3319249"/>
              <a:ext cx="30480" cy="208779"/>
            </a:xfrm>
            <a:custGeom>
              <a:rect b="b" l="l" r="r" t="t"/>
              <a:pathLst>
                <a:path extrusionOk="0" h="16871" w="2463">
                  <a:moveTo>
                    <a:pt x="1247" y="1"/>
                  </a:moveTo>
                  <a:cubicBezTo>
                    <a:pt x="548" y="1"/>
                    <a:pt x="1" y="548"/>
                    <a:pt x="1" y="1217"/>
                  </a:cubicBezTo>
                  <a:lnTo>
                    <a:pt x="1" y="15624"/>
                  </a:lnTo>
                  <a:cubicBezTo>
                    <a:pt x="1" y="16323"/>
                    <a:pt x="548" y="16870"/>
                    <a:pt x="1247" y="16870"/>
                  </a:cubicBezTo>
                  <a:cubicBezTo>
                    <a:pt x="1916" y="16870"/>
                    <a:pt x="2463" y="16323"/>
                    <a:pt x="2463" y="15624"/>
                  </a:cubicBezTo>
                  <a:lnTo>
                    <a:pt x="2463" y="1217"/>
                  </a:lnTo>
                  <a:cubicBezTo>
                    <a:pt x="2463" y="548"/>
                    <a:pt x="1916" y="1"/>
                    <a:pt x="124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7375">
              <a:solidFill>
                <a:srgbClr val="000000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7124197" y="2998773"/>
              <a:ext cx="806479" cy="1462465"/>
            </a:xfrm>
            <a:custGeom>
              <a:rect b="b" l="l" r="r" t="t"/>
              <a:pathLst>
                <a:path extrusionOk="0" h="118179" w="65170">
                  <a:moveTo>
                    <a:pt x="6202" y="1"/>
                  </a:moveTo>
                  <a:cubicBezTo>
                    <a:pt x="2767" y="1"/>
                    <a:pt x="1" y="2767"/>
                    <a:pt x="1" y="6202"/>
                  </a:cubicBezTo>
                  <a:lnTo>
                    <a:pt x="1" y="111978"/>
                  </a:lnTo>
                  <a:cubicBezTo>
                    <a:pt x="1" y="115413"/>
                    <a:pt x="2767" y="118179"/>
                    <a:pt x="6202" y="118179"/>
                  </a:cubicBezTo>
                  <a:lnTo>
                    <a:pt x="58969" y="118179"/>
                  </a:lnTo>
                  <a:cubicBezTo>
                    <a:pt x="62403" y="118179"/>
                    <a:pt x="65169" y="115413"/>
                    <a:pt x="65169" y="111978"/>
                  </a:cubicBezTo>
                  <a:lnTo>
                    <a:pt x="65169" y="6202"/>
                  </a:lnTo>
                  <a:cubicBezTo>
                    <a:pt x="65169" y="2767"/>
                    <a:pt x="62403" y="1"/>
                    <a:pt x="58969" y="1"/>
                  </a:cubicBezTo>
                  <a:close/>
                </a:path>
              </a:pathLst>
            </a:custGeom>
            <a:solidFill>
              <a:srgbClr val="89C8F6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7486809" y="4490196"/>
              <a:ext cx="81638" cy="76750"/>
            </a:xfrm>
            <a:custGeom>
              <a:rect b="b" l="l" r="r" t="t"/>
              <a:pathLst>
                <a:path extrusionOk="0" fill="none" h="6202" w="6597">
                  <a:moveTo>
                    <a:pt x="0" y="0"/>
                  </a:moveTo>
                  <a:lnTo>
                    <a:pt x="6596" y="0"/>
                  </a:lnTo>
                  <a:lnTo>
                    <a:pt x="6596" y="6201"/>
                  </a:lnTo>
                  <a:lnTo>
                    <a:pt x="0" y="6201"/>
                  </a:lnTo>
                  <a:close/>
                </a:path>
              </a:pathLst>
            </a:custGeom>
            <a:noFill/>
            <a:ln cap="flat" cmpd="sng" w="7375">
              <a:solidFill>
                <a:srgbClr val="160833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7190403" y="3096956"/>
              <a:ext cx="682716" cy="681578"/>
            </a:xfrm>
            <a:custGeom>
              <a:rect b="b" l="l" r="r" t="t"/>
              <a:pathLst>
                <a:path extrusionOk="0" h="55077" w="55169">
                  <a:moveTo>
                    <a:pt x="27569" y="0"/>
                  </a:moveTo>
                  <a:cubicBezTo>
                    <a:pt x="22863" y="8272"/>
                    <a:pt x="13364" y="9587"/>
                    <a:pt x="7799" y="9587"/>
                  </a:cubicBezTo>
                  <a:cubicBezTo>
                    <a:pt x="5205" y="9587"/>
                    <a:pt x="3466" y="9301"/>
                    <a:pt x="3466" y="9301"/>
                  </a:cubicBezTo>
                  <a:lnTo>
                    <a:pt x="3466" y="9301"/>
                  </a:lnTo>
                  <a:cubicBezTo>
                    <a:pt x="1" y="42493"/>
                    <a:pt x="27630" y="55077"/>
                    <a:pt x="27630" y="55077"/>
                  </a:cubicBezTo>
                  <a:cubicBezTo>
                    <a:pt x="29636" y="54104"/>
                    <a:pt x="55169" y="41186"/>
                    <a:pt x="51886" y="9301"/>
                  </a:cubicBezTo>
                  <a:lnTo>
                    <a:pt x="51886" y="9301"/>
                  </a:lnTo>
                  <a:cubicBezTo>
                    <a:pt x="51886" y="9301"/>
                    <a:pt x="50144" y="9587"/>
                    <a:pt x="47545" y="9587"/>
                  </a:cubicBezTo>
                  <a:cubicBezTo>
                    <a:pt x="41972" y="9587"/>
                    <a:pt x="32458" y="8272"/>
                    <a:pt x="277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7277672" y="3183470"/>
              <a:ext cx="508934" cy="508551"/>
            </a:xfrm>
            <a:custGeom>
              <a:rect b="b" l="l" r="r" t="t"/>
              <a:pathLst>
                <a:path extrusionOk="0" h="41095" w="41126">
                  <a:moveTo>
                    <a:pt x="20548" y="0"/>
                  </a:moveTo>
                  <a:cubicBezTo>
                    <a:pt x="17037" y="6191"/>
                    <a:pt x="9919" y="7171"/>
                    <a:pt x="5765" y="7171"/>
                  </a:cubicBezTo>
                  <a:cubicBezTo>
                    <a:pt x="3842" y="7171"/>
                    <a:pt x="2554" y="6961"/>
                    <a:pt x="2554" y="6961"/>
                  </a:cubicBezTo>
                  <a:lnTo>
                    <a:pt x="2554" y="6961"/>
                  </a:lnTo>
                  <a:cubicBezTo>
                    <a:pt x="0" y="31703"/>
                    <a:pt x="20609" y="41095"/>
                    <a:pt x="20609" y="41095"/>
                  </a:cubicBezTo>
                  <a:cubicBezTo>
                    <a:pt x="22098" y="40365"/>
                    <a:pt x="41126" y="30730"/>
                    <a:pt x="38664" y="6961"/>
                  </a:cubicBezTo>
                  <a:lnTo>
                    <a:pt x="38664" y="6961"/>
                  </a:lnTo>
                  <a:cubicBezTo>
                    <a:pt x="38664" y="6961"/>
                    <a:pt x="37376" y="7171"/>
                    <a:pt x="35452" y="7171"/>
                  </a:cubicBezTo>
                  <a:cubicBezTo>
                    <a:pt x="31298" y="7171"/>
                    <a:pt x="24180" y="6191"/>
                    <a:pt x="20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7470252" y="3269984"/>
              <a:ext cx="128663" cy="186949"/>
            </a:xfrm>
            <a:custGeom>
              <a:rect b="b" l="l" r="r" t="t"/>
              <a:pathLst>
                <a:path extrusionOk="0" h="15107" w="10397">
                  <a:moveTo>
                    <a:pt x="5199" y="0"/>
                  </a:moveTo>
                  <a:cubicBezTo>
                    <a:pt x="2311" y="0"/>
                    <a:pt x="1" y="1793"/>
                    <a:pt x="1" y="3982"/>
                  </a:cubicBezTo>
                  <a:lnTo>
                    <a:pt x="1" y="14803"/>
                  </a:lnTo>
                  <a:lnTo>
                    <a:pt x="913" y="14803"/>
                  </a:lnTo>
                  <a:lnTo>
                    <a:pt x="913" y="3982"/>
                  </a:lnTo>
                  <a:cubicBezTo>
                    <a:pt x="913" y="2341"/>
                    <a:pt x="2858" y="942"/>
                    <a:pt x="5199" y="942"/>
                  </a:cubicBezTo>
                  <a:cubicBezTo>
                    <a:pt x="7509" y="942"/>
                    <a:pt x="9484" y="2341"/>
                    <a:pt x="9484" y="3982"/>
                  </a:cubicBezTo>
                  <a:lnTo>
                    <a:pt x="9484" y="14803"/>
                  </a:lnTo>
                  <a:cubicBezTo>
                    <a:pt x="9484" y="14864"/>
                    <a:pt x="9484" y="14924"/>
                    <a:pt x="9454" y="15016"/>
                  </a:cubicBezTo>
                  <a:lnTo>
                    <a:pt x="10366" y="15107"/>
                  </a:lnTo>
                  <a:cubicBezTo>
                    <a:pt x="10396" y="15016"/>
                    <a:pt x="10396" y="14894"/>
                    <a:pt x="10396" y="14803"/>
                  </a:cubicBezTo>
                  <a:lnTo>
                    <a:pt x="10396" y="3982"/>
                  </a:lnTo>
                  <a:cubicBezTo>
                    <a:pt x="10396" y="1793"/>
                    <a:pt x="8056" y="0"/>
                    <a:pt x="5199" y="0"/>
                  </a:cubicBezTo>
                  <a:close/>
                </a:path>
              </a:pathLst>
            </a:custGeom>
            <a:solidFill>
              <a:srgbClr val="F5C25C"/>
            </a:solidFill>
            <a:ln cap="flat" cmpd="sng" w="7375">
              <a:solidFill>
                <a:srgbClr val="F5C25C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7418351" y="3386024"/>
              <a:ext cx="232093" cy="211402"/>
            </a:xfrm>
            <a:custGeom>
              <a:rect b="b" l="l" r="r" t="t"/>
              <a:pathLst>
                <a:path extrusionOk="0" h="17083" w="18755">
                  <a:moveTo>
                    <a:pt x="9389" y="0"/>
                  </a:moveTo>
                  <a:cubicBezTo>
                    <a:pt x="7204" y="0"/>
                    <a:pt x="5016" y="836"/>
                    <a:pt x="3344" y="2508"/>
                  </a:cubicBezTo>
                  <a:cubicBezTo>
                    <a:pt x="0" y="5851"/>
                    <a:pt x="0" y="11262"/>
                    <a:pt x="3344" y="14575"/>
                  </a:cubicBezTo>
                  <a:cubicBezTo>
                    <a:pt x="5016" y="16247"/>
                    <a:pt x="7204" y="17082"/>
                    <a:pt x="9389" y="17082"/>
                  </a:cubicBezTo>
                  <a:cubicBezTo>
                    <a:pt x="11574" y="17082"/>
                    <a:pt x="13754" y="16247"/>
                    <a:pt x="15411" y="14575"/>
                  </a:cubicBezTo>
                  <a:cubicBezTo>
                    <a:pt x="18755" y="11262"/>
                    <a:pt x="18755" y="5851"/>
                    <a:pt x="15411" y="2508"/>
                  </a:cubicBezTo>
                  <a:cubicBezTo>
                    <a:pt x="13754" y="836"/>
                    <a:pt x="11574" y="0"/>
                    <a:pt x="9389" y="0"/>
                  </a:cubicBezTo>
                  <a:close/>
                </a:path>
              </a:pathLst>
            </a:custGeom>
            <a:solidFill>
              <a:srgbClr val="F5C25C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7443175" y="3408584"/>
              <a:ext cx="182816" cy="166271"/>
            </a:xfrm>
            <a:custGeom>
              <a:rect b="b" l="l" r="r" t="t"/>
              <a:pathLst>
                <a:path extrusionOk="0" h="13436" w="14773">
                  <a:moveTo>
                    <a:pt x="7383" y="1"/>
                  </a:moveTo>
                  <a:cubicBezTo>
                    <a:pt x="5662" y="1"/>
                    <a:pt x="3937" y="654"/>
                    <a:pt x="2615" y="1961"/>
                  </a:cubicBezTo>
                  <a:cubicBezTo>
                    <a:pt x="1" y="4606"/>
                    <a:pt x="1" y="8861"/>
                    <a:pt x="2615" y="11475"/>
                  </a:cubicBezTo>
                  <a:cubicBezTo>
                    <a:pt x="3937" y="12782"/>
                    <a:pt x="5662" y="13436"/>
                    <a:pt x="7383" y="13436"/>
                  </a:cubicBezTo>
                  <a:cubicBezTo>
                    <a:pt x="9104" y="13436"/>
                    <a:pt x="10821" y="12782"/>
                    <a:pt x="12128" y="11475"/>
                  </a:cubicBezTo>
                  <a:cubicBezTo>
                    <a:pt x="14773" y="8861"/>
                    <a:pt x="14773" y="4606"/>
                    <a:pt x="12128" y="1961"/>
                  </a:cubicBezTo>
                  <a:cubicBezTo>
                    <a:pt x="10821" y="654"/>
                    <a:pt x="9104" y="1"/>
                    <a:pt x="7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7556394" y="3399278"/>
              <a:ext cx="78247" cy="105051"/>
            </a:xfrm>
            <a:custGeom>
              <a:rect b="b" l="l" r="r" t="t"/>
              <a:pathLst>
                <a:path extrusionOk="0" h="8489" w="6323">
                  <a:moveTo>
                    <a:pt x="244" y="1"/>
                  </a:moveTo>
                  <a:cubicBezTo>
                    <a:pt x="145" y="1"/>
                    <a:pt x="56" y="64"/>
                    <a:pt x="31" y="191"/>
                  </a:cubicBezTo>
                  <a:cubicBezTo>
                    <a:pt x="1" y="312"/>
                    <a:pt x="61" y="434"/>
                    <a:pt x="183" y="464"/>
                  </a:cubicBezTo>
                  <a:cubicBezTo>
                    <a:pt x="213" y="464"/>
                    <a:pt x="1612" y="829"/>
                    <a:pt x="2979" y="1954"/>
                  </a:cubicBezTo>
                  <a:cubicBezTo>
                    <a:pt x="4803" y="3473"/>
                    <a:pt x="5685" y="5601"/>
                    <a:pt x="5563" y="8245"/>
                  </a:cubicBezTo>
                  <a:cubicBezTo>
                    <a:pt x="5563" y="8367"/>
                    <a:pt x="5654" y="8489"/>
                    <a:pt x="5776" y="8489"/>
                  </a:cubicBezTo>
                  <a:lnTo>
                    <a:pt x="5806" y="8489"/>
                  </a:lnTo>
                  <a:cubicBezTo>
                    <a:pt x="5928" y="8489"/>
                    <a:pt x="6019" y="8397"/>
                    <a:pt x="6019" y="8276"/>
                  </a:cubicBezTo>
                  <a:cubicBezTo>
                    <a:pt x="6323" y="1589"/>
                    <a:pt x="365" y="39"/>
                    <a:pt x="305" y="8"/>
                  </a:cubicBezTo>
                  <a:cubicBezTo>
                    <a:pt x="284" y="3"/>
                    <a:pt x="264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7517648" y="3454668"/>
              <a:ext cx="36877" cy="75611"/>
            </a:xfrm>
            <a:custGeom>
              <a:rect b="b" l="l" r="r" t="t"/>
              <a:pathLst>
                <a:path extrusionOk="0" h="6110" w="2980">
                  <a:moveTo>
                    <a:pt x="1490" y="0"/>
                  </a:moveTo>
                  <a:cubicBezTo>
                    <a:pt x="670" y="0"/>
                    <a:pt x="1" y="669"/>
                    <a:pt x="1" y="1490"/>
                  </a:cubicBezTo>
                  <a:cubicBezTo>
                    <a:pt x="1" y="1976"/>
                    <a:pt x="244" y="2432"/>
                    <a:pt x="609" y="2706"/>
                  </a:cubicBezTo>
                  <a:lnTo>
                    <a:pt x="153" y="6110"/>
                  </a:lnTo>
                  <a:lnTo>
                    <a:pt x="2797" y="6110"/>
                  </a:lnTo>
                  <a:lnTo>
                    <a:pt x="2068" y="2858"/>
                  </a:lnTo>
                  <a:cubicBezTo>
                    <a:pt x="2584" y="2614"/>
                    <a:pt x="2980" y="2098"/>
                    <a:pt x="2980" y="1490"/>
                  </a:cubicBezTo>
                  <a:cubicBezTo>
                    <a:pt x="2980" y="669"/>
                    <a:pt x="2311" y="0"/>
                    <a:pt x="1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7264876" y="3827428"/>
              <a:ext cx="536407" cy="108343"/>
            </a:xfrm>
            <a:custGeom>
              <a:rect b="b" l="l" r="r" t="t"/>
              <a:pathLst>
                <a:path extrusionOk="0" h="8755" w="43346">
                  <a:moveTo>
                    <a:pt x="4378" y="0"/>
                  </a:moveTo>
                  <a:cubicBezTo>
                    <a:pt x="1946" y="0"/>
                    <a:pt x="1" y="1946"/>
                    <a:pt x="1" y="4377"/>
                  </a:cubicBezTo>
                  <a:cubicBezTo>
                    <a:pt x="1" y="6809"/>
                    <a:pt x="1946" y="8754"/>
                    <a:pt x="4378" y="8754"/>
                  </a:cubicBezTo>
                  <a:lnTo>
                    <a:pt x="38968" y="8754"/>
                  </a:lnTo>
                  <a:cubicBezTo>
                    <a:pt x="41400" y="8754"/>
                    <a:pt x="43345" y="6809"/>
                    <a:pt x="43345" y="4377"/>
                  </a:cubicBezTo>
                  <a:cubicBezTo>
                    <a:pt x="43345" y="1946"/>
                    <a:pt x="41400" y="0"/>
                    <a:pt x="38968" y="0"/>
                  </a:cubicBezTo>
                  <a:close/>
                </a:path>
              </a:pathLst>
            </a:custGeom>
            <a:solidFill>
              <a:srgbClr val="BBDDEF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7314153" y="3857140"/>
              <a:ext cx="49290" cy="49290"/>
            </a:xfrm>
            <a:custGeom>
              <a:rect b="b" l="l" r="r" t="t"/>
              <a:pathLst>
                <a:path extrusionOk="0" h="3983" w="3983">
                  <a:moveTo>
                    <a:pt x="1429" y="1"/>
                  </a:moveTo>
                  <a:lnTo>
                    <a:pt x="1551" y="1216"/>
                  </a:lnTo>
                  <a:lnTo>
                    <a:pt x="548" y="487"/>
                  </a:lnTo>
                  <a:lnTo>
                    <a:pt x="1" y="1460"/>
                  </a:lnTo>
                  <a:lnTo>
                    <a:pt x="1095" y="1976"/>
                  </a:lnTo>
                  <a:lnTo>
                    <a:pt x="1" y="2493"/>
                  </a:lnTo>
                  <a:lnTo>
                    <a:pt x="548" y="3466"/>
                  </a:lnTo>
                  <a:lnTo>
                    <a:pt x="1551" y="2767"/>
                  </a:lnTo>
                  <a:lnTo>
                    <a:pt x="1429" y="3982"/>
                  </a:lnTo>
                  <a:lnTo>
                    <a:pt x="2554" y="3982"/>
                  </a:lnTo>
                  <a:lnTo>
                    <a:pt x="2432" y="2767"/>
                  </a:lnTo>
                  <a:lnTo>
                    <a:pt x="3435" y="3466"/>
                  </a:lnTo>
                  <a:lnTo>
                    <a:pt x="3983" y="2493"/>
                  </a:lnTo>
                  <a:lnTo>
                    <a:pt x="2888" y="1976"/>
                  </a:lnTo>
                  <a:lnTo>
                    <a:pt x="3983" y="1460"/>
                  </a:lnTo>
                  <a:lnTo>
                    <a:pt x="3435" y="487"/>
                  </a:lnTo>
                  <a:lnTo>
                    <a:pt x="2432" y="1216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B989F8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7411198" y="3857140"/>
              <a:ext cx="49673" cy="49290"/>
            </a:xfrm>
            <a:custGeom>
              <a:rect b="b" l="l" r="r" t="t"/>
              <a:pathLst>
                <a:path extrusionOk="0" h="3983" w="4014">
                  <a:moveTo>
                    <a:pt x="1460" y="1"/>
                  </a:moveTo>
                  <a:lnTo>
                    <a:pt x="1551" y="1216"/>
                  </a:lnTo>
                  <a:lnTo>
                    <a:pt x="548" y="487"/>
                  </a:lnTo>
                  <a:lnTo>
                    <a:pt x="1" y="1460"/>
                  </a:lnTo>
                  <a:lnTo>
                    <a:pt x="1095" y="1976"/>
                  </a:lnTo>
                  <a:lnTo>
                    <a:pt x="1" y="2493"/>
                  </a:lnTo>
                  <a:lnTo>
                    <a:pt x="548" y="3466"/>
                  </a:lnTo>
                  <a:lnTo>
                    <a:pt x="1551" y="2767"/>
                  </a:lnTo>
                  <a:lnTo>
                    <a:pt x="1460" y="3982"/>
                  </a:lnTo>
                  <a:lnTo>
                    <a:pt x="2554" y="3982"/>
                  </a:lnTo>
                  <a:lnTo>
                    <a:pt x="2433" y="2767"/>
                  </a:lnTo>
                  <a:lnTo>
                    <a:pt x="3436" y="3466"/>
                  </a:lnTo>
                  <a:lnTo>
                    <a:pt x="4013" y="2493"/>
                  </a:lnTo>
                  <a:lnTo>
                    <a:pt x="2888" y="1976"/>
                  </a:lnTo>
                  <a:lnTo>
                    <a:pt x="4013" y="1460"/>
                  </a:lnTo>
                  <a:lnTo>
                    <a:pt x="3436" y="487"/>
                  </a:lnTo>
                  <a:lnTo>
                    <a:pt x="2433" y="1216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B989F8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7508243" y="3857140"/>
              <a:ext cx="49673" cy="49290"/>
            </a:xfrm>
            <a:custGeom>
              <a:rect b="b" l="l" r="r" t="t"/>
              <a:pathLst>
                <a:path extrusionOk="0" h="3983" w="4014">
                  <a:moveTo>
                    <a:pt x="1460" y="1"/>
                  </a:moveTo>
                  <a:lnTo>
                    <a:pt x="1551" y="1216"/>
                  </a:lnTo>
                  <a:lnTo>
                    <a:pt x="548" y="487"/>
                  </a:lnTo>
                  <a:lnTo>
                    <a:pt x="1" y="1460"/>
                  </a:lnTo>
                  <a:lnTo>
                    <a:pt x="1095" y="1976"/>
                  </a:lnTo>
                  <a:lnTo>
                    <a:pt x="1" y="2493"/>
                  </a:lnTo>
                  <a:lnTo>
                    <a:pt x="548" y="3466"/>
                  </a:lnTo>
                  <a:lnTo>
                    <a:pt x="1551" y="2767"/>
                  </a:lnTo>
                  <a:lnTo>
                    <a:pt x="1460" y="3982"/>
                  </a:lnTo>
                  <a:lnTo>
                    <a:pt x="2554" y="3982"/>
                  </a:lnTo>
                  <a:lnTo>
                    <a:pt x="2433" y="2767"/>
                  </a:lnTo>
                  <a:lnTo>
                    <a:pt x="3466" y="3466"/>
                  </a:lnTo>
                  <a:lnTo>
                    <a:pt x="4013" y="2493"/>
                  </a:lnTo>
                  <a:lnTo>
                    <a:pt x="2889" y="1976"/>
                  </a:lnTo>
                  <a:lnTo>
                    <a:pt x="4013" y="1460"/>
                  </a:lnTo>
                  <a:lnTo>
                    <a:pt x="3466" y="487"/>
                  </a:lnTo>
                  <a:lnTo>
                    <a:pt x="2433" y="1216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B989F8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7605300" y="3857140"/>
              <a:ext cx="49661" cy="49290"/>
            </a:xfrm>
            <a:custGeom>
              <a:rect b="b" l="l" r="r" t="t"/>
              <a:pathLst>
                <a:path extrusionOk="0" h="3983" w="4013">
                  <a:moveTo>
                    <a:pt x="1459" y="1"/>
                  </a:moveTo>
                  <a:lnTo>
                    <a:pt x="1550" y="1216"/>
                  </a:lnTo>
                  <a:lnTo>
                    <a:pt x="547" y="487"/>
                  </a:lnTo>
                  <a:lnTo>
                    <a:pt x="0" y="1460"/>
                  </a:lnTo>
                  <a:lnTo>
                    <a:pt x="1094" y="1976"/>
                  </a:lnTo>
                  <a:lnTo>
                    <a:pt x="0" y="2493"/>
                  </a:lnTo>
                  <a:lnTo>
                    <a:pt x="547" y="3466"/>
                  </a:lnTo>
                  <a:lnTo>
                    <a:pt x="1550" y="2767"/>
                  </a:lnTo>
                  <a:lnTo>
                    <a:pt x="1459" y="3982"/>
                  </a:lnTo>
                  <a:lnTo>
                    <a:pt x="2553" y="3982"/>
                  </a:lnTo>
                  <a:lnTo>
                    <a:pt x="2462" y="2767"/>
                  </a:lnTo>
                  <a:lnTo>
                    <a:pt x="3465" y="3466"/>
                  </a:lnTo>
                  <a:lnTo>
                    <a:pt x="4012" y="2493"/>
                  </a:lnTo>
                  <a:lnTo>
                    <a:pt x="2888" y="1976"/>
                  </a:lnTo>
                  <a:lnTo>
                    <a:pt x="4012" y="1460"/>
                  </a:lnTo>
                  <a:lnTo>
                    <a:pt x="3465" y="487"/>
                  </a:lnTo>
                  <a:lnTo>
                    <a:pt x="2462" y="1216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rgbClr val="B989F8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7702345" y="3857140"/>
              <a:ext cx="49661" cy="49290"/>
            </a:xfrm>
            <a:custGeom>
              <a:rect b="b" l="l" r="r" t="t"/>
              <a:pathLst>
                <a:path extrusionOk="0" h="3983" w="4013">
                  <a:moveTo>
                    <a:pt x="1459" y="1"/>
                  </a:moveTo>
                  <a:lnTo>
                    <a:pt x="1550" y="1216"/>
                  </a:lnTo>
                  <a:lnTo>
                    <a:pt x="547" y="487"/>
                  </a:lnTo>
                  <a:lnTo>
                    <a:pt x="0" y="1460"/>
                  </a:lnTo>
                  <a:lnTo>
                    <a:pt x="1094" y="1976"/>
                  </a:lnTo>
                  <a:lnTo>
                    <a:pt x="0" y="2493"/>
                  </a:lnTo>
                  <a:lnTo>
                    <a:pt x="547" y="3466"/>
                  </a:lnTo>
                  <a:lnTo>
                    <a:pt x="1550" y="2767"/>
                  </a:lnTo>
                  <a:lnTo>
                    <a:pt x="1459" y="3982"/>
                  </a:lnTo>
                  <a:lnTo>
                    <a:pt x="2553" y="3982"/>
                  </a:lnTo>
                  <a:lnTo>
                    <a:pt x="2462" y="2767"/>
                  </a:lnTo>
                  <a:lnTo>
                    <a:pt x="3465" y="3466"/>
                  </a:lnTo>
                  <a:lnTo>
                    <a:pt x="4012" y="2493"/>
                  </a:lnTo>
                  <a:lnTo>
                    <a:pt x="2888" y="1976"/>
                  </a:lnTo>
                  <a:lnTo>
                    <a:pt x="4012" y="1460"/>
                  </a:lnTo>
                  <a:lnTo>
                    <a:pt x="3465" y="487"/>
                  </a:lnTo>
                  <a:lnTo>
                    <a:pt x="2462" y="1216"/>
                  </a:lnTo>
                  <a:lnTo>
                    <a:pt x="2553" y="1"/>
                  </a:lnTo>
                  <a:close/>
                </a:path>
              </a:pathLst>
            </a:custGeom>
            <a:solidFill>
              <a:srgbClr val="B989F8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7439042" y="4007596"/>
              <a:ext cx="126015" cy="107972"/>
            </a:xfrm>
            <a:custGeom>
              <a:rect b="b" l="l" r="r" t="t"/>
              <a:pathLst>
                <a:path extrusionOk="0" h="8725" w="10183">
                  <a:moveTo>
                    <a:pt x="9879" y="1"/>
                  </a:moveTo>
                  <a:cubicBezTo>
                    <a:pt x="426" y="1"/>
                    <a:pt x="0" y="8360"/>
                    <a:pt x="0" y="8420"/>
                  </a:cubicBezTo>
                  <a:cubicBezTo>
                    <a:pt x="0" y="8603"/>
                    <a:pt x="122" y="8724"/>
                    <a:pt x="274" y="8724"/>
                  </a:cubicBezTo>
                  <a:lnTo>
                    <a:pt x="304" y="8724"/>
                  </a:lnTo>
                  <a:cubicBezTo>
                    <a:pt x="456" y="8724"/>
                    <a:pt x="578" y="8603"/>
                    <a:pt x="578" y="8451"/>
                  </a:cubicBezTo>
                  <a:cubicBezTo>
                    <a:pt x="578" y="8420"/>
                    <a:pt x="669" y="6475"/>
                    <a:pt x="1854" y="4530"/>
                  </a:cubicBezTo>
                  <a:cubicBezTo>
                    <a:pt x="3435" y="1916"/>
                    <a:pt x="6140" y="609"/>
                    <a:pt x="9879" y="609"/>
                  </a:cubicBezTo>
                  <a:cubicBezTo>
                    <a:pt x="10061" y="609"/>
                    <a:pt x="10183" y="457"/>
                    <a:pt x="10183" y="305"/>
                  </a:cubicBezTo>
                  <a:cubicBezTo>
                    <a:pt x="10183" y="153"/>
                    <a:pt x="10061" y="1"/>
                    <a:pt x="98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7553758" y="4025651"/>
              <a:ext cx="86155" cy="158375"/>
            </a:xfrm>
            <a:custGeom>
              <a:rect b="b" l="l" r="r" t="t"/>
              <a:pathLst>
                <a:path extrusionOk="0" h="12798" w="6962">
                  <a:moveTo>
                    <a:pt x="366" y="1"/>
                  </a:moveTo>
                  <a:cubicBezTo>
                    <a:pt x="183" y="1"/>
                    <a:pt x="62" y="92"/>
                    <a:pt x="31" y="274"/>
                  </a:cubicBezTo>
                  <a:cubicBezTo>
                    <a:pt x="1" y="426"/>
                    <a:pt x="122" y="578"/>
                    <a:pt x="274" y="578"/>
                  </a:cubicBezTo>
                  <a:cubicBezTo>
                    <a:pt x="305" y="578"/>
                    <a:pt x="2493" y="882"/>
                    <a:pt x="4135" y="3010"/>
                  </a:cubicBezTo>
                  <a:cubicBezTo>
                    <a:pt x="5806" y="5138"/>
                    <a:pt x="6384" y="8329"/>
                    <a:pt x="5837" y="12463"/>
                  </a:cubicBezTo>
                  <a:cubicBezTo>
                    <a:pt x="5837" y="12615"/>
                    <a:pt x="5928" y="12767"/>
                    <a:pt x="6110" y="12797"/>
                  </a:cubicBezTo>
                  <a:lnTo>
                    <a:pt x="6141" y="12797"/>
                  </a:lnTo>
                  <a:cubicBezTo>
                    <a:pt x="6262" y="12797"/>
                    <a:pt x="6414" y="12706"/>
                    <a:pt x="6414" y="12554"/>
                  </a:cubicBezTo>
                  <a:cubicBezTo>
                    <a:pt x="6961" y="8238"/>
                    <a:pt x="6354" y="4895"/>
                    <a:pt x="4591" y="2645"/>
                  </a:cubicBezTo>
                  <a:cubicBezTo>
                    <a:pt x="2797" y="335"/>
                    <a:pt x="457" y="31"/>
                    <a:pt x="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7478531" y="4043706"/>
              <a:ext cx="90288" cy="122265"/>
            </a:xfrm>
            <a:custGeom>
              <a:rect b="b" l="l" r="r" t="t"/>
              <a:pathLst>
                <a:path extrusionOk="0" h="9880" w="7296">
                  <a:moveTo>
                    <a:pt x="6961" y="1"/>
                  </a:moveTo>
                  <a:cubicBezTo>
                    <a:pt x="6901" y="1"/>
                    <a:pt x="1" y="396"/>
                    <a:pt x="1" y="9606"/>
                  </a:cubicBezTo>
                  <a:cubicBezTo>
                    <a:pt x="1" y="9758"/>
                    <a:pt x="153" y="9879"/>
                    <a:pt x="305" y="9879"/>
                  </a:cubicBezTo>
                  <a:cubicBezTo>
                    <a:pt x="457" y="9879"/>
                    <a:pt x="578" y="9758"/>
                    <a:pt x="578" y="9606"/>
                  </a:cubicBezTo>
                  <a:cubicBezTo>
                    <a:pt x="578" y="973"/>
                    <a:pt x="6749" y="609"/>
                    <a:pt x="6992" y="578"/>
                  </a:cubicBezTo>
                  <a:cubicBezTo>
                    <a:pt x="7174" y="578"/>
                    <a:pt x="7296" y="426"/>
                    <a:pt x="7265" y="274"/>
                  </a:cubicBezTo>
                  <a:cubicBezTo>
                    <a:pt x="7265" y="122"/>
                    <a:pt x="7144" y="1"/>
                    <a:pt x="69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7432273" y="4043656"/>
              <a:ext cx="75611" cy="176480"/>
            </a:xfrm>
            <a:custGeom>
              <a:rect b="b" l="l" r="r" t="t"/>
              <a:pathLst>
                <a:path extrusionOk="0" h="14261" w="6110">
                  <a:moveTo>
                    <a:pt x="5789" y="1"/>
                  </a:moveTo>
                  <a:cubicBezTo>
                    <a:pt x="5719" y="1"/>
                    <a:pt x="5649" y="23"/>
                    <a:pt x="5593" y="66"/>
                  </a:cubicBezTo>
                  <a:cubicBezTo>
                    <a:pt x="0" y="4777"/>
                    <a:pt x="2280" y="13926"/>
                    <a:pt x="2310" y="14017"/>
                  </a:cubicBezTo>
                  <a:cubicBezTo>
                    <a:pt x="2341" y="14169"/>
                    <a:pt x="2462" y="14260"/>
                    <a:pt x="2584" y="14260"/>
                  </a:cubicBezTo>
                  <a:cubicBezTo>
                    <a:pt x="2614" y="14230"/>
                    <a:pt x="2644" y="14230"/>
                    <a:pt x="2675" y="14230"/>
                  </a:cubicBezTo>
                  <a:cubicBezTo>
                    <a:pt x="2827" y="14200"/>
                    <a:pt x="2918" y="14048"/>
                    <a:pt x="2857" y="13896"/>
                  </a:cubicBezTo>
                  <a:cubicBezTo>
                    <a:pt x="2857" y="13804"/>
                    <a:pt x="669" y="4990"/>
                    <a:pt x="5988" y="522"/>
                  </a:cubicBezTo>
                  <a:cubicBezTo>
                    <a:pt x="6110" y="430"/>
                    <a:pt x="6110" y="218"/>
                    <a:pt x="6018" y="96"/>
                  </a:cubicBezTo>
                  <a:cubicBezTo>
                    <a:pt x="5953" y="31"/>
                    <a:pt x="5871" y="1"/>
                    <a:pt x="57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7589497" y="4011370"/>
              <a:ext cx="65464" cy="115100"/>
            </a:xfrm>
            <a:custGeom>
              <a:rect b="b" l="l" r="r" t="t"/>
              <a:pathLst>
                <a:path extrusionOk="0" h="9301" w="5290">
                  <a:moveTo>
                    <a:pt x="344" y="1"/>
                  </a:moveTo>
                  <a:cubicBezTo>
                    <a:pt x="245" y="1"/>
                    <a:pt x="154" y="48"/>
                    <a:pt x="92" y="152"/>
                  </a:cubicBezTo>
                  <a:cubicBezTo>
                    <a:pt x="0" y="273"/>
                    <a:pt x="61" y="456"/>
                    <a:pt x="213" y="547"/>
                  </a:cubicBezTo>
                  <a:cubicBezTo>
                    <a:pt x="244" y="577"/>
                    <a:pt x="4712" y="3161"/>
                    <a:pt x="4712" y="8997"/>
                  </a:cubicBezTo>
                  <a:cubicBezTo>
                    <a:pt x="4712" y="9179"/>
                    <a:pt x="4833" y="9301"/>
                    <a:pt x="4985" y="9301"/>
                  </a:cubicBezTo>
                  <a:cubicBezTo>
                    <a:pt x="5168" y="9301"/>
                    <a:pt x="5289" y="9179"/>
                    <a:pt x="5289" y="8997"/>
                  </a:cubicBezTo>
                  <a:cubicBezTo>
                    <a:pt x="5289" y="2796"/>
                    <a:pt x="548" y="61"/>
                    <a:pt x="487" y="30"/>
                  </a:cubicBezTo>
                  <a:cubicBezTo>
                    <a:pt x="439" y="11"/>
                    <a:pt x="391" y="1"/>
                    <a:pt x="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7429253" y="4137298"/>
              <a:ext cx="50045" cy="125718"/>
            </a:xfrm>
            <a:custGeom>
              <a:rect b="b" l="l" r="r" t="t"/>
              <a:pathLst>
                <a:path extrusionOk="0" h="10159" w="4044">
                  <a:moveTo>
                    <a:pt x="1067" y="0"/>
                  </a:moveTo>
                  <a:cubicBezTo>
                    <a:pt x="936" y="0"/>
                    <a:pt x="818" y="87"/>
                    <a:pt x="791" y="219"/>
                  </a:cubicBezTo>
                  <a:cubicBezTo>
                    <a:pt x="791" y="310"/>
                    <a:pt x="426" y="2256"/>
                    <a:pt x="578" y="4444"/>
                  </a:cubicBezTo>
                  <a:cubicBezTo>
                    <a:pt x="791" y="7423"/>
                    <a:pt x="1825" y="9399"/>
                    <a:pt x="3588" y="10158"/>
                  </a:cubicBezTo>
                  <a:lnTo>
                    <a:pt x="3709" y="10158"/>
                  </a:lnTo>
                  <a:cubicBezTo>
                    <a:pt x="3800" y="10158"/>
                    <a:pt x="3922" y="10098"/>
                    <a:pt x="3952" y="9976"/>
                  </a:cubicBezTo>
                  <a:cubicBezTo>
                    <a:pt x="4043" y="9854"/>
                    <a:pt x="3952" y="9672"/>
                    <a:pt x="3800" y="9611"/>
                  </a:cubicBezTo>
                  <a:cubicBezTo>
                    <a:pt x="1" y="7970"/>
                    <a:pt x="1338" y="401"/>
                    <a:pt x="1369" y="341"/>
                  </a:cubicBezTo>
                  <a:cubicBezTo>
                    <a:pt x="1399" y="189"/>
                    <a:pt x="1308" y="37"/>
                    <a:pt x="1126" y="6"/>
                  </a:cubicBezTo>
                  <a:cubicBezTo>
                    <a:pt x="1106" y="2"/>
                    <a:pt x="1086" y="0"/>
                    <a:pt x="10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7564673" y="4069013"/>
              <a:ext cx="50032" cy="133068"/>
            </a:xfrm>
            <a:custGeom>
              <a:rect b="b" l="l" r="r" t="t"/>
              <a:pathLst>
                <a:path extrusionOk="0" h="10753" w="4043">
                  <a:moveTo>
                    <a:pt x="315" y="0"/>
                  </a:moveTo>
                  <a:cubicBezTo>
                    <a:pt x="258" y="0"/>
                    <a:pt x="200" y="17"/>
                    <a:pt x="152" y="53"/>
                  </a:cubicBezTo>
                  <a:cubicBezTo>
                    <a:pt x="31" y="144"/>
                    <a:pt x="0" y="327"/>
                    <a:pt x="92" y="448"/>
                  </a:cubicBezTo>
                  <a:cubicBezTo>
                    <a:pt x="122" y="509"/>
                    <a:pt x="4043" y="5616"/>
                    <a:pt x="2371" y="10357"/>
                  </a:cubicBezTo>
                  <a:cubicBezTo>
                    <a:pt x="2310" y="10509"/>
                    <a:pt x="2402" y="10692"/>
                    <a:pt x="2554" y="10722"/>
                  </a:cubicBezTo>
                  <a:cubicBezTo>
                    <a:pt x="2584" y="10752"/>
                    <a:pt x="2614" y="10752"/>
                    <a:pt x="2645" y="10752"/>
                  </a:cubicBezTo>
                  <a:cubicBezTo>
                    <a:pt x="2766" y="10752"/>
                    <a:pt x="2858" y="10661"/>
                    <a:pt x="2918" y="10540"/>
                  </a:cubicBezTo>
                  <a:cubicBezTo>
                    <a:pt x="3648" y="8473"/>
                    <a:pt x="3465" y="5980"/>
                    <a:pt x="2402" y="3397"/>
                  </a:cubicBezTo>
                  <a:cubicBezTo>
                    <a:pt x="1611" y="1451"/>
                    <a:pt x="578" y="144"/>
                    <a:pt x="547" y="114"/>
                  </a:cubicBezTo>
                  <a:cubicBezTo>
                    <a:pt x="492" y="40"/>
                    <a:pt x="404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7485300" y="4083207"/>
              <a:ext cx="69226" cy="122253"/>
            </a:xfrm>
            <a:custGeom>
              <a:rect b="b" l="l" r="r" t="t"/>
              <a:pathLst>
                <a:path extrusionOk="0" h="9879" w="5594">
                  <a:moveTo>
                    <a:pt x="5290" y="0"/>
                  </a:moveTo>
                  <a:cubicBezTo>
                    <a:pt x="5214" y="0"/>
                    <a:pt x="5138" y="31"/>
                    <a:pt x="5077" y="92"/>
                  </a:cubicBezTo>
                  <a:cubicBezTo>
                    <a:pt x="5047" y="122"/>
                    <a:pt x="1" y="4681"/>
                    <a:pt x="4195" y="9788"/>
                  </a:cubicBezTo>
                  <a:cubicBezTo>
                    <a:pt x="4256" y="9849"/>
                    <a:pt x="4317" y="9879"/>
                    <a:pt x="4408" y="9879"/>
                  </a:cubicBezTo>
                  <a:cubicBezTo>
                    <a:pt x="4469" y="9879"/>
                    <a:pt x="4530" y="9879"/>
                    <a:pt x="4591" y="9818"/>
                  </a:cubicBezTo>
                  <a:cubicBezTo>
                    <a:pt x="4712" y="9727"/>
                    <a:pt x="4743" y="9545"/>
                    <a:pt x="4621" y="9423"/>
                  </a:cubicBezTo>
                  <a:cubicBezTo>
                    <a:pt x="3010" y="7447"/>
                    <a:pt x="2676" y="5380"/>
                    <a:pt x="3588" y="3222"/>
                  </a:cubicBezTo>
                  <a:cubicBezTo>
                    <a:pt x="4256" y="1581"/>
                    <a:pt x="5472" y="517"/>
                    <a:pt x="5472" y="517"/>
                  </a:cubicBezTo>
                  <a:cubicBezTo>
                    <a:pt x="5594" y="395"/>
                    <a:pt x="5594" y="213"/>
                    <a:pt x="5502" y="92"/>
                  </a:cubicBezTo>
                  <a:cubicBezTo>
                    <a:pt x="5442" y="31"/>
                    <a:pt x="5366" y="0"/>
                    <a:pt x="5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7564673" y="4129960"/>
              <a:ext cx="29354" cy="82653"/>
            </a:xfrm>
            <a:custGeom>
              <a:rect b="b" l="l" r="r" t="t"/>
              <a:pathLst>
                <a:path extrusionOk="0" h="6679" w="2372">
                  <a:moveTo>
                    <a:pt x="307" y="1"/>
                  </a:moveTo>
                  <a:cubicBezTo>
                    <a:pt x="252" y="1"/>
                    <a:pt x="198" y="18"/>
                    <a:pt x="152" y="52"/>
                  </a:cubicBezTo>
                  <a:cubicBezTo>
                    <a:pt x="31" y="143"/>
                    <a:pt x="0" y="326"/>
                    <a:pt x="61" y="447"/>
                  </a:cubicBezTo>
                  <a:cubicBezTo>
                    <a:pt x="1702" y="2909"/>
                    <a:pt x="365" y="6253"/>
                    <a:pt x="335" y="6283"/>
                  </a:cubicBezTo>
                  <a:cubicBezTo>
                    <a:pt x="274" y="6435"/>
                    <a:pt x="365" y="6618"/>
                    <a:pt x="487" y="6678"/>
                  </a:cubicBezTo>
                  <a:lnTo>
                    <a:pt x="608" y="6678"/>
                  </a:lnTo>
                  <a:cubicBezTo>
                    <a:pt x="730" y="6678"/>
                    <a:pt x="821" y="6618"/>
                    <a:pt x="882" y="6496"/>
                  </a:cubicBezTo>
                  <a:cubicBezTo>
                    <a:pt x="943" y="6344"/>
                    <a:pt x="2371" y="2849"/>
                    <a:pt x="547" y="143"/>
                  </a:cubicBezTo>
                  <a:cubicBezTo>
                    <a:pt x="490" y="48"/>
                    <a:pt x="398" y="1"/>
                    <a:pt x="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7536842" y="4104789"/>
              <a:ext cx="28599" cy="72084"/>
            </a:xfrm>
            <a:custGeom>
              <a:rect b="b" l="l" r="r" t="t"/>
              <a:pathLst>
                <a:path extrusionOk="0" h="5825" w="2311">
                  <a:moveTo>
                    <a:pt x="1981" y="0"/>
                  </a:moveTo>
                  <a:cubicBezTo>
                    <a:pt x="1950" y="0"/>
                    <a:pt x="1917" y="6"/>
                    <a:pt x="1885" y="19"/>
                  </a:cubicBezTo>
                  <a:cubicBezTo>
                    <a:pt x="1824" y="50"/>
                    <a:pt x="790" y="475"/>
                    <a:pt x="395" y="1661"/>
                  </a:cubicBezTo>
                  <a:cubicBezTo>
                    <a:pt x="0" y="2755"/>
                    <a:pt x="274" y="4123"/>
                    <a:pt x="1155" y="5673"/>
                  </a:cubicBezTo>
                  <a:cubicBezTo>
                    <a:pt x="1216" y="5764"/>
                    <a:pt x="1307" y="5825"/>
                    <a:pt x="1398" y="5825"/>
                  </a:cubicBezTo>
                  <a:cubicBezTo>
                    <a:pt x="1459" y="5825"/>
                    <a:pt x="1520" y="5794"/>
                    <a:pt x="1550" y="5764"/>
                  </a:cubicBezTo>
                  <a:cubicBezTo>
                    <a:pt x="1702" y="5703"/>
                    <a:pt x="1733" y="5521"/>
                    <a:pt x="1672" y="5369"/>
                  </a:cubicBezTo>
                  <a:cubicBezTo>
                    <a:pt x="851" y="3971"/>
                    <a:pt x="608" y="2785"/>
                    <a:pt x="942" y="1873"/>
                  </a:cubicBezTo>
                  <a:cubicBezTo>
                    <a:pt x="1246" y="931"/>
                    <a:pt x="2067" y="566"/>
                    <a:pt x="2097" y="566"/>
                  </a:cubicBezTo>
                  <a:cubicBezTo>
                    <a:pt x="2249" y="506"/>
                    <a:pt x="2310" y="323"/>
                    <a:pt x="2249" y="202"/>
                  </a:cubicBezTo>
                  <a:cubicBezTo>
                    <a:pt x="2202" y="82"/>
                    <a:pt x="2097" y="0"/>
                    <a:pt x="19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7500348" y="4173099"/>
              <a:ext cx="90288" cy="80140"/>
            </a:xfrm>
            <a:custGeom>
              <a:rect b="b" l="l" r="r" t="t"/>
              <a:pathLst>
                <a:path extrusionOk="0" h="6476" w="7296">
                  <a:moveTo>
                    <a:pt x="274" y="1"/>
                  </a:moveTo>
                  <a:cubicBezTo>
                    <a:pt x="122" y="1"/>
                    <a:pt x="1" y="153"/>
                    <a:pt x="1" y="305"/>
                  </a:cubicBezTo>
                  <a:cubicBezTo>
                    <a:pt x="1" y="457"/>
                    <a:pt x="31" y="4013"/>
                    <a:pt x="2250" y="5654"/>
                  </a:cubicBezTo>
                  <a:cubicBezTo>
                    <a:pt x="2979" y="6202"/>
                    <a:pt x="3831" y="6475"/>
                    <a:pt x="4864" y="6475"/>
                  </a:cubicBezTo>
                  <a:lnTo>
                    <a:pt x="4864" y="6445"/>
                  </a:lnTo>
                  <a:cubicBezTo>
                    <a:pt x="5533" y="6445"/>
                    <a:pt x="6262" y="6323"/>
                    <a:pt x="7052" y="6110"/>
                  </a:cubicBezTo>
                  <a:cubicBezTo>
                    <a:pt x="7204" y="6050"/>
                    <a:pt x="7296" y="5898"/>
                    <a:pt x="7235" y="5746"/>
                  </a:cubicBezTo>
                  <a:cubicBezTo>
                    <a:pt x="7208" y="5613"/>
                    <a:pt x="7090" y="5527"/>
                    <a:pt x="6939" y="5527"/>
                  </a:cubicBezTo>
                  <a:cubicBezTo>
                    <a:pt x="6917" y="5527"/>
                    <a:pt x="6894" y="5529"/>
                    <a:pt x="6870" y="5533"/>
                  </a:cubicBezTo>
                  <a:cubicBezTo>
                    <a:pt x="6129" y="5759"/>
                    <a:pt x="5451" y="5871"/>
                    <a:pt x="4835" y="5871"/>
                  </a:cubicBezTo>
                  <a:cubicBezTo>
                    <a:pt x="3959" y="5871"/>
                    <a:pt x="3209" y="5645"/>
                    <a:pt x="2584" y="5199"/>
                  </a:cubicBezTo>
                  <a:cubicBezTo>
                    <a:pt x="609" y="3709"/>
                    <a:pt x="578" y="335"/>
                    <a:pt x="578" y="305"/>
                  </a:cubicBezTo>
                  <a:cubicBezTo>
                    <a:pt x="578" y="153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7486055" y="4194916"/>
              <a:ext cx="111734" cy="85400"/>
            </a:xfrm>
            <a:custGeom>
              <a:rect b="b" l="l" r="r" t="t"/>
              <a:pathLst>
                <a:path extrusionOk="0" h="6901" w="9029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31" y="4074"/>
                    <a:pt x="2493" y="5898"/>
                  </a:cubicBezTo>
                  <a:cubicBezTo>
                    <a:pt x="3375" y="6566"/>
                    <a:pt x="4469" y="6901"/>
                    <a:pt x="5745" y="6901"/>
                  </a:cubicBezTo>
                  <a:lnTo>
                    <a:pt x="5745" y="6870"/>
                  </a:lnTo>
                  <a:cubicBezTo>
                    <a:pt x="6657" y="6870"/>
                    <a:pt x="7691" y="6718"/>
                    <a:pt x="8785" y="6354"/>
                  </a:cubicBezTo>
                  <a:cubicBezTo>
                    <a:pt x="8937" y="6323"/>
                    <a:pt x="9028" y="6141"/>
                    <a:pt x="8998" y="5989"/>
                  </a:cubicBezTo>
                  <a:cubicBezTo>
                    <a:pt x="8947" y="5862"/>
                    <a:pt x="8833" y="5799"/>
                    <a:pt x="8709" y="5799"/>
                  </a:cubicBezTo>
                  <a:cubicBezTo>
                    <a:pt x="8684" y="5799"/>
                    <a:pt x="8658" y="5801"/>
                    <a:pt x="8633" y="5806"/>
                  </a:cubicBezTo>
                  <a:cubicBezTo>
                    <a:pt x="7572" y="6134"/>
                    <a:pt x="6607" y="6298"/>
                    <a:pt x="5740" y="6298"/>
                  </a:cubicBezTo>
                  <a:cubicBezTo>
                    <a:pt x="4596" y="6298"/>
                    <a:pt x="3623" y="6012"/>
                    <a:pt x="2827" y="5442"/>
                  </a:cubicBezTo>
                  <a:cubicBezTo>
                    <a:pt x="609" y="3800"/>
                    <a:pt x="578" y="305"/>
                    <a:pt x="578" y="274"/>
                  </a:cubicBezTo>
                  <a:cubicBezTo>
                    <a:pt x="57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7607552" y="4151616"/>
              <a:ext cx="51171" cy="103121"/>
            </a:xfrm>
            <a:custGeom>
              <a:rect b="b" l="l" r="r" t="t"/>
              <a:pathLst>
                <a:path extrusionOk="0" h="8333" w="4135">
                  <a:moveTo>
                    <a:pt x="3814" y="0"/>
                  </a:moveTo>
                  <a:cubicBezTo>
                    <a:pt x="3658" y="0"/>
                    <a:pt x="3554" y="139"/>
                    <a:pt x="3526" y="278"/>
                  </a:cubicBezTo>
                  <a:cubicBezTo>
                    <a:pt x="3192" y="5931"/>
                    <a:pt x="2037" y="7299"/>
                    <a:pt x="1399" y="7634"/>
                  </a:cubicBezTo>
                  <a:cubicBezTo>
                    <a:pt x="1240" y="7713"/>
                    <a:pt x="1091" y="7741"/>
                    <a:pt x="962" y="7741"/>
                  </a:cubicBezTo>
                  <a:cubicBezTo>
                    <a:pt x="696" y="7741"/>
                    <a:pt x="517" y="7624"/>
                    <a:pt x="517" y="7603"/>
                  </a:cubicBezTo>
                  <a:cubicBezTo>
                    <a:pt x="460" y="7569"/>
                    <a:pt x="399" y="7552"/>
                    <a:pt x="340" y="7552"/>
                  </a:cubicBezTo>
                  <a:cubicBezTo>
                    <a:pt x="241" y="7552"/>
                    <a:pt x="149" y="7599"/>
                    <a:pt x="92" y="7694"/>
                  </a:cubicBezTo>
                  <a:cubicBezTo>
                    <a:pt x="0" y="7816"/>
                    <a:pt x="31" y="7998"/>
                    <a:pt x="183" y="8090"/>
                  </a:cubicBezTo>
                  <a:cubicBezTo>
                    <a:pt x="183" y="8090"/>
                    <a:pt x="517" y="8333"/>
                    <a:pt x="973" y="8333"/>
                  </a:cubicBezTo>
                  <a:cubicBezTo>
                    <a:pt x="1186" y="8333"/>
                    <a:pt x="1399" y="8272"/>
                    <a:pt x="1642" y="8150"/>
                  </a:cubicBezTo>
                  <a:cubicBezTo>
                    <a:pt x="3010" y="7512"/>
                    <a:pt x="3830" y="4868"/>
                    <a:pt x="4134" y="308"/>
                  </a:cubicBezTo>
                  <a:cubicBezTo>
                    <a:pt x="4134" y="156"/>
                    <a:pt x="4013" y="4"/>
                    <a:pt x="3861" y="4"/>
                  </a:cubicBezTo>
                  <a:cubicBezTo>
                    <a:pt x="3845" y="2"/>
                    <a:pt x="3829" y="0"/>
                    <a:pt x="3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7604545" y="4202007"/>
              <a:ext cx="25591" cy="32422"/>
            </a:xfrm>
            <a:custGeom>
              <a:rect b="b" l="l" r="r" t="t"/>
              <a:pathLst>
                <a:path extrusionOk="0" h="2620" w="2068">
                  <a:moveTo>
                    <a:pt x="1746" y="1"/>
                  </a:moveTo>
                  <a:cubicBezTo>
                    <a:pt x="1611" y="1"/>
                    <a:pt x="1486" y="112"/>
                    <a:pt x="1459" y="249"/>
                  </a:cubicBezTo>
                  <a:cubicBezTo>
                    <a:pt x="1216" y="1951"/>
                    <a:pt x="335" y="2042"/>
                    <a:pt x="274" y="2042"/>
                  </a:cubicBezTo>
                  <a:cubicBezTo>
                    <a:pt x="122" y="2042"/>
                    <a:pt x="0" y="2163"/>
                    <a:pt x="0" y="2315"/>
                  </a:cubicBezTo>
                  <a:cubicBezTo>
                    <a:pt x="0" y="2498"/>
                    <a:pt x="122" y="2619"/>
                    <a:pt x="304" y="2619"/>
                  </a:cubicBezTo>
                  <a:cubicBezTo>
                    <a:pt x="365" y="2619"/>
                    <a:pt x="1702" y="2589"/>
                    <a:pt x="2037" y="340"/>
                  </a:cubicBezTo>
                  <a:cubicBezTo>
                    <a:pt x="2067" y="157"/>
                    <a:pt x="1946" y="5"/>
                    <a:pt x="1794" y="5"/>
                  </a:cubicBezTo>
                  <a:cubicBezTo>
                    <a:pt x="1778" y="2"/>
                    <a:pt x="1762" y="1"/>
                    <a:pt x="17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7407820" y="2932196"/>
              <a:ext cx="183199" cy="30480"/>
            </a:xfrm>
            <a:custGeom>
              <a:rect b="b" l="l" r="r" t="t"/>
              <a:pathLst>
                <a:path extrusionOk="0" fill="none" h="2463" w="14804">
                  <a:moveTo>
                    <a:pt x="13587" y="2463"/>
                  </a:moveTo>
                  <a:lnTo>
                    <a:pt x="1247" y="2463"/>
                  </a:lnTo>
                  <a:cubicBezTo>
                    <a:pt x="547" y="2463"/>
                    <a:pt x="0" y="1916"/>
                    <a:pt x="0" y="1247"/>
                  </a:cubicBezTo>
                  <a:lnTo>
                    <a:pt x="0" y="1247"/>
                  </a:lnTo>
                  <a:cubicBezTo>
                    <a:pt x="0" y="548"/>
                    <a:pt x="547" y="1"/>
                    <a:pt x="1247" y="1"/>
                  </a:cubicBezTo>
                  <a:lnTo>
                    <a:pt x="13587" y="1"/>
                  </a:lnTo>
                  <a:cubicBezTo>
                    <a:pt x="14256" y="1"/>
                    <a:pt x="14803" y="548"/>
                    <a:pt x="14803" y="1247"/>
                  </a:cubicBezTo>
                  <a:lnTo>
                    <a:pt x="14803" y="1247"/>
                  </a:lnTo>
                  <a:cubicBezTo>
                    <a:pt x="14803" y="1916"/>
                    <a:pt x="14256" y="2463"/>
                    <a:pt x="13587" y="2463"/>
                  </a:cubicBezTo>
                  <a:close/>
                </a:path>
              </a:pathLst>
            </a:custGeom>
            <a:noFill/>
            <a:ln cap="flat" cmpd="sng" w="7375">
              <a:solidFill>
                <a:srgbClr val="160833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7621845" y="2937096"/>
              <a:ext cx="25208" cy="25579"/>
            </a:xfrm>
            <a:custGeom>
              <a:rect b="b" l="l" r="r" t="t"/>
              <a:pathLst>
                <a:path extrusionOk="0" fill="none" h="2067" w="2037">
                  <a:moveTo>
                    <a:pt x="2037" y="1033"/>
                  </a:moveTo>
                  <a:cubicBezTo>
                    <a:pt x="2037" y="1611"/>
                    <a:pt x="1581" y="2067"/>
                    <a:pt x="1004" y="2067"/>
                  </a:cubicBezTo>
                  <a:cubicBezTo>
                    <a:pt x="456" y="2067"/>
                    <a:pt x="0" y="1611"/>
                    <a:pt x="0" y="1033"/>
                  </a:cubicBezTo>
                  <a:cubicBezTo>
                    <a:pt x="0" y="486"/>
                    <a:pt x="456" y="0"/>
                    <a:pt x="1004" y="0"/>
                  </a:cubicBezTo>
                  <a:cubicBezTo>
                    <a:pt x="1581" y="0"/>
                    <a:pt x="2037" y="486"/>
                    <a:pt x="2037" y="1033"/>
                  </a:cubicBezTo>
                  <a:close/>
                </a:path>
              </a:pathLst>
            </a:custGeom>
            <a:noFill/>
            <a:ln cap="flat" cmpd="sng" w="7375">
              <a:solidFill>
                <a:srgbClr val="160833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7801271" y="2771209"/>
              <a:ext cx="492389" cy="492389"/>
            </a:xfrm>
            <a:custGeom>
              <a:rect b="b" l="l" r="r" t="t"/>
              <a:pathLst>
                <a:path extrusionOk="0" h="39789" w="39789">
                  <a:moveTo>
                    <a:pt x="6201" y="1"/>
                  </a:moveTo>
                  <a:cubicBezTo>
                    <a:pt x="2766" y="1"/>
                    <a:pt x="0" y="2767"/>
                    <a:pt x="0" y="6201"/>
                  </a:cubicBezTo>
                  <a:lnTo>
                    <a:pt x="0" y="33557"/>
                  </a:lnTo>
                  <a:cubicBezTo>
                    <a:pt x="0" y="37022"/>
                    <a:pt x="2766" y="39788"/>
                    <a:pt x="6201" y="39788"/>
                  </a:cubicBezTo>
                  <a:lnTo>
                    <a:pt x="33587" y="39788"/>
                  </a:lnTo>
                  <a:cubicBezTo>
                    <a:pt x="37022" y="39788"/>
                    <a:pt x="39788" y="37022"/>
                    <a:pt x="39788" y="33557"/>
                  </a:cubicBezTo>
                  <a:lnTo>
                    <a:pt x="39788" y="6201"/>
                  </a:lnTo>
                  <a:cubicBezTo>
                    <a:pt x="39788" y="2767"/>
                    <a:pt x="37022" y="1"/>
                    <a:pt x="335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7801271" y="2771209"/>
              <a:ext cx="492389" cy="492389"/>
            </a:xfrm>
            <a:custGeom>
              <a:rect b="b" l="l" r="r" t="t"/>
              <a:pathLst>
                <a:path extrusionOk="0" fill="none" h="39789" w="39789">
                  <a:moveTo>
                    <a:pt x="6201" y="1"/>
                  </a:moveTo>
                  <a:lnTo>
                    <a:pt x="33587" y="1"/>
                  </a:lnTo>
                  <a:cubicBezTo>
                    <a:pt x="37022" y="1"/>
                    <a:pt x="39788" y="2767"/>
                    <a:pt x="39788" y="6201"/>
                  </a:cubicBezTo>
                  <a:lnTo>
                    <a:pt x="39788" y="33557"/>
                  </a:lnTo>
                  <a:cubicBezTo>
                    <a:pt x="39788" y="37022"/>
                    <a:pt x="37022" y="39788"/>
                    <a:pt x="33587" y="39788"/>
                  </a:cubicBezTo>
                  <a:lnTo>
                    <a:pt x="6201" y="39788"/>
                  </a:lnTo>
                  <a:cubicBezTo>
                    <a:pt x="2766" y="39788"/>
                    <a:pt x="0" y="37022"/>
                    <a:pt x="0" y="33557"/>
                  </a:cubicBezTo>
                  <a:lnTo>
                    <a:pt x="0" y="6201"/>
                  </a:lnTo>
                  <a:cubicBezTo>
                    <a:pt x="0" y="2767"/>
                    <a:pt x="2766" y="1"/>
                    <a:pt x="6201" y="1"/>
                  </a:cubicBezTo>
                  <a:close/>
                </a:path>
              </a:pathLst>
            </a:custGeom>
            <a:noFill/>
            <a:ln cap="flat" cmpd="sng" w="7375">
              <a:solidFill>
                <a:srgbClr val="160833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7882141" y="2832527"/>
              <a:ext cx="314746" cy="367958"/>
            </a:xfrm>
            <a:custGeom>
              <a:rect b="b" l="l" r="r" t="t"/>
              <a:pathLst>
                <a:path extrusionOk="0" h="29734" w="25434">
                  <a:moveTo>
                    <a:pt x="13374" y="0"/>
                  </a:moveTo>
                  <a:cubicBezTo>
                    <a:pt x="6931" y="0"/>
                    <a:pt x="1702" y="5228"/>
                    <a:pt x="1702" y="11672"/>
                  </a:cubicBezTo>
                  <a:cubicBezTo>
                    <a:pt x="1702" y="11672"/>
                    <a:pt x="0" y="29301"/>
                    <a:pt x="12736" y="29727"/>
                  </a:cubicBezTo>
                  <a:cubicBezTo>
                    <a:pt x="12736" y="29727"/>
                    <a:pt x="12837" y="29734"/>
                    <a:pt x="13021" y="29734"/>
                  </a:cubicBezTo>
                  <a:cubicBezTo>
                    <a:pt x="14900" y="29734"/>
                    <a:pt x="25434" y="29027"/>
                    <a:pt x="25046" y="13161"/>
                  </a:cubicBezTo>
                  <a:lnTo>
                    <a:pt x="24955" y="13161"/>
                  </a:lnTo>
                  <a:cubicBezTo>
                    <a:pt x="25016" y="12675"/>
                    <a:pt x="25046" y="12189"/>
                    <a:pt x="25046" y="11672"/>
                  </a:cubicBezTo>
                  <a:cubicBezTo>
                    <a:pt x="25046" y="5228"/>
                    <a:pt x="19818" y="0"/>
                    <a:pt x="13374" y="0"/>
                  </a:cubicBez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7965264" y="2974333"/>
              <a:ext cx="31235" cy="50032"/>
            </a:xfrm>
            <a:custGeom>
              <a:rect b="b" l="l" r="r" t="t"/>
              <a:pathLst>
                <a:path extrusionOk="0" h="4043" w="2524">
                  <a:moveTo>
                    <a:pt x="1247" y="0"/>
                  </a:moveTo>
                  <a:cubicBezTo>
                    <a:pt x="548" y="0"/>
                    <a:pt x="1" y="912"/>
                    <a:pt x="1" y="2006"/>
                  </a:cubicBezTo>
                  <a:cubicBezTo>
                    <a:pt x="1" y="3131"/>
                    <a:pt x="548" y="4043"/>
                    <a:pt x="1247" y="4043"/>
                  </a:cubicBezTo>
                  <a:cubicBezTo>
                    <a:pt x="1946" y="4043"/>
                    <a:pt x="2524" y="3131"/>
                    <a:pt x="2524" y="2006"/>
                  </a:cubicBezTo>
                  <a:cubicBezTo>
                    <a:pt x="2524" y="912"/>
                    <a:pt x="1946" y="0"/>
                    <a:pt x="1247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7375">
              <a:solidFill>
                <a:srgbClr val="000000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8091650" y="2974333"/>
              <a:ext cx="31235" cy="50032"/>
            </a:xfrm>
            <a:custGeom>
              <a:rect b="b" l="l" r="r" t="t"/>
              <a:pathLst>
                <a:path extrusionOk="0" h="4043" w="2524">
                  <a:moveTo>
                    <a:pt x="1277" y="0"/>
                  </a:moveTo>
                  <a:cubicBezTo>
                    <a:pt x="578" y="0"/>
                    <a:pt x="1" y="912"/>
                    <a:pt x="1" y="2006"/>
                  </a:cubicBezTo>
                  <a:cubicBezTo>
                    <a:pt x="1" y="3131"/>
                    <a:pt x="578" y="4043"/>
                    <a:pt x="1277" y="4043"/>
                  </a:cubicBezTo>
                  <a:cubicBezTo>
                    <a:pt x="1976" y="4043"/>
                    <a:pt x="2524" y="3131"/>
                    <a:pt x="2524" y="2006"/>
                  </a:cubicBezTo>
                  <a:cubicBezTo>
                    <a:pt x="2524" y="912"/>
                    <a:pt x="1976" y="0"/>
                    <a:pt x="1277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7375">
              <a:solidFill>
                <a:srgbClr val="000000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8021694" y="3055958"/>
              <a:ext cx="42508" cy="10160"/>
            </a:xfrm>
            <a:custGeom>
              <a:rect b="b" l="l" r="r" t="t"/>
              <a:pathLst>
                <a:path extrusionOk="0" h="821" w="3435">
                  <a:moveTo>
                    <a:pt x="268" y="0"/>
                  </a:moveTo>
                  <a:cubicBezTo>
                    <a:pt x="182" y="0"/>
                    <a:pt x="101" y="41"/>
                    <a:pt x="61" y="122"/>
                  </a:cubicBezTo>
                  <a:cubicBezTo>
                    <a:pt x="0" y="243"/>
                    <a:pt x="61" y="395"/>
                    <a:pt x="182" y="456"/>
                  </a:cubicBezTo>
                  <a:cubicBezTo>
                    <a:pt x="213" y="456"/>
                    <a:pt x="942" y="821"/>
                    <a:pt x="1885" y="821"/>
                  </a:cubicBezTo>
                  <a:cubicBezTo>
                    <a:pt x="2310" y="821"/>
                    <a:pt x="2766" y="760"/>
                    <a:pt x="3252" y="578"/>
                  </a:cubicBezTo>
                  <a:cubicBezTo>
                    <a:pt x="3374" y="517"/>
                    <a:pt x="3435" y="365"/>
                    <a:pt x="3374" y="243"/>
                  </a:cubicBezTo>
                  <a:cubicBezTo>
                    <a:pt x="3330" y="154"/>
                    <a:pt x="3252" y="98"/>
                    <a:pt x="3167" y="98"/>
                  </a:cubicBezTo>
                  <a:cubicBezTo>
                    <a:pt x="3135" y="98"/>
                    <a:pt x="3103" y="105"/>
                    <a:pt x="3070" y="122"/>
                  </a:cubicBezTo>
                  <a:cubicBezTo>
                    <a:pt x="2667" y="296"/>
                    <a:pt x="2263" y="357"/>
                    <a:pt x="1897" y="357"/>
                  </a:cubicBezTo>
                  <a:cubicBezTo>
                    <a:pt x="1048" y="357"/>
                    <a:pt x="395" y="30"/>
                    <a:pt x="395" y="30"/>
                  </a:cubicBezTo>
                  <a:cubicBezTo>
                    <a:pt x="355" y="10"/>
                    <a:pt x="311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8001374" y="3114578"/>
              <a:ext cx="89533" cy="21124"/>
            </a:xfrm>
            <a:custGeom>
              <a:rect b="b" l="l" r="r" t="t"/>
              <a:pathLst>
                <a:path extrusionOk="0" h="1707" w="7235">
                  <a:moveTo>
                    <a:pt x="6990" y="1"/>
                  </a:moveTo>
                  <a:cubicBezTo>
                    <a:pt x="6925" y="1"/>
                    <a:pt x="6858" y="31"/>
                    <a:pt x="6809" y="96"/>
                  </a:cubicBezTo>
                  <a:cubicBezTo>
                    <a:pt x="6002" y="948"/>
                    <a:pt x="4937" y="1220"/>
                    <a:pt x="3905" y="1220"/>
                  </a:cubicBezTo>
                  <a:cubicBezTo>
                    <a:pt x="2103" y="1220"/>
                    <a:pt x="404" y="389"/>
                    <a:pt x="365" y="369"/>
                  </a:cubicBezTo>
                  <a:cubicBezTo>
                    <a:pt x="332" y="353"/>
                    <a:pt x="298" y="345"/>
                    <a:pt x="265" y="345"/>
                  </a:cubicBezTo>
                  <a:cubicBezTo>
                    <a:pt x="181" y="345"/>
                    <a:pt x="105" y="395"/>
                    <a:pt x="62" y="461"/>
                  </a:cubicBezTo>
                  <a:cubicBezTo>
                    <a:pt x="1" y="582"/>
                    <a:pt x="31" y="734"/>
                    <a:pt x="153" y="795"/>
                  </a:cubicBezTo>
                  <a:cubicBezTo>
                    <a:pt x="274" y="856"/>
                    <a:pt x="2007" y="1707"/>
                    <a:pt x="3891" y="1707"/>
                  </a:cubicBezTo>
                  <a:cubicBezTo>
                    <a:pt x="5046" y="1707"/>
                    <a:pt x="6232" y="1403"/>
                    <a:pt x="7144" y="400"/>
                  </a:cubicBezTo>
                  <a:cubicBezTo>
                    <a:pt x="7235" y="309"/>
                    <a:pt x="7235" y="157"/>
                    <a:pt x="7144" y="66"/>
                  </a:cubicBezTo>
                  <a:cubicBezTo>
                    <a:pt x="7101" y="23"/>
                    <a:pt x="7046" y="1"/>
                    <a:pt x="69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68225" lIns="68225" spcFirstLastPara="1" rIns="68225" wrap="square" tIns="68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8"/>
          <p:cNvSpPr txBox="1"/>
          <p:nvPr>
            <p:ph type="title"/>
          </p:nvPr>
        </p:nvSpPr>
        <p:spPr>
          <a:xfrm>
            <a:off x="712600" y="445025"/>
            <a:ext cx="7712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Testare Structurală</a:t>
            </a:r>
            <a:endParaRPr sz="1700">
              <a:solidFill>
                <a:srgbClr val="1F2328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8"/>
          <p:cNvSpPr txBox="1"/>
          <p:nvPr/>
        </p:nvSpPr>
        <p:spPr>
          <a:xfrm>
            <a:off x="655600" y="914025"/>
            <a:ext cx="7769400" cy="18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F2328"/>
                </a:solidFill>
              </a:rPr>
              <a:t>Acoperire la nivel de instrucțiune (statement coverage)</a:t>
            </a:r>
            <a:endParaRPr b="1" sz="1800">
              <a:solidFill>
                <a:srgbClr val="1F232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</a:rPr>
              <a:t>Asigurat de teste:</a:t>
            </a:r>
            <a:endParaRPr sz="1200">
              <a:solidFill>
                <a:srgbClr val="1F2328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</a:rPr>
              <a:t>Creare utilizator cu date valide</a:t>
            </a:r>
            <a:endParaRPr sz="1200">
              <a:solidFill>
                <a:srgbClr val="1F2328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</a:rPr>
              <a:t>Gestionare erori la input invalid</a:t>
            </a:r>
            <a:endParaRPr sz="1200">
              <a:solidFill>
                <a:srgbClr val="1F2328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</a:rPr>
              <a:t>Generare tokenuri</a:t>
            </a:r>
            <a:endParaRPr sz="1200">
              <a:solidFill>
                <a:srgbClr val="1F232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</a:rPr>
              <a:t>✔️ Toate metodele majore sunt parcurse cel puțin o dată.</a:t>
            </a:r>
            <a:endParaRPr sz="1200">
              <a:solidFill>
                <a:srgbClr val="1F2328"/>
              </a:solidFill>
            </a:endParaRPr>
          </a:p>
        </p:txBody>
      </p:sp>
      <p:sp>
        <p:nvSpPr>
          <p:cNvPr id="608" name="Google Shape;608;p38"/>
          <p:cNvSpPr txBox="1"/>
          <p:nvPr/>
        </p:nvSpPr>
        <p:spPr>
          <a:xfrm>
            <a:off x="712600" y="2709800"/>
            <a:ext cx="611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1F2328"/>
                </a:solidFill>
              </a:rPr>
              <a:t>Acoperire la nivel de decizie (decision coverage)</a:t>
            </a:r>
            <a:endParaRPr b="1" sz="1700">
              <a:solidFill>
                <a:srgbClr val="1F2328"/>
              </a:solidFill>
            </a:endParaRPr>
          </a:p>
        </p:txBody>
      </p:sp>
      <p:pic>
        <p:nvPicPr>
          <p:cNvPr id="609" name="Google Shape;6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600" y="3156200"/>
            <a:ext cx="390525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38"/>
          <p:cNvSpPr txBox="1"/>
          <p:nvPr/>
        </p:nvSpPr>
        <p:spPr>
          <a:xfrm>
            <a:off x="604500" y="4375400"/>
            <a:ext cx="82911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</a:rPr>
              <a:t>✔️ Toate deciziile principale din flux au fost testate atât pentru ramura pozitivă cât și pentru cea negativă.</a:t>
            </a:r>
            <a:endParaRPr sz="1200">
              <a:solidFill>
                <a:srgbClr val="1F232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pSp>
        <p:nvGrpSpPr>
          <p:cNvPr id="611" name="Google Shape;611;p38"/>
          <p:cNvGrpSpPr/>
          <p:nvPr/>
        </p:nvGrpSpPr>
        <p:grpSpPr>
          <a:xfrm>
            <a:off x="5941467" y="1497229"/>
            <a:ext cx="2689973" cy="2689662"/>
            <a:chOff x="4785685" y="1449841"/>
            <a:chExt cx="2784939" cy="2784617"/>
          </a:xfrm>
        </p:grpSpPr>
        <p:sp>
          <p:nvSpPr>
            <p:cNvPr id="612" name="Google Shape;612;p38"/>
            <p:cNvSpPr/>
            <p:nvPr/>
          </p:nvSpPr>
          <p:spPr>
            <a:xfrm>
              <a:off x="4913884" y="1530612"/>
              <a:ext cx="2656740" cy="2428927"/>
            </a:xfrm>
            <a:custGeom>
              <a:rect b="b" l="l" r="r" t="t"/>
              <a:pathLst>
                <a:path extrusionOk="0" h="135865" w="148608">
                  <a:moveTo>
                    <a:pt x="50237" y="1"/>
                  </a:moveTo>
                  <a:cubicBezTo>
                    <a:pt x="27387" y="1"/>
                    <a:pt x="8841" y="18547"/>
                    <a:pt x="8841" y="41430"/>
                  </a:cubicBezTo>
                  <a:cubicBezTo>
                    <a:pt x="8841" y="49369"/>
                    <a:pt x="11076" y="56775"/>
                    <a:pt x="14945" y="63079"/>
                  </a:cubicBezTo>
                  <a:cubicBezTo>
                    <a:pt x="5805" y="70651"/>
                    <a:pt x="1" y="82126"/>
                    <a:pt x="1" y="94902"/>
                  </a:cubicBezTo>
                  <a:cubicBezTo>
                    <a:pt x="1" y="115650"/>
                    <a:pt x="15245" y="132829"/>
                    <a:pt x="35126" y="135865"/>
                  </a:cubicBezTo>
                  <a:lnTo>
                    <a:pt x="114449" y="135865"/>
                  </a:lnTo>
                  <a:cubicBezTo>
                    <a:pt x="134263" y="129527"/>
                    <a:pt x="148607" y="111014"/>
                    <a:pt x="148607" y="89098"/>
                  </a:cubicBezTo>
                  <a:cubicBezTo>
                    <a:pt x="148607" y="62012"/>
                    <a:pt x="126658" y="40029"/>
                    <a:pt x="99539" y="40029"/>
                  </a:cubicBezTo>
                  <a:cubicBezTo>
                    <a:pt x="96870" y="40029"/>
                    <a:pt x="94235" y="40263"/>
                    <a:pt x="91633" y="40663"/>
                  </a:cubicBezTo>
                  <a:cubicBezTo>
                    <a:pt x="91233" y="18147"/>
                    <a:pt x="73120" y="1"/>
                    <a:pt x="50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4785685" y="3960129"/>
              <a:ext cx="2544004" cy="274330"/>
            </a:xfrm>
            <a:custGeom>
              <a:rect b="b" l="l" r="r" t="t"/>
              <a:pathLst>
                <a:path extrusionOk="0" h="15345" w="142302">
                  <a:moveTo>
                    <a:pt x="5104" y="0"/>
                  </a:moveTo>
                  <a:cubicBezTo>
                    <a:pt x="3569" y="0"/>
                    <a:pt x="2302" y="1268"/>
                    <a:pt x="2302" y="2802"/>
                  </a:cubicBezTo>
                  <a:cubicBezTo>
                    <a:pt x="2302" y="4337"/>
                    <a:pt x="3569" y="5571"/>
                    <a:pt x="5104" y="5571"/>
                  </a:cubicBezTo>
                  <a:lnTo>
                    <a:pt x="10474" y="5571"/>
                  </a:lnTo>
                  <a:cubicBezTo>
                    <a:pt x="10041" y="6071"/>
                    <a:pt x="9740" y="6705"/>
                    <a:pt x="9740" y="7439"/>
                  </a:cubicBezTo>
                  <a:cubicBezTo>
                    <a:pt x="9740" y="8406"/>
                    <a:pt x="10241" y="9273"/>
                    <a:pt x="11008" y="9774"/>
                  </a:cubicBezTo>
                  <a:lnTo>
                    <a:pt x="2769" y="9774"/>
                  </a:lnTo>
                  <a:cubicBezTo>
                    <a:pt x="1234" y="9774"/>
                    <a:pt x="0" y="11008"/>
                    <a:pt x="0" y="12542"/>
                  </a:cubicBezTo>
                  <a:cubicBezTo>
                    <a:pt x="0" y="14077"/>
                    <a:pt x="1234" y="15344"/>
                    <a:pt x="2769" y="15344"/>
                  </a:cubicBezTo>
                  <a:lnTo>
                    <a:pt x="129759" y="15344"/>
                  </a:lnTo>
                  <a:cubicBezTo>
                    <a:pt x="131294" y="15344"/>
                    <a:pt x="132528" y="14077"/>
                    <a:pt x="132528" y="12542"/>
                  </a:cubicBezTo>
                  <a:cubicBezTo>
                    <a:pt x="132528" y="11575"/>
                    <a:pt x="132028" y="10741"/>
                    <a:pt x="131294" y="10241"/>
                  </a:cubicBezTo>
                  <a:lnTo>
                    <a:pt x="139500" y="10241"/>
                  </a:lnTo>
                  <a:cubicBezTo>
                    <a:pt x="141034" y="10241"/>
                    <a:pt x="142302" y="8973"/>
                    <a:pt x="142302" y="7439"/>
                  </a:cubicBezTo>
                  <a:cubicBezTo>
                    <a:pt x="142302" y="5904"/>
                    <a:pt x="141034" y="4637"/>
                    <a:pt x="139500" y="4637"/>
                  </a:cubicBezTo>
                  <a:lnTo>
                    <a:pt x="134129" y="4637"/>
                  </a:lnTo>
                  <a:cubicBezTo>
                    <a:pt x="134596" y="4136"/>
                    <a:pt x="134863" y="3503"/>
                    <a:pt x="134863" y="2802"/>
                  </a:cubicBezTo>
                  <a:cubicBezTo>
                    <a:pt x="134863" y="1268"/>
                    <a:pt x="133596" y="0"/>
                    <a:pt x="132061" y="0"/>
                  </a:cubicBezTo>
                  <a:close/>
                </a:path>
              </a:pathLst>
            </a:custGeom>
            <a:solidFill>
              <a:srgbClr val="BBDD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551378" y="1588481"/>
              <a:ext cx="652421" cy="944611"/>
            </a:xfrm>
            <a:custGeom>
              <a:rect b="b" l="l" r="r" t="t"/>
              <a:pathLst>
                <a:path extrusionOk="0" h="52838" w="36494">
                  <a:moveTo>
                    <a:pt x="4664" y="1"/>
                  </a:moveTo>
                  <a:cubicBezTo>
                    <a:pt x="4336" y="1"/>
                    <a:pt x="4004" y="43"/>
                    <a:pt x="3670" y="133"/>
                  </a:cubicBezTo>
                  <a:cubicBezTo>
                    <a:pt x="301" y="1067"/>
                    <a:pt x="1" y="5904"/>
                    <a:pt x="1602" y="9039"/>
                  </a:cubicBezTo>
                  <a:cubicBezTo>
                    <a:pt x="3170" y="12141"/>
                    <a:pt x="5938" y="14743"/>
                    <a:pt x="6472" y="18212"/>
                  </a:cubicBezTo>
                  <a:cubicBezTo>
                    <a:pt x="6906" y="21081"/>
                    <a:pt x="5705" y="24217"/>
                    <a:pt x="6906" y="26852"/>
                  </a:cubicBezTo>
                  <a:cubicBezTo>
                    <a:pt x="8507" y="30521"/>
                    <a:pt x="13844" y="31522"/>
                    <a:pt x="15145" y="35291"/>
                  </a:cubicBezTo>
                  <a:cubicBezTo>
                    <a:pt x="15945" y="37626"/>
                    <a:pt x="14911" y="40162"/>
                    <a:pt x="14778" y="42630"/>
                  </a:cubicBezTo>
                  <a:cubicBezTo>
                    <a:pt x="14511" y="47433"/>
                    <a:pt x="18314" y="52103"/>
                    <a:pt x="23051" y="52837"/>
                  </a:cubicBezTo>
                  <a:lnTo>
                    <a:pt x="30589" y="51636"/>
                  </a:lnTo>
                  <a:cubicBezTo>
                    <a:pt x="34092" y="49235"/>
                    <a:pt x="36327" y="45098"/>
                    <a:pt x="36393" y="40862"/>
                  </a:cubicBezTo>
                  <a:cubicBezTo>
                    <a:pt x="36493" y="36626"/>
                    <a:pt x="34392" y="32389"/>
                    <a:pt x="30990" y="29887"/>
                  </a:cubicBezTo>
                  <a:cubicBezTo>
                    <a:pt x="28521" y="28053"/>
                    <a:pt x="25085" y="26618"/>
                    <a:pt x="24618" y="23583"/>
                  </a:cubicBezTo>
                  <a:cubicBezTo>
                    <a:pt x="24418" y="22315"/>
                    <a:pt x="24852" y="21014"/>
                    <a:pt x="24685" y="19747"/>
                  </a:cubicBezTo>
                  <a:cubicBezTo>
                    <a:pt x="24418" y="17345"/>
                    <a:pt x="22250" y="15644"/>
                    <a:pt x="20082" y="14577"/>
                  </a:cubicBezTo>
                  <a:cubicBezTo>
                    <a:pt x="17914" y="13509"/>
                    <a:pt x="15512" y="12742"/>
                    <a:pt x="13844" y="11007"/>
                  </a:cubicBezTo>
                  <a:cubicBezTo>
                    <a:pt x="11943" y="9106"/>
                    <a:pt x="11275" y="6371"/>
                    <a:pt x="10008" y="4002"/>
                  </a:cubicBezTo>
                  <a:cubicBezTo>
                    <a:pt x="8903" y="1938"/>
                    <a:pt x="6886" y="1"/>
                    <a:pt x="4664" y="1"/>
                  </a:cubicBezTo>
                  <a:close/>
                </a:path>
              </a:pathLst>
            </a:custGeom>
            <a:solidFill>
              <a:srgbClr val="3A8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551986" y="1592039"/>
              <a:ext cx="552826" cy="941054"/>
            </a:xfrm>
            <a:custGeom>
              <a:rect b="b" l="l" r="r" t="t"/>
              <a:pathLst>
                <a:path extrusionOk="0" h="52639" w="30923">
                  <a:moveTo>
                    <a:pt x="3469" y="1"/>
                  </a:moveTo>
                  <a:cubicBezTo>
                    <a:pt x="267" y="1068"/>
                    <a:pt x="0" y="5771"/>
                    <a:pt x="1568" y="8807"/>
                  </a:cubicBezTo>
                  <a:cubicBezTo>
                    <a:pt x="3169" y="11942"/>
                    <a:pt x="5904" y="14544"/>
                    <a:pt x="6438" y="18013"/>
                  </a:cubicBezTo>
                  <a:cubicBezTo>
                    <a:pt x="6872" y="20882"/>
                    <a:pt x="5671" y="23984"/>
                    <a:pt x="6872" y="26653"/>
                  </a:cubicBezTo>
                  <a:cubicBezTo>
                    <a:pt x="8506" y="30322"/>
                    <a:pt x="13810" y="31323"/>
                    <a:pt x="15111" y="35092"/>
                  </a:cubicBezTo>
                  <a:cubicBezTo>
                    <a:pt x="15945" y="37427"/>
                    <a:pt x="14877" y="39963"/>
                    <a:pt x="14744" y="42431"/>
                  </a:cubicBezTo>
                  <a:cubicBezTo>
                    <a:pt x="14477" y="47234"/>
                    <a:pt x="18280" y="51904"/>
                    <a:pt x="23017" y="52638"/>
                  </a:cubicBezTo>
                  <a:lnTo>
                    <a:pt x="30555" y="51437"/>
                  </a:lnTo>
                  <a:cubicBezTo>
                    <a:pt x="30689" y="51337"/>
                    <a:pt x="30822" y="51237"/>
                    <a:pt x="30922" y="51137"/>
                  </a:cubicBezTo>
                  <a:cubicBezTo>
                    <a:pt x="29288" y="45400"/>
                    <a:pt x="26352" y="40029"/>
                    <a:pt x="23083" y="34959"/>
                  </a:cubicBezTo>
                  <a:cubicBezTo>
                    <a:pt x="22683" y="34359"/>
                    <a:pt x="22516" y="33758"/>
                    <a:pt x="22449" y="33158"/>
                  </a:cubicBezTo>
                  <a:cubicBezTo>
                    <a:pt x="21415" y="31390"/>
                    <a:pt x="20415" y="29555"/>
                    <a:pt x="19514" y="27654"/>
                  </a:cubicBezTo>
                  <a:cubicBezTo>
                    <a:pt x="16912" y="22317"/>
                    <a:pt x="14144" y="17346"/>
                    <a:pt x="10941" y="12343"/>
                  </a:cubicBezTo>
                  <a:cubicBezTo>
                    <a:pt x="8339" y="8273"/>
                    <a:pt x="6471" y="3770"/>
                    <a:pt x="3469" y="1"/>
                  </a:cubicBezTo>
                  <a:close/>
                </a:path>
              </a:pathLst>
            </a:custGeom>
            <a:solidFill>
              <a:srgbClr val="3A8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5612805" y="1596795"/>
              <a:ext cx="486036" cy="905889"/>
            </a:xfrm>
            <a:custGeom>
              <a:rect b="b" l="l" r="r" t="t"/>
              <a:pathLst>
                <a:path extrusionOk="0" h="50672" w="27187">
                  <a:moveTo>
                    <a:pt x="248" y="0"/>
                  </a:moveTo>
                  <a:cubicBezTo>
                    <a:pt x="209" y="0"/>
                    <a:pt x="169" y="11"/>
                    <a:pt x="134" y="35"/>
                  </a:cubicBezTo>
                  <a:cubicBezTo>
                    <a:pt x="34" y="102"/>
                    <a:pt x="1" y="235"/>
                    <a:pt x="34" y="335"/>
                  </a:cubicBezTo>
                  <a:cubicBezTo>
                    <a:pt x="167" y="535"/>
                    <a:pt x="5071" y="8774"/>
                    <a:pt x="10675" y="18615"/>
                  </a:cubicBezTo>
                  <a:lnTo>
                    <a:pt x="3203" y="16813"/>
                  </a:lnTo>
                  <a:cubicBezTo>
                    <a:pt x="3185" y="16809"/>
                    <a:pt x="3168" y="16807"/>
                    <a:pt x="3151" y="16807"/>
                  </a:cubicBezTo>
                  <a:cubicBezTo>
                    <a:pt x="3044" y="16807"/>
                    <a:pt x="2965" y="16894"/>
                    <a:pt x="2936" y="16980"/>
                  </a:cubicBezTo>
                  <a:cubicBezTo>
                    <a:pt x="2903" y="17114"/>
                    <a:pt x="2969" y="17214"/>
                    <a:pt x="3103" y="17247"/>
                  </a:cubicBezTo>
                  <a:lnTo>
                    <a:pt x="10975" y="19115"/>
                  </a:lnTo>
                  <a:cubicBezTo>
                    <a:pt x="12143" y="21183"/>
                    <a:pt x="13310" y="23285"/>
                    <a:pt x="14478" y="25386"/>
                  </a:cubicBezTo>
                  <a:lnTo>
                    <a:pt x="14478" y="25486"/>
                  </a:lnTo>
                  <a:cubicBezTo>
                    <a:pt x="14444" y="25586"/>
                    <a:pt x="14511" y="25720"/>
                    <a:pt x="14611" y="25753"/>
                  </a:cubicBezTo>
                  <a:lnTo>
                    <a:pt x="14711" y="25753"/>
                  </a:lnTo>
                  <a:cubicBezTo>
                    <a:pt x="18080" y="31824"/>
                    <a:pt x="21349" y="37895"/>
                    <a:pt x="23617" y="42599"/>
                  </a:cubicBezTo>
                  <a:lnTo>
                    <a:pt x="11676" y="40797"/>
                  </a:lnTo>
                  <a:cubicBezTo>
                    <a:pt x="11575" y="40797"/>
                    <a:pt x="11442" y="40864"/>
                    <a:pt x="11442" y="40997"/>
                  </a:cubicBezTo>
                  <a:cubicBezTo>
                    <a:pt x="11409" y="41098"/>
                    <a:pt x="11509" y="41231"/>
                    <a:pt x="11609" y="41231"/>
                  </a:cubicBezTo>
                  <a:lnTo>
                    <a:pt x="23851" y="43099"/>
                  </a:lnTo>
                  <a:cubicBezTo>
                    <a:pt x="25485" y="46501"/>
                    <a:pt x="26553" y="49170"/>
                    <a:pt x="26720" y="50504"/>
                  </a:cubicBezTo>
                  <a:cubicBezTo>
                    <a:pt x="26753" y="50604"/>
                    <a:pt x="26853" y="50671"/>
                    <a:pt x="26953" y="50671"/>
                  </a:cubicBezTo>
                  <a:lnTo>
                    <a:pt x="26986" y="50671"/>
                  </a:lnTo>
                  <a:cubicBezTo>
                    <a:pt x="27087" y="50671"/>
                    <a:pt x="27187" y="50571"/>
                    <a:pt x="27187" y="50438"/>
                  </a:cubicBezTo>
                  <a:cubicBezTo>
                    <a:pt x="26986" y="49070"/>
                    <a:pt x="25919" y="46401"/>
                    <a:pt x="24285" y="42999"/>
                  </a:cubicBezTo>
                  <a:lnTo>
                    <a:pt x="24285" y="42999"/>
                  </a:lnTo>
                  <a:lnTo>
                    <a:pt x="24318" y="43032"/>
                  </a:lnTo>
                  <a:cubicBezTo>
                    <a:pt x="24318" y="42999"/>
                    <a:pt x="24351" y="42966"/>
                    <a:pt x="24351" y="42966"/>
                  </a:cubicBezTo>
                  <a:cubicBezTo>
                    <a:pt x="24351" y="42832"/>
                    <a:pt x="24285" y="42732"/>
                    <a:pt x="24151" y="42699"/>
                  </a:cubicBezTo>
                  <a:cubicBezTo>
                    <a:pt x="22116" y="38462"/>
                    <a:pt x="19281" y="33125"/>
                    <a:pt x="16279" y="27655"/>
                  </a:cubicBezTo>
                  <a:lnTo>
                    <a:pt x="19581" y="16146"/>
                  </a:lnTo>
                  <a:cubicBezTo>
                    <a:pt x="19615" y="16046"/>
                    <a:pt x="19548" y="15913"/>
                    <a:pt x="19414" y="15879"/>
                  </a:cubicBezTo>
                  <a:cubicBezTo>
                    <a:pt x="19391" y="15874"/>
                    <a:pt x="19368" y="15871"/>
                    <a:pt x="19347" y="15871"/>
                  </a:cubicBezTo>
                  <a:cubicBezTo>
                    <a:pt x="19248" y="15871"/>
                    <a:pt x="19175" y="15931"/>
                    <a:pt x="19148" y="16013"/>
                  </a:cubicBezTo>
                  <a:lnTo>
                    <a:pt x="15979" y="27087"/>
                  </a:lnTo>
                  <a:cubicBezTo>
                    <a:pt x="15645" y="26487"/>
                    <a:pt x="15311" y="25887"/>
                    <a:pt x="14978" y="25286"/>
                  </a:cubicBezTo>
                  <a:lnTo>
                    <a:pt x="17546" y="14812"/>
                  </a:lnTo>
                  <a:cubicBezTo>
                    <a:pt x="17580" y="14712"/>
                    <a:pt x="17513" y="14579"/>
                    <a:pt x="17380" y="14545"/>
                  </a:cubicBezTo>
                  <a:cubicBezTo>
                    <a:pt x="17362" y="14541"/>
                    <a:pt x="17344" y="14539"/>
                    <a:pt x="17328" y="14539"/>
                  </a:cubicBezTo>
                  <a:cubicBezTo>
                    <a:pt x="17221" y="14539"/>
                    <a:pt x="17142" y="14625"/>
                    <a:pt x="17113" y="14712"/>
                  </a:cubicBezTo>
                  <a:lnTo>
                    <a:pt x="14644" y="24719"/>
                  </a:lnTo>
                  <a:cubicBezTo>
                    <a:pt x="7940" y="12711"/>
                    <a:pt x="968" y="1036"/>
                    <a:pt x="434" y="102"/>
                  </a:cubicBezTo>
                  <a:cubicBezTo>
                    <a:pt x="391" y="37"/>
                    <a:pt x="320" y="0"/>
                    <a:pt x="248" y="0"/>
                  </a:cubicBezTo>
                  <a:close/>
                </a:path>
              </a:pathLst>
            </a:custGeom>
            <a:solidFill>
              <a:srgbClr val="3A8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6014137" y="1449841"/>
              <a:ext cx="322653" cy="764209"/>
            </a:xfrm>
            <a:custGeom>
              <a:rect b="b" l="l" r="r" t="t"/>
              <a:pathLst>
                <a:path extrusionOk="0" h="42747" w="18048">
                  <a:moveTo>
                    <a:pt x="4876" y="0"/>
                  </a:moveTo>
                  <a:cubicBezTo>
                    <a:pt x="2488" y="0"/>
                    <a:pt x="1112" y="3085"/>
                    <a:pt x="1369" y="5553"/>
                  </a:cubicBezTo>
                  <a:cubicBezTo>
                    <a:pt x="1635" y="8121"/>
                    <a:pt x="2803" y="10690"/>
                    <a:pt x="2269" y="13192"/>
                  </a:cubicBezTo>
                  <a:cubicBezTo>
                    <a:pt x="1802" y="15327"/>
                    <a:pt x="134" y="17128"/>
                    <a:pt x="234" y="19296"/>
                  </a:cubicBezTo>
                  <a:cubicBezTo>
                    <a:pt x="368" y="22265"/>
                    <a:pt x="3770" y="24366"/>
                    <a:pt x="3670" y="27335"/>
                  </a:cubicBezTo>
                  <a:cubicBezTo>
                    <a:pt x="3603" y="29170"/>
                    <a:pt x="2202" y="30604"/>
                    <a:pt x="1435" y="32272"/>
                  </a:cubicBezTo>
                  <a:cubicBezTo>
                    <a:pt x="1" y="35541"/>
                    <a:pt x="1335" y="39777"/>
                    <a:pt x="4437" y="41545"/>
                  </a:cubicBezTo>
                  <a:lnTo>
                    <a:pt x="9975" y="42746"/>
                  </a:lnTo>
                  <a:cubicBezTo>
                    <a:pt x="13010" y="42012"/>
                    <a:pt x="15679" y="39777"/>
                    <a:pt x="16846" y="36842"/>
                  </a:cubicBezTo>
                  <a:cubicBezTo>
                    <a:pt x="18047" y="33940"/>
                    <a:pt x="17747" y="30471"/>
                    <a:pt x="16046" y="27835"/>
                  </a:cubicBezTo>
                  <a:cubicBezTo>
                    <a:pt x="14845" y="25901"/>
                    <a:pt x="12843" y="23999"/>
                    <a:pt x="13344" y="21764"/>
                  </a:cubicBezTo>
                  <a:cubicBezTo>
                    <a:pt x="13544" y="20864"/>
                    <a:pt x="14178" y="20063"/>
                    <a:pt x="14411" y="19163"/>
                  </a:cubicBezTo>
                  <a:cubicBezTo>
                    <a:pt x="14878" y="17428"/>
                    <a:pt x="13844" y="15660"/>
                    <a:pt x="12643" y="14359"/>
                  </a:cubicBezTo>
                  <a:cubicBezTo>
                    <a:pt x="11442" y="13025"/>
                    <a:pt x="9975" y="11857"/>
                    <a:pt x="9274" y="10223"/>
                  </a:cubicBezTo>
                  <a:cubicBezTo>
                    <a:pt x="8474" y="8422"/>
                    <a:pt x="8740" y="6320"/>
                    <a:pt x="8507" y="4352"/>
                  </a:cubicBezTo>
                  <a:cubicBezTo>
                    <a:pt x="8273" y="2384"/>
                    <a:pt x="7139" y="216"/>
                    <a:pt x="5171" y="16"/>
                  </a:cubicBezTo>
                  <a:cubicBezTo>
                    <a:pt x="5071" y="5"/>
                    <a:pt x="4973" y="0"/>
                    <a:pt x="4876" y="0"/>
                  </a:cubicBezTo>
                  <a:close/>
                </a:path>
              </a:pathLst>
            </a:custGeom>
            <a:solidFill>
              <a:srgbClr val="3A8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6014137" y="1450038"/>
              <a:ext cx="190860" cy="764013"/>
            </a:xfrm>
            <a:custGeom>
              <a:rect b="b" l="l" r="r" t="t"/>
              <a:pathLst>
                <a:path extrusionOk="0" h="42736" w="10676">
                  <a:moveTo>
                    <a:pt x="4886" y="0"/>
                  </a:moveTo>
                  <a:cubicBezTo>
                    <a:pt x="2478" y="0"/>
                    <a:pt x="1107" y="3092"/>
                    <a:pt x="1369" y="5575"/>
                  </a:cubicBezTo>
                  <a:cubicBezTo>
                    <a:pt x="1602" y="8144"/>
                    <a:pt x="2803" y="10679"/>
                    <a:pt x="2236" y="13214"/>
                  </a:cubicBezTo>
                  <a:cubicBezTo>
                    <a:pt x="1769" y="15316"/>
                    <a:pt x="134" y="17150"/>
                    <a:pt x="234" y="19285"/>
                  </a:cubicBezTo>
                  <a:cubicBezTo>
                    <a:pt x="368" y="22254"/>
                    <a:pt x="3770" y="24355"/>
                    <a:pt x="3670" y="27324"/>
                  </a:cubicBezTo>
                  <a:cubicBezTo>
                    <a:pt x="3603" y="29159"/>
                    <a:pt x="2202" y="30626"/>
                    <a:pt x="1435" y="32294"/>
                  </a:cubicBezTo>
                  <a:cubicBezTo>
                    <a:pt x="1" y="35530"/>
                    <a:pt x="1335" y="39766"/>
                    <a:pt x="4437" y="41534"/>
                  </a:cubicBezTo>
                  <a:lnTo>
                    <a:pt x="9975" y="42735"/>
                  </a:lnTo>
                  <a:cubicBezTo>
                    <a:pt x="10075" y="42702"/>
                    <a:pt x="10175" y="42668"/>
                    <a:pt x="10275" y="42635"/>
                  </a:cubicBezTo>
                  <a:cubicBezTo>
                    <a:pt x="10675" y="38232"/>
                    <a:pt x="10108" y="33729"/>
                    <a:pt x="9207" y="29359"/>
                  </a:cubicBezTo>
                  <a:cubicBezTo>
                    <a:pt x="9107" y="28825"/>
                    <a:pt x="9141" y="28358"/>
                    <a:pt x="9274" y="27958"/>
                  </a:cubicBezTo>
                  <a:cubicBezTo>
                    <a:pt x="9007" y="26457"/>
                    <a:pt x="8807" y="24922"/>
                    <a:pt x="8707" y="23388"/>
                  </a:cubicBezTo>
                  <a:cubicBezTo>
                    <a:pt x="8340" y="18985"/>
                    <a:pt x="7773" y="14815"/>
                    <a:pt x="6906" y="10512"/>
                  </a:cubicBezTo>
                  <a:cubicBezTo>
                    <a:pt x="6172" y="7010"/>
                    <a:pt x="6072" y="3407"/>
                    <a:pt x="5038" y="5"/>
                  </a:cubicBezTo>
                  <a:cubicBezTo>
                    <a:pt x="4987" y="2"/>
                    <a:pt x="4936" y="0"/>
                    <a:pt x="4886" y="0"/>
                  </a:cubicBezTo>
                  <a:close/>
                </a:path>
              </a:pathLst>
            </a:custGeom>
            <a:solidFill>
              <a:srgbClr val="3A8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6045745" y="1453542"/>
              <a:ext cx="221270" cy="753501"/>
            </a:xfrm>
            <a:custGeom>
              <a:rect b="b" l="l" r="r" t="t"/>
              <a:pathLst>
                <a:path extrusionOk="0" h="42148" w="12377">
                  <a:moveTo>
                    <a:pt x="3274" y="0"/>
                  </a:moveTo>
                  <a:cubicBezTo>
                    <a:pt x="3261" y="0"/>
                    <a:pt x="3248" y="3"/>
                    <a:pt x="3236" y="9"/>
                  </a:cubicBezTo>
                  <a:cubicBezTo>
                    <a:pt x="3136" y="9"/>
                    <a:pt x="3070" y="109"/>
                    <a:pt x="3103" y="175"/>
                  </a:cubicBezTo>
                  <a:cubicBezTo>
                    <a:pt x="3103" y="342"/>
                    <a:pt x="4304" y="7347"/>
                    <a:pt x="5538" y="15620"/>
                  </a:cubicBezTo>
                  <a:lnTo>
                    <a:pt x="868" y="12418"/>
                  </a:lnTo>
                  <a:cubicBezTo>
                    <a:pt x="830" y="12392"/>
                    <a:pt x="792" y="12381"/>
                    <a:pt x="757" y="12381"/>
                  </a:cubicBezTo>
                  <a:cubicBezTo>
                    <a:pt x="701" y="12381"/>
                    <a:pt x="655" y="12410"/>
                    <a:pt x="635" y="12451"/>
                  </a:cubicBezTo>
                  <a:cubicBezTo>
                    <a:pt x="568" y="12518"/>
                    <a:pt x="601" y="12618"/>
                    <a:pt x="668" y="12684"/>
                  </a:cubicBezTo>
                  <a:lnTo>
                    <a:pt x="5605" y="16087"/>
                  </a:lnTo>
                  <a:cubicBezTo>
                    <a:pt x="5838" y="17788"/>
                    <a:pt x="6105" y="19556"/>
                    <a:pt x="6339" y="21324"/>
                  </a:cubicBezTo>
                  <a:lnTo>
                    <a:pt x="6305" y="21391"/>
                  </a:lnTo>
                  <a:cubicBezTo>
                    <a:pt x="6239" y="21457"/>
                    <a:pt x="6272" y="21557"/>
                    <a:pt x="6339" y="21624"/>
                  </a:cubicBezTo>
                  <a:cubicBezTo>
                    <a:pt x="6372" y="21624"/>
                    <a:pt x="6372" y="21624"/>
                    <a:pt x="6372" y="21658"/>
                  </a:cubicBezTo>
                  <a:lnTo>
                    <a:pt x="6405" y="21658"/>
                  </a:lnTo>
                  <a:cubicBezTo>
                    <a:pt x="7106" y="26728"/>
                    <a:pt x="7740" y="31798"/>
                    <a:pt x="8040" y="35668"/>
                  </a:cubicBezTo>
                  <a:lnTo>
                    <a:pt x="301" y="31231"/>
                  </a:lnTo>
                  <a:cubicBezTo>
                    <a:pt x="264" y="31219"/>
                    <a:pt x="228" y="31211"/>
                    <a:pt x="194" y="31211"/>
                  </a:cubicBezTo>
                  <a:cubicBezTo>
                    <a:pt x="137" y="31211"/>
                    <a:pt x="89" y="31234"/>
                    <a:pt x="68" y="31298"/>
                  </a:cubicBezTo>
                  <a:cubicBezTo>
                    <a:pt x="1" y="31364"/>
                    <a:pt x="34" y="31465"/>
                    <a:pt x="134" y="31498"/>
                  </a:cubicBezTo>
                  <a:lnTo>
                    <a:pt x="8073" y="36068"/>
                  </a:lnTo>
                  <a:cubicBezTo>
                    <a:pt x="8273" y="38870"/>
                    <a:pt x="8307" y="40971"/>
                    <a:pt x="8073" y="41939"/>
                  </a:cubicBezTo>
                  <a:cubicBezTo>
                    <a:pt x="8040" y="42039"/>
                    <a:pt x="8107" y="42106"/>
                    <a:pt x="8173" y="42139"/>
                  </a:cubicBezTo>
                  <a:lnTo>
                    <a:pt x="8207" y="42139"/>
                  </a:lnTo>
                  <a:cubicBezTo>
                    <a:pt x="8219" y="42145"/>
                    <a:pt x="8232" y="42148"/>
                    <a:pt x="8246" y="42148"/>
                  </a:cubicBezTo>
                  <a:cubicBezTo>
                    <a:pt x="8307" y="42148"/>
                    <a:pt x="8373" y="42093"/>
                    <a:pt x="8373" y="42039"/>
                  </a:cubicBezTo>
                  <a:cubicBezTo>
                    <a:pt x="8640" y="41038"/>
                    <a:pt x="8607" y="38903"/>
                    <a:pt x="8407" y="36135"/>
                  </a:cubicBezTo>
                  <a:cubicBezTo>
                    <a:pt x="8407" y="36135"/>
                    <a:pt x="8440" y="36135"/>
                    <a:pt x="8440" y="36101"/>
                  </a:cubicBezTo>
                  <a:cubicBezTo>
                    <a:pt x="8507" y="36034"/>
                    <a:pt x="8474" y="35934"/>
                    <a:pt x="8407" y="35868"/>
                  </a:cubicBezTo>
                  <a:lnTo>
                    <a:pt x="8373" y="35868"/>
                  </a:lnTo>
                  <a:cubicBezTo>
                    <a:pt x="8107" y="32399"/>
                    <a:pt x="7606" y="27962"/>
                    <a:pt x="6972" y="23392"/>
                  </a:cubicBezTo>
                  <a:lnTo>
                    <a:pt x="12343" y="16320"/>
                  </a:lnTo>
                  <a:cubicBezTo>
                    <a:pt x="12376" y="16254"/>
                    <a:pt x="12376" y="16154"/>
                    <a:pt x="12310" y="16087"/>
                  </a:cubicBezTo>
                  <a:cubicBezTo>
                    <a:pt x="12282" y="16073"/>
                    <a:pt x="12249" y="16065"/>
                    <a:pt x="12214" y="16065"/>
                  </a:cubicBezTo>
                  <a:cubicBezTo>
                    <a:pt x="12166" y="16065"/>
                    <a:pt x="12115" y="16081"/>
                    <a:pt x="12076" y="16120"/>
                  </a:cubicBezTo>
                  <a:lnTo>
                    <a:pt x="6906" y="22925"/>
                  </a:lnTo>
                  <a:cubicBezTo>
                    <a:pt x="6839" y="22425"/>
                    <a:pt x="6772" y="21924"/>
                    <a:pt x="6706" y="21391"/>
                  </a:cubicBezTo>
                  <a:lnTo>
                    <a:pt x="11276" y="14853"/>
                  </a:lnTo>
                  <a:cubicBezTo>
                    <a:pt x="11342" y="14786"/>
                    <a:pt x="11309" y="14686"/>
                    <a:pt x="11242" y="14653"/>
                  </a:cubicBezTo>
                  <a:cubicBezTo>
                    <a:pt x="11217" y="14627"/>
                    <a:pt x="11186" y="14616"/>
                    <a:pt x="11155" y="14616"/>
                  </a:cubicBezTo>
                  <a:cubicBezTo>
                    <a:pt x="11104" y="14616"/>
                    <a:pt x="11050" y="14645"/>
                    <a:pt x="11009" y="14686"/>
                  </a:cubicBezTo>
                  <a:lnTo>
                    <a:pt x="6639" y="20924"/>
                  </a:lnTo>
                  <a:cubicBezTo>
                    <a:pt x="5238" y="10850"/>
                    <a:pt x="3537" y="909"/>
                    <a:pt x="3403" y="142"/>
                  </a:cubicBezTo>
                  <a:cubicBezTo>
                    <a:pt x="3403" y="60"/>
                    <a:pt x="3335" y="0"/>
                    <a:pt x="3274" y="0"/>
                  </a:cubicBezTo>
                  <a:close/>
                </a:path>
              </a:pathLst>
            </a:custGeom>
            <a:solidFill>
              <a:srgbClr val="3A8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5280051" y="1911957"/>
              <a:ext cx="2174279" cy="2078081"/>
            </a:xfrm>
            <a:custGeom>
              <a:rect b="b" l="l" r="r" t="t"/>
              <a:pathLst>
                <a:path extrusionOk="0" h="116240" w="121621">
                  <a:moveTo>
                    <a:pt x="78312" y="0"/>
                  </a:moveTo>
                  <a:cubicBezTo>
                    <a:pt x="66235" y="0"/>
                    <a:pt x="53999" y="6928"/>
                    <a:pt x="49469" y="18098"/>
                  </a:cubicBezTo>
                  <a:cubicBezTo>
                    <a:pt x="45299" y="28339"/>
                    <a:pt x="47000" y="41648"/>
                    <a:pt x="38594" y="48753"/>
                  </a:cubicBezTo>
                  <a:cubicBezTo>
                    <a:pt x="31256" y="54924"/>
                    <a:pt x="19881" y="53023"/>
                    <a:pt x="11609" y="57860"/>
                  </a:cubicBezTo>
                  <a:cubicBezTo>
                    <a:pt x="3203" y="62797"/>
                    <a:pt x="0" y="73838"/>
                    <a:pt x="1501" y="83478"/>
                  </a:cubicBezTo>
                  <a:cubicBezTo>
                    <a:pt x="3002" y="93118"/>
                    <a:pt x="4003" y="107262"/>
                    <a:pt x="13376" y="109997"/>
                  </a:cubicBezTo>
                  <a:lnTo>
                    <a:pt x="13343" y="109997"/>
                  </a:lnTo>
                  <a:cubicBezTo>
                    <a:pt x="29866" y="114860"/>
                    <a:pt x="44622" y="116240"/>
                    <a:pt x="56048" y="116240"/>
                  </a:cubicBezTo>
                  <a:cubicBezTo>
                    <a:pt x="71034" y="116240"/>
                    <a:pt x="80291" y="113867"/>
                    <a:pt x="80291" y="113867"/>
                  </a:cubicBezTo>
                  <a:cubicBezTo>
                    <a:pt x="92800" y="112466"/>
                    <a:pt x="104041" y="104460"/>
                    <a:pt x="110979" y="93952"/>
                  </a:cubicBezTo>
                  <a:cubicBezTo>
                    <a:pt x="117918" y="83411"/>
                    <a:pt x="120920" y="70669"/>
                    <a:pt x="121253" y="58060"/>
                  </a:cubicBezTo>
                  <a:cubicBezTo>
                    <a:pt x="121620" y="45117"/>
                    <a:pt x="119185" y="31808"/>
                    <a:pt x="112347" y="20767"/>
                  </a:cubicBezTo>
                  <a:cubicBezTo>
                    <a:pt x="105542" y="9725"/>
                    <a:pt x="93934" y="1286"/>
                    <a:pt x="81025" y="118"/>
                  </a:cubicBezTo>
                  <a:cubicBezTo>
                    <a:pt x="80124" y="39"/>
                    <a:pt x="79218" y="0"/>
                    <a:pt x="78312" y="0"/>
                  </a:cubicBezTo>
                  <a:close/>
                </a:path>
              </a:pathLst>
            </a:custGeom>
            <a:solidFill>
              <a:srgbClr val="F5C2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6293831" y="2955896"/>
              <a:ext cx="656641" cy="323118"/>
            </a:xfrm>
            <a:custGeom>
              <a:rect b="b" l="l" r="r" t="t"/>
              <a:pathLst>
                <a:path extrusionOk="0" h="18074" w="36730">
                  <a:moveTo>
                    <a:pt x="6113" y="0"/>
                  </a:moveTo>
                  <a:cubicBezTo>
                    <a:pt x="3574" y="0"/>
                    <a:pt x="1935" y="66"/>
                    <a:pt x="1935" y="66"/>
                  </a:cubicBezTo>
                  <a:cubicBezTo>
                    <a:pt x="0" y="16144"/>
                    <a:pt x="17546" y="18046"/>
                    <a:pt x="17546" y="18046"/>
                  </a:cubicBezTo>
                  <a:cubicBezTo>
                    <a:pt x="18055" y="18064"/>
                    <a:pt x="18548" y="18073"/>
                    <a:pt x="19026" y="18073"/>
                  </a:cubicBezTo>
                  <a:cubicBezTo>
                    <a:pt x="36729" y="18073"/>
                    <a:pt x="33724" y="5770"/>
                    <a:pt x="33724" y="5770"/>
                  </a:cubicBezTo>
                  <a:cubicBezTo>
                    <a:pt x="30423" y="629"/>
                    <a:pt x="13963" y="0"/>
                    <a:pt x="6113" y="0"/>
                  </a:cubicBezTo>
                  <a:close/>
                </a:path>
              </a:pathLst>
            </a:custGeom>
            <a:solidFill>
              <a:srgbClr val="89C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6769122" y="1972508"/>
              <a:ext cx="124052" cy="155105"/>
            </a:xfrm>
            <a:custGeom>
              <a:rect b="b" l="l" r="r" t="t"/>
              <a:pathLst>
                <a:path extrusionOk="0" h="8676" w="6939">
                  <a:moveTo>
                    <a:pt x="6938" y="0"/>
                  </a:moveTo>
                  <a:lnTo>
                    <a:pt x="6938" y="0"/>
                  </a:lnTo>
                  <a:cubicBezTo>
                    <a:pt x="6938" y="1"/>
                    <a:pt x="0" y="6072"/>
                    <a:pt x="2168" y="8673"/>
                  </a:cubicBezTo>
                  <a:cubicBezTo>
                    <a:pt x="2168" y="8673"/>
                    <a:pt x="2201" y="8676"/>
                    <a:pt x="2262" y="8676"/>
                  </a:cubicBezTo>
                  <a:cubicBezTo>
                    <a:pt x="2833" y="8676"/>
                    <a:pt x="5854" y="8458"/>
                    <a:pt x="6638" y="3903"/>
                  </a:cubicBezTo>
                  <a:lnTo>
                    <a:pt x="6938" y="0"/>
                  </a:lnTo>
                  <a:close/>
                </a:path>
              </a:pathLst>
            </a:custGeom>
            <a:solidFill>
              <a:srgbClr val="8245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6386257" y="1760535"/>
              <a:ext cx="162828" cy="224845"/>
            </a:xfrm>
            <a:custGeom>
              <a:rect b="b" l="l" r="r" t="t"/>
              <a:pathLst>
                <a:path extrusionOk="0" h="12577" w="9108">
                  <a:moveTo>
                    <a:pt x="4947" y="1"/>
                  </a:moveTo>
                  <a:cubicBezTo>
                    <a:pt x="2756" y="1"/>
                    <a:pt x="751" y="2497"/>
                    <a:pt x="368" y="5820"/>
                  </a:cubicBezTo>
                  <a:cubicBezTo>
                    <a:pt x="1" y="9289"/>
                    <a:pt x="1535" y="12291"/>
                    <a:pt x="3870" y="12558"/>
                  </a:cubicBezTo>
                  <a:cubicBezTo>
                    <a:pt x="3979" y="12571"/>
                    <a:pt x="4088" y="12577"/>
                    <a:pt x="4196" y="12577"/>
                  </a:cubicBezTo>
                  <a:cubicBezTo>
                    <a:pt x="6373" y="12577"/>
                    <a:pt x="8359" y="10059"/>
                    <a:pt x="8740" y="6754"/>
                  </a:cubicBezTo>
                  <a:cubicBezTo>
                    <a:pt x="9107" y="3285"/>
                    <a:pt x="7539" y="283"/>
                    <a:pt x="5238" y="16"/>
                  </a:cubicBezTo>
                  <a:cubicBezTo>
                    <a:pt x="5141" y="6"/>
                    <a:pt x="5043" y="1"/>
                    <a:pt x="49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586628" y="2098330"/>
              <a:ext cx="219482" cy="202481"/>
            </a:xfrm>
            <a:custGeom>
              <a:rect b="b" l="l" r="r" t="t"/>
              <a:pathLst>
                <a:path extrusionOk="0" h="11326" w="12277">
                  <a:moveTo>
                    <a:pt x="1602" y="1"/>
                  </a:moveTo>
                  <a:lnTo>
                    <a:pt x="1" y="8374"/>
                  </a:lnTo>
                  <a:cubicBezTo>
                    <a:pt x="1" y="8374"/>
                    <a:pt x="3050" y="11326"/>
                    <a:pt x="6932" y="11326"/>
                  </a:cubicBezTo>
                  <a:cubicBezTo>
                    <a:pt x="8617" y="11326"/>
                    <a:pt x="10459" y="10769"/>
                    <a:pt x="12276" y="9174"/>
                  </a:cubicBezTo>
                  <a:lnTo>
                    <a:pt x="12176" y="968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F9B8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448882" y="1578792"/>
              <a:ext cx="450853" cy="605457"/>
            </a:xfrm>
            <a:custGeom>
              <a:rect b="b" l="l" r="r" t="t"/>
              <a:pathLst>
                <a:path extrusionOk="0" h="33867" w="25219">
                  <a:moveTo>
                    <a:pt x="12845" y="1"/>
                  </a:moveTo>
                  <a:cubicBezTo>
                    <a:pt x="7360" y="1"/>
                    <a:pt x="2622" y="4169"/>
                    <a:pt x="2002" y="9748"/>
                  </a:cubicBezTo>
                  <a:lnTo>
                    <a:pt x="667" y="21590"/>
                  </a:lnTo>
                  <a:cubicBezTo>
                    <a:pt x="0" y="27594"/>
                    <a:pt x="4337" y="33031"/>
                    <a:pt x="10374" y="33698"/>
                  </a:cubicBezTo>
                  <a:lnTo>
                    <a:pt x="11108" y="33799"/>
                  </a:lnTo>
                  <a:cubicBezTo>
                    <a:pt x="11518" y="33844"/>
                    <a:pt x="11925" y="33866"/>
                    <a:pt x="12327" y="33866"/>
                  </a:cubicBezTo>
                  <a:cubicBezTo>
                    <a:pt x="17832" y="33866"/>
                    <a:pt x="22595" y="29717"/>
                    <a:pt x="23217" y="24092"/>
                  </a:cubicBezTo>
                  <a:lnTo>
                    <a:pt x="24551" y="12250"/>
                  </a:lnTo>
                  <a:cubicBezTo>
                    <a:pt x="25218" y="6246"/>
                    <a:pt x="20882" y="808"/>
                    <a:pt x="14844" y="141"/>
                  </a:cubicBezTo>
                  <a:lnTo>
                    <a:pt x="14110" y="41"/>
                  </a:lnTo>
                  <a:lnTo>
                    <a:pt x="14110" y="74"/>
                  </a:lnTo>
                  <a:cubicBezTo>
                    <a:pt x="13685" y="25"/>
                    <a:pt x="13263" y="1"/>
                    <a:pt x="12845" y="1"/>
                  </a:cubicBezTo>
                  <a:close/>
                </a:path>
              </a:pathLst>
            </a:custGeom>
            <a:solidFill>
              <a:srgbClr val="F9B8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803697" y="1803995"/>
              <a:ext cx="162828" cy="224327"/>
            </a:xfrm>
            <a:custGeom>
              <a:rect b="b" l="l" r="r" t="t"/>
              <a:pathLst>
                <a:path extrusionOk="0" h="12548" w="9108">
                  <a:moveTo>
                    <a:pt x="4941" y="1"/>
                  </a:moveTo>
                  <a:cubicBezTo>
                    <a:pt x="2735" y="1"/>
                    <a:pt x="749" y="2519"/>
                    <a:pt x="368" y="5824"/>
                  </a:cubicBezTo>
                  <a:cubicBezTo>
                    <a:pt x="1" y="9260"/>
                    <a:pt x="1569" y="12295"/>
                    <a:pt x="3870" y="12529"/>
                  </a:cubicBezTo>
                  <a:cubicBezTo>
                    <a:pt x="3979" y="12541"/>
                    <a:pt x="4088" y="12548"/>
                    <a:pt x="4196" y="12548"/>
                  </a:cubicBezTo>
                  <a:cubicBezTo>
                    <a:pt x="6373" y="12548"/>
                    <a:pt x="8359" y="10031"/>
                    <a:pt x="8740" y="6758"/>
                  </a:cubicBezTo>
                  <a:cubicBezTo>
                    <a:pt x="9107" y="3289"/>
                    <a:pt x="7573" y="287"/>
                    <a:pt x="5271" y="20"/>
                  </a:cubicBezTo>
                  <a:cubicBezTo>
                    <a:pt x="5161" y="7"/>
                    <a:pt x="5051" y="1"/>
                    <a:pt x="49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5869830" y="2273833"/>
              <a:ext cx="688069" cy="395379"/>
            </a:xfrm>
            <a:custGeom>
              <a:rect b="b" l="l" r="r" t="t"/>
              <a:pathLst>
                <a:path extrusionOk="0" h="22116" w="38488">
                  <a:moveTo>
                    <a:pt x="33721" y="1"/>
                  </a:moveTo>
                  <a:cubicBezTo>
                    <a:pt x="33355" y="1"/>
                    <a:pt x="33091" y="58"/>
                    <a:pt x="33091" y="58"/>
                  </a:cubicBezTo>
                  <a:cubicBezTo>
                    <a:pt x="33091" y="58"/>
                    <a:pt x="33075" y="57"/>
                    <a:pt x="33045" y="57"/>
                  </a:cubicBezTo>
                  <a:cubicBezTo>
                    <a:pt x="32480" y="57"/>
                    <a:pt x="26793" y="208"/>
                    <a:pt x="23150" y="6162"/>
                  </a:cubicBezTo>
                  <a:cubicBezTo>
                    <a:pt x="19281" y="12433"/>
                    <a:pt x="934" y="18237"/>
                    <a:pt x="934" y="18237"/>
                  </a:cubicBezTo>
                  <a:cubicBezTo>
                    <a:pt x="934" y="18237"/>
                    <a:pt x="0" y="22073"/>
                    <a:pt x="3837" y="22073"/>
                  </a:cubicBezTo>
                  <a:cubicBezTo>
                    <a:pt x="4521" y="22073"/>
                    <a:pt x="5582" y="22115"/>
                    <a:pt x="6911" y="22115"/>
                  </a:cubicBezTo>
                  <a:cubicBezTo>
                    <a:pt x="13087" y="22115"/>
                    <a:pt x="25042" y="21211"/>
                    <a:pt x="31823" y="10999"/>
                  </a:cubicBezTo>
                  <a:cubicBezTo>
                    <a:pt x="38488" y="975"/>
                    <a:pt x="35237" y="1"/>
                    <a:pt x="33721" y="1"/>
                  </a:cubicBezTo>
                  <a:close/>
                </a:path>
              </a:pathLst>
            </a:custGeom>
            <a:solidFill>
              <a:srgbClr val="3A8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563370" y="1555962"/>
              <a:ext cx="363199" cy="257937"/>
            </a:xfrm>
            <a:custGeom>
              <a:rect b="b" l="l" r="r" t="t"/>
              <a:pathLst>
                <a:path extrusionOk="0" h="14428" w="20316">
                  <a:moveTo>
                    <a:pt x="7169" y="0"/>
                  </a:moveTo>
                  <a:cubicBezTo>
                    <a:pt x="1923" y="0"/>
                    <a:pt x="1" y="3420"/>
                    <a:pt x="1" y="3420"/>
                  </a:cubicBezTo>
                  <a:cubicBezTo>
                    <a:pt x="2088" y="2745"/>
                    <a:pt x="3944" y="2455"/>
                    <a:pt x="5592" y="2455"/>
                  </a:cubicBezTo>
                  <a:cubicBezTo>
                    <a:pt x="15930" y="2455"/>
                    <a:pt x="18114" y="13894"/>
                    <a:pt x="18114" y="13894"/>
                  </a:cubicBezTo>
                  <a:lnTo>
                    <a:pt x="20048" y="14427"/>
                  </a:lnTo>
                  <a:cubicBezTo>
                    <a:pt x="20315" y="3653"/>
                    <a:pt x="12476" y="984"/>
                    <a:pt x="12476" y="984"/>
                  </a:cubicBezTo>
                  <a:cubicBezTo>
                    <a:pt x="10418" y="276"/>
                    <a:pt x="8659" y="0"/>
                    <a:pt x="71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425624" y="1561451"/>
              <a:ext cx="325621" cy="139355"/>
            </a:xfrm>
            <a:custGeom>
              <a:rect b="b" l="l" r="r" t="t"/>
              <a:pathLst>
                <a:path extrusionOk="0" h="7795" w="18214">
                  <a:moveTo>
                    <a:pt x="3065" y="1"/>
                  </a:moveTo>
                  <a:cubicBezTo>
                    <a:pt x="2054" y="1"/>
                    <a:pt x="1435" y="44"/>
                    <a:pt x="1435" y="44"/>
                  </a:cubicBezTo>
                  <a:cubicBezTo>
                    <a:pt x="0" y="3913"/>
                    <a:pt x="3770" y="5514"/>
                    <a:pt x="3770" y="5514"/>
                  </a:cubicBezTo>
                  <a:lnTo>
                    <a:pt x="2335" y="5648"/>
                  </a:lnTo>
                  <a:cubicBezTo>
                    <a:pt x="3703" y="7247"/>
                    <a:pt x="5787" y="7794"/>
                    <a:pt x="8000" y="7794"/>
                  </a:cubicBezTo>
                  <a:cubicBezTo>
                    <a:pt x="12803" y="7794"/>
                    <a:pt x="18213" y="5214"/>
                    <a:pt x="18213" y="5214"/>
                  </a:cubicBezTo>
                  <a:cubicBezTo>
                    <a:pt x="14845" y="524"/>
                    <a:pt x="6585" y="1"/>
                    <a:pt x="3065" y="1"/>
                  </a:cubicBezTo>
                  <a:close/>
                </a:path>
              </a:pathLst>
            </a:custGeom>
            <a:solidFill>
              <a:srgbClr val="8245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6686814" y="1592629"/>
              <a:ext cx="221860" cy="331002"/>
            </a:xfrm>
            <a:custGeom>
              <a:rect b="b" l="l" r="r" t="t"/>
              <a:pathLst>
                <a:path extrusionOk="0" h="18515" w="12410">
                  <a:moveTo>
                    <a:pt x="1" y="1"/>
                  </a:moveTo>
                  <a:cubicBezTo>
                    <a:pt x="1" y="1"/>
                    <a:pt x="2302" y="3470"/>
                    <a:pt x="2736" y="3770"/>
                  </a:cubicBezTo>
                  <a:cubicBezTo>
                    <a:pt x="2736" y="3770"/>
                    <a:pt x="4904" y="8107"/>
                    <a:pt x="6939" y="8841"/>
                  </a:cubicBezTo>
                  <a:cubicBezTo>
                    <a:pt x="6939" y="8841"/>
                    <a:pt x="4771" y="16613"/>
                    <a:pt x="6072" y="18514"/>
                  </a:cubicBezTo>
                  <a:cubicBezTo>
                    <a:pt x="6072" y="18514"/>
                    <a:pt x="7782" y="12069"/>
                    <a:pt x="11291" y="12069"/>
                  </a:cubicBezTo>
                  <a:cubicBezTo>
                    <a:pt x="11449" y="12069"/>
                    <a:pt x="11611" y="12082"/>
                    <a:pt x="11776" y="12110"/>
                  </a:cubicBezTo>
                  <a:cubicBezTo>
                    <a:pt x="11776" y="12110"/>
                    <a:pt x="12410" y="1"/>
                    <a:pt x="1" y="1"/>
                  </a:cubicBezTo>
                  <a:close/>
                </a:path>
              </a:pathLst>
            </a:custGeom>
            <a:solidFill>
              <a:srgbClr val="8245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456623" y="1673739"/>
              <a:ext cx="59657" cy="101401"/>
            </a:xfrm>
            <a:custGeom>
              <a:rect b="b" l="l" r="r" t="t"/>
              <a:pathLst>
                <a:path extrusionOk="0" h="5672" w="3337">
                  <a:moveTo>
                    <a:pt x="1902" y="1"/>
                  </a:moveTo>
                  <a:cubicBezTo>
                    <a:pt x="1" y="2069"/>
                    <a:pt x="435" y="5471"/>
                    <a:pt x="435" y="5471"/>
                  </a:cubicBezTo>
                  <a:lnTo>
                    <a:pt x="2469" y="5671"/>
                  </a:lnTo>
                  <a:cubicBezTo>
                    <a:pt x="2336" y="4537"/>
                    <a:pt x="3337" y="734"/>
                    <a:pt x="3337" y="734"/>
                  </a:cubicBezTo>
                  <a:lnTo>
                    <a:pt x="1902" y="1"/>
                  </a:lnTo>
                  <a:close/>
                </a:path>
              </a:pathLst>
            </a:custGeom>
            <a:solidFill>
              <a:srgbClr val="8245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6507324" y="1856215"/>
              <a:ext cx="32805" cy="49521"/>
            </a:xfrm>
            <a:custGeom>
              <a:rect b="b" l="l" r="r" t="t"/>
              <a:pathLst>
                <a:path extrusionOk="0" h="2770" w="1835">
                  <a:moveTo>
                    <a:pt x="934" y="1"/>
                  </a:moveTo>
                  <a:cubicBezTo>
                    <a:pt x="401" y="1"/>
                    <a:pt x="0" y="635"/>
                    <a:pt x="0" y="1368"/>
                  </a:cubicBezTo>
                  <a:cubicBezTo>
                    <a:pt x="0" y="2136"/>
                    <a:pt x="401" y="2769"/>
                    <a:pt x="934" y="2769"/>
                  </a:cubicBezTo>
                  <a:cubicBezTo>
                    <a:pt x="1435" y="2769"/>
                    <a:pt x="1835" y="2136"/>
                    <a:pt x="1835" y="1368"/>
                  </a:cubicBezTo>
                  <a:cubicBezTo>
                    <a:pt x="1835" y="635"/>
                    <a:pt x="1435" y="1"/>
                    <a:pt x="9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6675480" y="1856215"/>
              <a:ext cx="32823" cy="49521"/>
            </a:xfrm>
            <a:custGeom>
              <a:rect b="b" l="l" r="r" t="t"/>
              <a:pathLst>
                <a:path extrusionOk="0" h="2770" w="1836">
                  <a:moveTo>
                    <a:pt x="935" y="1"/>
                  </a:moveTo>
                  <a:cubicBezTo>
                    <a:pt x="401" y="1"/>
                    <a:pt x="1" y="601"/>
                    <a:pt x="1" y="1368"/>
                  </a:cubicBezTo>
                  <a:cubicBezTo>
                    <a:pt x="1" y="2136"/>
                    <a:pt x="401" y="2769"/>
                    <a:pt x="935" y="2769"/>
                  </a:cubicBezTo>
                  <a:cubicBezTo>
                    <a:pt x="1435" y="2769"/>
                    <a:pt x="1836" y="2136"/>
                    <a:pt x="1836" y="1368"/>
                  </a:cubicBezTo>
                  <a:cubicBezTo>
                    <a:pt x="1836" y="601"/>
                    <a:pt x="1435" y="1"/>
                    <a:pt x="9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6509702" y="1862776"/>
              <a:ext cx="63233" cy="129701"/>
            </a:xfrm>
            <a:custGeom>
              <a:rect b="b" l="l" r="r" t="t"/>
              <a:pathLst>
                <a:path extrusionOk="0" h="7255" w="3537">
                  <a:moveTo>
                    <a:pt x="2803" y="1"/>
                  </a:moveTo>
                  <a:lnTo>
                    <a:pt x="2803" y="1"/>
                  </a:lnTo>
                  <a:cubicBezTo>
                    <a:pt x="2703" y="468"/>
                    <a:pt x="2569" y="935"/>
                    <a:pt x="2402" y="1402"/>
                  </a:cubicBezTo>
                  <a:cubicBezTo>
                    <a:pt x="2269" y="1869"/>
                    <a:pt x="2102" y="2336"/>
                    <a:pt x="1902" y="2769"/>
                  </a:cubicBezTo>
                  <a:cubicBezTo>
                    <a:pt x="1702" y="3203"/>
                    <a:pt x="1502" y="3637"/>
                    <a:pt x="1235" y="4004"/>
                  </a:cubicBezTo>
                  <a:cubicBezTo>
                    <a:pt x="935" y="4371"/>
                    <a:pt x="601" y="4704"/>
                    <a:pt x="201" y="4804"/>
                  </a:cubicBezTo>
                  <a:lnTo>
                    <a:pt x="67" y="4838"/>
                  </a:lnTo>
                  <a:lnTo>
                    <a:pt x="34" y="4938"/>
                  </a:lnTo>
                  <a:cubicBezTo>
                    <a:pt x="1" y="5405"/>
                    <a:pt x="101" y="5805"/>
                    <a:pt x="334" y="6172"/>
                  </a:cubicBezTo>
                  <a:cubicBezTo>
                    <a:pt x="534" y="6539"/>
                    <a:pt x="868" y="6806"/>
                    <a:pt x="1235" y="6972"/>
                  </a:cubicBezTo>
                  <a:cubicBezTo>
                    <a:pt x="1602" y="7139"/>
                    <a:pt x="2002" y="7206"/>
                    <a:pt x="2402" y="7239"/>
                  </a:cubicBezTo>
                  <a:cubicBezTo>
                    <a:pt x="2536" y="7239"/>
                    <a:pt x="2654" y="7254"/>
                    <a:pt x="2778" y="7254"/>
                  </a:cubicBezTo>
                  <a:cubicBezTo>
                    <a:pt x="2840" y="7254"/>
                    <a:pt x="2903" y="7250"/>
                    <a:pt x="2969" y="7239"/>
                  </a:cubicBezTo>
                  <a:cubicBezTo>
                    <a:pt x="3170" y="7239"/>
                    <a:pt x="3370" y="7206"/>
                    <a:pt x="3537" y="7206"/>
                  </a:cubicBezTo>
                  <a:cubicBezTo>
                    <a:pt x="3370" y="7173"/>
                    <a:pt x="3170" y="7173"/>
                    <a:pt x="2969" y="7173"/>
                  </a:cubicBezTo>
                  <a:cubicBezTo>
                    <a:pt x="2803" y="7139"/>
                    <a:pt x="2603" y="7106"/>
                    <a:pt x="2402" y="7072"/>
                  </a:cubicBezTo>
                  <a:cubicBezTo>
                    <a:pt x="2236" y="7039"/>
                    <a:pt x="2035" y="7006"/>
                    <a:pt x="1869" y="6939"/>
                  </a:cubicBezTo>
                  <a:cubicBezTo>
                    <a:pt x="1702" y="6872"/>
                    <a:pt x="1535" y="6839"/>
                    <a:pt x="1368" y="6739"/>
                  </a:cubicBezTo>
                  <a:cubicBezTo>
                    <a:pt x="1035" y="6539"/>
                    <a:pt x="768" y="6305"/>
                    <a:pt x="601" y="6005"/>
                  </a:cubicBezTo>
                  <a:cubicBezTo>
                    <a:pt x="456" y="5744"/>
                    <a:pt x="387" y="5433"/>
                    <a:pt x="393" y="5136"/>
                  </a:cubicBezTo>
                  <a:lnTo>
                    <a:pt x="393" y="5136"/>
                  </a:lnTo>
                  <a:cubicBezTo>
                    <a:pt x="894" y="4977"/>
                    <a:pt x="1255" y="4607"/>
                    <a:pt x="1502" y="4237"/>
                  </a:cubicBezTo>
                  <a:cubicBezTo>
                    <a:pt x="1802" y="3803"/>
                    <a:pt x="2002" y="3336"/>
                    <a:pt x="2169" y="2869"/>
                  </a:cubicBezTo>
                  <a:cubicBezTo>
                    <a:pt x="2336" y="2402"/>
                    <a:pt x="2469" y="1935"/>
                    <a:pt x="2603" y="1468"/>
                  </a:cubicBezTo>
                  <a:cubicBezTo>
                    <a:pt x="2703" y="968"/>
                    <a:pt x="2769" y="501"/>
                    <a:pt x="28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6639117" y="1776803"/>
              <a:ext cx="129415" cy="41869"/>
            </a:xfrm>
            <a:custGeom>
              <a:rect b="b" l="l" r="r" t="t"/>
              <a:pathLst>
                <a:path extrusionOk="0" h="2342" w="7239">
                  <a:moveTo>
                    <a:pt x="1276" y="1"/>
                  </a:moveTo>
                  <a:cubicBezTo>
                    <a:pt x="946" y="1"/>
                    <a:pt x="619" y="23"/>
                    <a:pt x="300" y="73"/>
                  </a:cubicBezTo>
                  <a:cubicBezTo>
                    <a:pt x="300" y="73"/>
                    <a:pt x="0" y="1140"/>
                    <a:pt x="767" y="1274"/>
                  </a:cubicBezTo>
                  <a:cubicBezTo>
                    <a:pt x="1535" y="1374"/>
                    <a:pt x="5137" y="1507"/>
                    <a:pt x="6105" y="2341"/>
                  </a:cubicBezTo>
                  <a:cubicBezTo>
                    <a:pt x="6105" y="2341"/>
                    <a:pt x="7239" y="2241"/>
                    <a:pt x="6838" y="1741"/>
                  </a:cubicBezTo>
                  <a:cubicBezTo>
                    <a:pt x="6484" y="1328"/>
                    <a:pt x="3806" y="1"/>
                    <a:pt x="1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6479292" y="1768365"/>
              <a:ext cx="81718" cy="31214"/>
            </a:xfrm>
            <a:custGeom>
              <a:rect b="b" l="l" r="r" t="t"/>
              <a:pathLst>
                <a:path extrusionOk="0" h="1746" w="4571">
                  <a:moveTo>
                    <a:pt x="3291" y="1"/>
                  </a:moveTo>
                  <a:cubicBezTo>
                    <a:pt x="2180" y="1"/>
                    <a:pt x="1044" y="270"/>
                    <a:pt x="67" y="578"/>
                  </a:cubicBezTo>
                  <a:cubicBezTo>
                    <a:pt x="67" y="979"/>
                    <a:pt x="34" y="1379"/>
                    <a:pt x="0" y="1746"/>
                  </a:cubicBezTo>
                  <a:cubicBezTo>
                    <a:pt x="1435" y="1446"/>
                    <a:pt x="3269" y="1346"/>
                    <a:pt x="3803" y="1279"/>
                  </a:cubicBezTo>
                  <a:cubicBezTo>
                    <a:pt x="4570" y="1145"/>
                    <a:pt x="4237" y="78"/>
                    <a:pt x="4237" y="78"/>
                  </a:cubicBezTo>
                  <a:lnTo>
                    <a:pt x="4270" y="78"/>
                  </a:lnTo>
                  <a:cubicBezTo>
                    <a:pt x="3949" y="25"/>
                    <a:pt x="3621" y="1"/>
                    <a:pt x="32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6534748" y="2033935"/>
              <a:ext cx="84704" cy="53686"/>
            </a:xfrm>
            <a:custGeom>
              <a:rect b="b" l="l" r="r" t="t"/>
              <a:pathLst>
                <a:path extrusionOk="0" h="3003" w="4738">
                  <a:moveTo>
                    <a:pt x="1" y="0"/>
                  </a:moveTo>
                  <a:cubicBezTo>
                    <a:pt x="1" y="67"/>
                    <a:pt x="1" y="100"/>
                    <a:pt x="1" y="167"/>
                  </a:cubicBezTo>
                  <a:cubicBezTo>
                    <a:pt x="1" y="1735"/>
                    <a:pt x="1035" y="3002"/>
                    <a:pt x="2369" y="3002"/>
                  </a:cubicBezTo>
                  <a:cubicBezTo>
                    <a:pt x="3670" y="3002"/>
                    <a:pt x="4737" y="1735"/>
                    <a:pt x="4737" y="167"/>
                  </a:cubicBezTo>
                  <a:cubicBezTo>
                    <a:pt x="4737" y="100"/>
                    <a:pt x="4737" y="67"/>
                    <a:pt x="47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6550248" y="2067080"/>
              <a:ext cx="56082" cy="20541"/>
            </a:xfrm>
            <a:custGeom>
              <a:rect b="b" l="l" r="r" t="t"/>
              <a:pathLst>
                <a:path extrusionOk="0" h="1149" w="3137">
                  <a:moveTo>
                    <a:pt x="1748" y="0"/>
                  </a:moveTo>
                  <a:cubicBezTo>
                    <a:pt x="1138" y="0"/>
                    <a:pt x="523" y="179"/>
                    <a:pt x="1" y="515"/>
                  </a:cubicBezTo>
                  <a:cubicBezTo>
                    <a:pt x="401" y="915"/>
                    <a:pt x="935" y="1148"/>
                    <a:pt x="1502" y="1148"/>
                  </a:cubicBezTo>
                  <a:cubicBezTo>
                    <a:pt x="2136" y="1148"/>
                    <a:pt x="2703" y="848"/>
                    <a:pt x="3137" y="348"/>
                  </a:cubicBezTo>
                  <a:cubicBezTo>
                    <a:pt x="2709" y="112"/>
                    <a:pt x="2230" y="0"/>
                    <a:pt x="1748" y="0"/>
                  </a:cubicBezTo>
                  <a:close/>
                </a:path>
              </a:pathLst>
            </a:custGeom>
            <a:solidFill>
              <a:srgbClr val="FD6C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6534748" y="2033935"/>
              <a:ext cx="84704" cy="17895"/>
            </a:xfrm>
            <a:custGeom>
              <a:rect b="b" l="l" r="r" t="t"/>
              <a:pathLst>
                <a:path extrusionOk="0" h="1001" w="4738">
                  <a:moveTo>
                    <a:pt x="1" y="0"/>
                  </a:moveTo>
                  <a:cubicBezTo>
                    <a:pt x="1" y="67"/>
                    <a:pt x="1" y="100"/>
                    <a:pt x="1" y="167"/>
                  </a:cubicBezTo>
                  <a:cubicBezTo>
                    <a:pt x="1" y="467"/>
                    <a:pt x="34" y="734"/>
                    <a:pt x="101" y="1001"/>
                  </a:cubicBezTo>
                  <a:lnTo>
                    <a:pt x="4604" y="1001"/>
                  </a:lnTo>
                  <a:cubicBezTo>
                    <a:pt x="4704" y="734"/>
                    <a:pt x="4737" y="434"/>
                    <a:pt x="4737" y="167"/>
                  </a:cubicBezTo>
                  <a:cubicBezTo>
                    <a:pt x="4737" y="100"/>
                    <a:pt x="4737" y="67"/>
                    <a:pt x="47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6360621" y="3078643"/>
              <a:ext cx="879948" cy="310657"/>
            </a:xfrm>
            <a:custGeom>
              <a:rect b="b" l="l" r="r" t="t"/>
              <a:pathLst>
                <a:path extrusionOk="0" h="17377" w="49221">
                  <a:moveTo>
                    <a:pt x="17170" y="1"/>
                  </a:moveTo>
                  <a:cubicBezTo>
                    <a:pt x="9760" y="1"/>
                    <a:pt x="3870" y="505"/>
                    <a:pt x="3870" y="505"/>
                  </a:cubicBezTo>
                  <a:cubicBezTo>
                    <a:pt x="0" y="1773"/>
                    <a:pt x="1101" y="9745"/>
                    <a:pt x="1101" y="9745"/>
                  </a:cubicBezTo>
                  <a:cubicBezTo>
                    <a:pt x="1781" y="16728"/>
                    <a:pt x="7240" y="16986"/>
                    <a:pt x="8041" y="16986"/>
                  </a:cubicBezTo>
                  <a:cubicBezTo>
                    <a:pt x="8105" y="16986"/>
                    <a:pt x="8140" y="16984"/>
                    <a:pt x="8140" y="16984"/>
                  </a:cubicBezTo>
                  <a:cubicBezTo>
                    <a:pt x="12606" y="17255"/>
                    <a:pt x="16558" y="17376"/>
                    <a:pt x="20055" y="17376"/>
                  </a:cubicBezTo>
                  <a:cubicBezTo>
                    <a:pt x="49220" y="17376"/>
                    <a:pt x="46667" y="8945"/>
                    <a:pt x="46667" y="8945"/>
                  </a:cubicBezTo>
                  <a:cubicBezTo>
                    <a:pt x="46187" y="1411"/>
                    <a:pt x="29555" y="1"/>
                    <a:pt x="17170" y="1"/>
                  </a:cubicBezTo>
                  <a:close/>
                </a:path>
              </a:pathLst>
            </a:custGeom>
            <a:solidFill>
              <a:srgbClr val="89C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6207947" y="3255844"/>
              <a:ext cx="220072" cy="157268"/>
            </a:xfrm>
            <a:custGeom>
              <a:rect b="b" l="l" r="r" t="t"/>
              <a:pathLst>
                <a:path extrusionOk="0" h="8797" w="12310">
                  <a:moveTo>
                    <a:pt x="12310" y="0"/>
                  </a:moveTo>
                  <a:cubicBezTo>
                    <a:pt x="12310" y="0"/>
                    <a:pt x="1035" y="867"/>
                    <a:pt x="535" y="3036"/>
                  </a:cubicBezTo>
                  <a:cubicBezTo>
                    <a:pt x="1" y="5204"/>
                    <a:pt x="635" y="8239"/>
                    <a:pt x="1669" y="8740"/>
                  </a:cubicBezTo>
                  <a:cubicBezTo>
                    <a:pt x="1752" y="8779"/>
                    <a:pt x="1885" y="8797"/>
                    <a:pt x="2060" y="8797"/>
                  </a:cubicBezTo>
                  <a:cubicBezTo>
                    <a:pt x="4137" y="8797"/>
                    <a:pt x="12110" y="6271"/>
                    <a:pt x="12110" y="6271"/>
                  </a:cubicBezTo>
                  <a:lnTo>
                    <a:pt x="12310" y="34"/>
                  </a:lnTo>
                  <a:lnTo>
                    <a:pt x="12310" y="0"/>
                  </a:lnTo>
                  <a:close/>
                </a:path>
              </a:pathLst>
            </a:custGeom>
            <a:solidFill>
              <a:srgbClr val="F9B8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6436350" y="3216425"/>
              <a:ext cx="517643" cy="52560"/>
            </a:xfrm>
            <a:custGeom>
              <a:rect b="b" l="l" r="r" t="t"/>
              <a:pathLst>
                <a:path extrusionOk="0" h="2940" w="28955">
                  <a:moveTo>
                    <a:pt x="28593" y="0"/>
                  </a:moveTo>
                  <a:cubicBezTo>
                    <a:pt x="28580" y="0"/>
                    <a:pt x="28567" y="1"/>
                    <a:pt x="28554" y="4"/>
                  </a:cubicBezTo>
                  <a:cubicBezTo>
                    <a:pt x="27587" y="4"/>
                    <a:pt x="4704" y="471"/>
                    <a:pt x="334" y="2005"/>
                  </a:cubicBezTo>
                  <a:cubicBezTo>
                    <a:pt x="134" y="2072"/>
                    <a:pt x="1" y="2339"/>
                    <a:pt x="67" y="2605"/>
                  </a:cubicBezTo>
                  <a:cubicBezTo>
                    <a:pt x="101" y="2806"/>
                    <a:pt x="234" y="2939"/>
                    <a:pt x="401" y="2939"/>
                  </a:cubicBezTo>
                  <a:lnTo>
                    <a:pt x="534" y="2939"/>
                  </a:lnTo>
                  <a:cubicBezTo>
                    <a:pt x="4804" y="1438"/>
                    <a:pt x="28321" y="971"/>
                    <a:pt x="28554" y="971"/>
                  </a:cubicBezTo>
                  <a:cubicBezTo>
                    <a:pt x="28788" y="971"/>
                    <a:pt x="28955" y="737"/>
                    <a:pt x="28955" y="471"/>
                  </a:cubicBezTo>
                  <a:cubicBezTo>
                    <a:pt x="28955" y="221"/>
                    <a:pt x="28780" y="0"/>
                    <a:pt x="285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5263354" y="2788312"/>
              <a:ext cx="1276775" cy="99006"/>
            </a:xfrm>
            <a:custGeom>
              <a:rect b="b" l="l" r="r" t="t"/>
              <a:pathLst>
                <a:path extrusionOk="0" h="5538" w="71418">
                  <a:moveTo>
                    <a:pt x="2669" y="0"/>
                  </a:moveTo>
                  <a:cubicBezTo>
                    <a:pt x="1201" y="0"/>
                    <a:pt x="0" y="1201"/>
                    <a:pt x="0" y="2669"/>
                  </a:cubicBezTo>
                  <a:lnTo>
                    <a:pt x="0" y="2869"/>
                  </a:lnTo>
                  <a:cubicBezTo>
                    <a:pt x="0" y="4337"/>
                    <a:pt x="1201" y="5537"/>
                    <a:pt x="2669" y="5537"/>
                  </a:cubicBezTo>
                  <a:lnTo>
                    <a:pt x="68749" y="5537"/>
                  </a:lnTo>
                  <a:cubicBezTo>
                    <a:pt x="70250" y="5537"/>
                    <a:pt x="71418" y="4337"/>
                    <a:pt x="71418" y="2869"/>
                  </a:cubicBezTo>
                  <a:lnTo>
                    <a:pt x="71418" y="2669"/>
                  </a:lnTo>
                  <a:cubicBezTo>
                    <a:pt x="71418" y="1201"/>
                    <a:pt x="70250" y="0"/>
                    <a:pt x="68749" y="0"/>
                  </a:cubicBezTo>
                  <a:close/>
                </a:path>
              </a:pathLst>
            </a:custGeom>
            <a:solidFill>
              <a:srgbClr val="89C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5263354" y="4025113"/>
              <a:ext cx="911216" cy="66808"/>
            </a:xfrm>
            <a:custGeom>
              <a:rect b="b" l="l" r="r" t="t"/>
              <a:pathLst>
                <a:path extrusionOk="0" h="3737" w="50970">
                  <a:moveTo>
                    <a:pt x="1835" y="1"/>
                  </a:moveTo>
                  <a:cubicBezTo>
                    <a:pt x="801" y="1"/>
                    <a:pt x="0" y="802"/>
                    <a:pt x="0" y="1802"/>
                  </a:cubicBezTo>
                  <a:lnTo>
                    <a:pt x="0" y="1936"/>
                  </a:lnTo>
                  <a:cubicBezTo>
                    <a:pt x="0" y="2936"/>
                    <a:pt x="801" y="3737"/>
                    <a:pt x="1835" y="3737"/>
                  </a:cubicBezTo>
                  <a:lnTo>
                    <a:pt x="49169" y="3737"/>
                  </a:lnTo>
                  <a:cubicBezTo>
                    <a:pt x="50169" y="3737"/>
                    <a:pt x="50970" y="2936"/>
                    <a:pt x="50970" y="1936"/>
                  </a:cubicBezTo>
                  <a:lnTo>
                    <a:pt x="50970" y="1802"/>
                  </a:lnTo>
                  <a:cubicBezTo>
                    <a:pt x="50970" y="802"/>
                    <a:pt x="50169" y="1"/>
                    <a:pt x="49169" y="1"/>
                  </a:cubicBezTo>
                  <a:close/>
                </a:path>
              </a:pathLst>
            </a:custGeom>
            <a:solidFill>
              <a:srgbClr val="89C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5308673" y="2833024"/>
              <a:ext cx="44747" cy="1223125"/>
            </a:xfrm>
            <a:custGeom>
              <a:rect b="b" l="l" r="r" t="t"/>
              <a:pathLst>
                <a:path extrusionOk="0" h="68417" w="2503">
                  <a:moveTo>
                    <a:pt x="1201" y="1"/>
                  </a:moveTo>
                  <a:cubicBezTo>
                    <a:pt x="534" y="1"/>
                    <a:pt x="0" y="568"/>
                    <a:pt x="0" y="1235"/>
                  </a:cubicBezTo>
                  <a:lnTo>
                    <a:pt x="0" y="67216"/>
                  </a:lnTo>
                  <a:cubicBezTo>
                    <a:pt x="0" y="67883"/>
                    <a:pt x="534" y="68417"/>
                    <a:pt x="1201" y="68417"/>
                  </a:cubicBezTo>
                  <a:lnTo>
                    <a:pt x="1268" y="68417"/>
                  </a:lnTo>
                  <a:cubicBezTo>
                    <a:pt x="1968" y="68417"/>
                    <a:pt x="2502" y="67883"/>
                    <a:pt x="2502" y="67216"/>
                  </a:cubicBezTo>
                  <a:lnTo>
                    <a:pt x="2502" y="1235"/>
                  </a:lnTo>
                  <a:cubicBezTo>
                    <a:pt x="2502" y="568"/>
                    <a:pt x="1968" y="1"/>
                    <a:pt x="1268" y="1"/>
                  </a:cubicBezTo>
                  <a:close/>
                </a:path>
              </a:pathLst>
            </a:custGeom>
            <a:solidFill>
              <a:srgbClr val="89C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5371280" y="2203897"/>
              <a:ext cx="899310" cy="575477"/>
            </a:xfrm>
            <a:custGeom>
              <a:rect b="b" l="l" r="r" t="t"/>
              <a:pathLst>
                <a:path extrusionOk="0" h="32190" w="50304">
                  <a:moveTo>
                    <a:pt x="1" y="0"/>
                  </a:moveTo>
                  <a:lnTo>
                    <a:pt x="7540" y="32190"/>
                  </a:lnTo>
                  <a:lnTo>
                    <a:pt x="50303" y="32190"/>
                  </a:lnTo>
                  <a:lnTo>
                    <a:pt x="432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5955696" y="2747748"/>
              <a:ext cx="539722" cy="40582"/>
            </a:xfrm>
            <a:custGeom>
              <a:rect b="b" l="l" r="r" t="t"/>
              <a:pathLst>
                <a:path extrusionOk="0" h="2270" w="30190">
                  <a:moveTo>
                    <a:pt x="1" y="1"/>
                  </a:moveTo>
                  <a:lnTo>
                    <a:pt x="1" y="2269"/>
                  </a:lnTo>
                  <a:lnTo>
                    <a:pt x="30189" y="2269"/>
                  </a:lnTo>
                  <a:lnTo>
                    <a:pt x="301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5233534" y="2500270"/>
              <a:ext cx="211115" cy="282089"/>
            </a:xfrm>
            <a:custGeom>
              <a:rect b="b" l="l" r="r" t="t"/>
              <a:pathLst>
                <a:path extrusionOk="0" h="15779" w="11809">
                  <a:moveTo>
                    <a:pt x="0" y="1"/>
                  </a:moveTo>
                  <a:lnTo>
                    <a:pt x="0" y="10375"/>
                  </a:lnTo>
                  <a:cubicBezTo>
                    <a:pt x="0" y="13343"/>
                    <a:pt x="2636" y="15779"/>
                    <a:pt x="5905" y="15779"/>
                  </a:cubicBezTo>
                  <a:cubicBezTo>
                    <a:pt x="9174" y="15779"/>
                    <a:pt x="11809" y="13343"/>
                    <a:pt x="11809" y="10375"/>
                  </a:cubicBezTo>
                  <a:lnTo>
                    <a:pt x="11809" y="1"/>
                  </a:lnTo>
                  <a:close/>
                </a:path>
              </a:pathLst>
            </a:custGeom>
            <a:solidFill>
              <a:srgbClr val="B989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5145863" y="2539636"/>
              <a:ext cx="174753" cy="181296"/>
            </a:xfrm>
            <a:custGeom>
              <a:rect b="b" l="l" r="r" t="t"/>
              <a:pathLst>
                <a:path extrusionOk="0" h="10141" w="9775">
                  <a:moveTo>
                    <a:pt x="4904" y="901"/>
                  </a:moveTo>
                  <a:cubicBezTo>
                    <a:pt x="7106" y="901"/>
                    <a:pt x="8907" y="2769"/>
                    <a:pt x="8907" y="5070"/>
                  </a:cubicBezTo>
                  <a:cubicBezTo>
                    <a:pt x="8907" y="7372"/>
                    <a:pt x="7106" y="9273"/>
                    <a:pt x="4904" y="9273"/>
                  </a:cubicBezTo>
                  <a:cubicBezTo>
                    <a:pt x="2703" y="9273"/>
                    <a:pt x="902" y="7372"/>
                    <a:pt x="902" y="5070"/>
                  </a:cubicBezTo>
                  <a:cubicBezTo>
                    <a:pt x="902" y="2769"/>
                    <a:pt x="2703" y="901"/>
                    <a:pt x="4904" y="901"/>
                  </a:cubicBezTo>
                  <a:close/>
                  <a:moveTo>
                    <a:pt x="4904" y="0"/>
                  </a:moveTo>
                  <a:cubicBezTo>
                    <a:pt x="2202" y="0"/>
                    <a:pt x="1" y="2302"/>
                    <a:pt x="1" y="5070"/>
                  </a:cubicBezTo>
                  <a:cubicBezTo>
                    <a:pt x="1" y="7872"/>
                    <a:pt x="2202" y="10141"/>
                    <a:pt x="4904" y="10141"/>
                  </a:cubicBezTo>
                  <a:cubicBezTo>
                    <a:pt x="7573" y="10141"/>
                    <a:pt x="9775" y="7872"/>
                    <a:pt x="9775" y="5070"/>
                  </a:cubicBezTo>
                  <a:cubicBezTo>
                    <a:pt x="9775" y="2302"/>
                    <a:pt x="7573" y="0"/>
                    <a:pt x="4904" y="0"/>
                  </a:cubicBezTo>
                  <a:close/>
                </a:path>
              </a:pathLst>
            </a:custGeom>
            <a:solidFill>
              <a:srgbClr val="B989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5749371" y="2446601"/>
              <a:ext cx="89459" cy="90067"/>
            </a:xfrm>
            <a:custGeom>
              <a:rect b="b" l="l" r="r" t="t"/>
              <a:pathLst>
                <a:path extrusionOk="0" h="5038" w="5004">
                  <a:moveTo>
                    <a:pt x="2502" y="0"/>
                  </a:moveTo>
                  <a:cubicBezTo>
                    <a:pt x="1101" y="0"/>
                    <a:pt x="0" y="1135"/>
                    <a:pt x="0" y="2502"/>
                  </a:cubicBezTo>
                  <a:cubicBezTo>
                    <a:pt x="0" y="3903"/>
                    <a:pt x="1101" y="5037"/>
                    <a:pt x="2502" y="5037"/>
                  </a:cubicBezTo>
                  <a:cubicBezTo>
                    <a:pt x="3903" y="5037"/>
                    <a:pt x="5004" y="3903"/>
                    <a:pt x="5004" y="2502"/>
                  </a:cubicBezTo>
                  <a:cubicBezTo>
                    <a:pt x="5004" y="1135"/>
                    <a:pt x="3903" y="0"/>
                    <a:pt x="2502" y="0"/>
                  </a:cubicBezTo>
                  <a:close/>
                </a:path>
              </a:pathLst>
            </a:custGeom>
            <a:solidFill>
              <a:srgbClr val="63CF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5371280" y="2203897"/>
              <a:ext cx="886778" cy="575477"/>
            </a:xfrm>
            <a:custGeom>
              <a:rect b="b" l="l" r="r" t="t"/>
              <a:pathLst>
                <a:path extrusionOk="0" h="32190" w="49603">
                  <a:moveTo>
                    <a:pt x="1" y="0"/>
                  </a:moveTo>
                  <a:lnTo>
                    <a:pt x="7540" y="32190"/>
                  </a:lnTo>
                  <a:lnTo>
                    <a:pt x="49549" y="32190"/>
                  </a:lnTo>
                  <a:cubicBezTo>
                    <a:pt x="47901" y="32185"/>
                    <a:pt x="9109" y="31733"/>
                    <a:pt x="1" y="0"/>
                  </a:cubicBezTo>
                  <a:close/>
                  <a:moveTo>
                    <a:pt x="49549" y="32190"/>
                  </a:moveTo>
                  <a:lnTo>
                    <a:pt x="49549" y="32190"/>
                  </a:lnTo>
                  <a:cubicBezTo>
                    <a:pt x="49561" y="32190"/>
                    <a:pt x="49571" y="32190"/>
                    <a:pt x="49579" y="32190"/>
                  </a:cubicBezTo>
                  <a:cubicBezTo>
                    <a:pt x="49595" y="32190"/>
                    <a:pt x="49603" y="32190"/>
                    <a:pt x="49603" y="32190"/>
                  </a:cubicBezTo>
                  <a:close/>
                </a:path>
              </a:pathLst>
            </a:custGeom>
            <a:solidFill>
              <a:srgbClr val="2231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6501353" y="3423893"/>
              <a:ext cx="849807" cy="756951"/>
            </a:xfrm>
            <a:custGeom>
              <a:rect b="b" l="l" r="r" t="t"/>
              <a:pathLst>
                <a:path extrusionOk="0" h="42341" w="47535">
                  <a:moveTo>
                    <a:pt x="24107" y="0"/>
                  </a:moveTo>
                  <a:cubicBezTo>
                    <a:pt x="23242" y="0"/>
                    <a:pt x="22377" y="57"/>
                    <a:pt x="21516" y="174"/>
                  </a:cubicBezTo>
                  <a:lnTo>
                    <a:pt x="10808" y="1775"/>
                  </a:lnTo>
                  <a:cubicBezTo>
                    <a:pt x="5038" y="3509"/>
                    <a:pt x="1101" y="9414"/>
                    <a:pt x="568" y="15451"/>
                  </a:cubicBezTo>
                  <a:cubicBezTo>
                    <a:pt x="1" y="21456"/>
                    <a:pt x="2402" y="27460"/>
                    <a:pt x="5938" y="32330"/>
                  </a:cubicBezTo>
                  <a:cubicBezTo>
                    <a:pt x="7639" y="34665"/>
                    <a:pt x="9608" y="36800"/>
                    <a:pt x="11943" y="38501"/>
                  </a:cubicBezTo>
                  <a:cubicBezTo>
                    <a:pt x="15532" y="41070"/>
                    <a:pt x="19930" y="42341"/>
                    <a:pt x="24327" y="42341"/>
                  </a:cubicBezTo>
                  <a:cubicBezTo>
                    <a:pt x="29124" y="42341"/>
                    <a:pt x="33919" y="40828"/>
                    <a:pt x="37661" y="37834"/>
                  </a:cubicBezTo>
                  <a:cubicBezTo>
                    <a:pt x="44833" y="32063"/>
                    <a:pt x="47535" y="21322"/>
                    <a:pt x="43899" y="12849"/>
                  </a:cubicBezTo>
                  <a:cubicBezTo>
                    <a:pt x="40606" y="5208"/>
                    <a:pt x="32391" y="0"/>
                    <a:pt x="24107" y="0"/>
                  </a:cubicBezTo>
                  <a:close/>
                </a:path>
              </a:pathLst>
            </a:custGeom>
            <a:solidFill>
              <a:srgbClr val="B989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6661178" y="3448868"/>
              <a:ext cx="670907" cy="597627"/>
            </a:xfrm>
            <a:custGeom>
              <a:rect b="b" l="l" r="r" t="t"/>
              <a:pathLst>
                <a:path extrusionOk="0" h="33429" w="37528">
                  <a:moveTo>
                    <a:pt x="19081" y="0"/>
                  </a:moveTo>
                  <a:cubicBezTo>
                    <a:pt x="18379" y="0"/>
                    <a:pt x="17677" y="47"/>
                    <a:pt x="16979" y="144"/>
                  </a:cubicBezTo>
                  <a:lnTo>
                    <a:pt x="8506" y="1379"/>
                  </a:lnTo>
                  <a:cubicBezTo>
                    <a:pt x="3937" y="2780"/>
                    <a:pt x="834" y="7416"/>
                    <a:pt x="401" y="12186"/>
                  </a:cubicBezTo>
                  <a:cubicBezTo>
                    <a:pt x="0" y="16923"/>
                    <a:pt x="1868" y="21660"/>
                    <a:pt x="4670" y="25529"/>
                  </a:cubicBezTo>
                  <a:cubicBezTo>
                    <a:pt x="6005" y="27364"/>
                    <a:pt x="7572" y="29065"/>
                    <a:pt x="9407" y="30399"/>
                  </a:cubicBezTo>
                  <a:cubicBezTo>
                    <a:pt x="12230" y="32425"/>
                    <a:pt x="15702" y="33429"/>
                    <a:pt x="19176" y="33429"/>
                  </a:cubicBezTo>
                  <a:cubicBezTo>
                    <a:pt x="22967" y="33429"/>
                    <a:pt x="26762" y="32233"/>
                    <a:pt x="29722" y="29866"/>
                  </a:cubicBezTo>
                  <a:cubicBezTo>
                    <a:pt x="35392" y="25296"/>
                    <a:pt x="37527" y="16823"/>
                    <a:pt x="34658" y="10152"/>
                  </a:cubicBezTo>
                  <a:cubicBezTo>
                    <a:pt x="32068" y="4096"/>
                    <a:pt x="25614" y="0"/>
                    <a:pt x="19081" y="0"/>
                  </a:cubicBezTo>
                  <a:close/>
                </a:path>
              </a:pathLst>
            </a:custGeom>
            <a:solidFill>
              <a:srgbClr val="FBEB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6848427" y="3695345"/>
              <a:ext cx="64431" cy="63823"/>
            </a:xfrm>
            <a:custGeom>
              <a:rect b="b" l="l" r="r" t="t"/>
              <a:pathLst>
                <a:path extrusionOk="0" h="3570" w="3604">
                  <a:moveTo>
                    <a:pt x="1802" y="0"/>
                  </a:moveTo>
                  <a:cubicBezTo>
                    <a:pt x="801" y="0"/>
                    <a:pt x="1" y="801"/>
                    <a:pt x="1" y="1802"/>
                  </a:cubicBezTo>
                  <a:cubicBezTo>
                    <a:pt x="1" y="2769"/>
                    <a:pt x="801" y="3570"/>
                    <a:pt x="1802" y="3570"/>
                  </a:cubicBezTo>
                  <a:cubicBezTo>
                    <a:pt x="2803" y="3570"/>
                    <a:pt x="3603" y="2769"/>
                    <a:pt x="3603" y="1802"/>
                  </a:cubicBezTo>
                  <a:cubicBezTo>
                    <a:pt x="3603" y="801"/>
                    <a:pt x="2803" y="0"/>
                    <a:pt x="1802" y="0"/>
                  </a:cubicBezTo>
                  <a:close/>
                </a:path>
              </a:pathLst>
            </a:custGeom>
            <a:solidFill>
              <a:srgbClr val="B989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7054161" y="3585613"/>
              <a:ext cx="63823" cy="63823"/>
            </a:xfrm>
            <a:custGeom>
              <a:rect b="b" l="l" r="r" t="t"/>
              <a:pathLst>
                <a:path extrusionOk="0" h="3570" w="3570">
                  <a:moveTo>
                    <a:pt x="1769" y="1"/>
                  </a:moveTo>
                  <a:cubicBezTo>
                    <a:pt x="801" y="1"/>
                    <a:pt x="1" y="801"/>
                    <a:pt x="1" y="1802"/>
                  </a:cubicBezTo>
                  <a:cubicBezTo>
                    <a:pt x="1" y="2769"/>
                    <a:pt x="801" y="3570"/>
                    <a:pt x="1769" y="3570"/>
                  </a:cubicBezTo>
                  <a:cubicBezTo>
                    <a:pt x="2769" y="3570"/>
                    <a:pt x="3570" y="2769"/>
                    <a:pt x="3570" y="1802"/>
                  </a:cubicBezTo>
                  <a:cubicBezTo>
                    <a:pt x="3570" y="801"/>
                    <a:pt x="2769" y="1"/>
                    <a:pt x="1769" y="1"/>
                  </a:cubicBezTo>
                  <a:close/>
                </a:path>
              </a:pathLst>
            </a:custGeom>
            <a:solidFill>
              <a:srgbClr val="B989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6962932" y="3891533"/>
              <a:ext cx="63823" cy="63841"/>
            </a:xfrm>
            <a:custGeom>
              <a:rect b="b" l="l" r="r" t="t"/>
              <a:pathLst>
                <a:path extrusionOk="0" h="3571" w="3570">
                  <a:moveTo>
                    <a:pt x="1768" y="1"/>
                  </a:moveTo>
                  <a:cubicBezTo>
                    <a:pt x="801" y="1"/>
                    <a:pt x="0" y="802"/>
                    <a:pt x="0" y="1802"/>
                  </a:cubicBezTo>
                  <a:cubicBezTo>
                    <a:pt x="0" y="2770"/>
                    <a:pt x="801" y="3570"/>
                    <a:pt x="1768" y="3570"/>
                  </a:cubicBezTo>
                  <a:cubicBezTo>
                    <a:pt x="2769" y="3570"/>
                    <a:pt x="3569" y="2770"/>
                    <a:pt x="3569" y="1802"/>
                  </a:cubicBezTo>
                  <a:cubicBezTo>
                    <a:pt x="3569" y="802"/>
                    <a:pt x="2769" y="1"/>
                    <a:pt x="1768" y="1"/>
                  </a:cubicBezTo>
                  <a:close/>
                </a:path>
              </a:pathLst>
            </a:custGeom>
            <a:solidFill>
              <a:srgbClr val="B989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7205047" y="3772862"/>
              <a:ext cx="63823" cy="63841"/>
            </a:xfrm>
            <a:custGeom>
              <a:rect b="b" l="l" r="r" t="t"/>
              <a:pathLst>
                <a:path extrusionOk="0" h="3571" w="3570">
                  <a:moveTo>
                    <a:pt x="1768" y="1"/>
                  </a:moveTo>
                  <a:cubicBezTo>
                    <a:pt x="801" y="1"/>
                    <a:pt x="0" y="801"/>
                    <a:pt x="0" y="1802"/>
                  </a:cubicBezTo>
                  <a:cubicBezTo>
                    <a:pt x="0" y="2770"/>
                    <a:pt x="801" y="3570"/>
                    <a:pt x="1768" y="3570"/>
                  </a:cubicBezTo>
                  <a:cubicBezTo>
                    <a:pt x="2769" y="3570"/>
                    <a:pt x="3569" y="2770"/>
                    <a:pt x="3569" y="1802"/>
                  </a:cubicBezTo>
                  <a:cubicBezTo>
                    <a:pt x="3569" y="801"/>
                    <a:pt x="2769" y="1"/>
                    <a:pt x="1768" y="1"/>
                  </a:cubicBezTo>
                  <a:close/>
                </a:path>
              </a:pathLst>
            </a:custGeom>
            <a:solidFill>
              <a:srgbClr val="B989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6854398" y="1859790"/>
              <a:ext cx="83506" cy="124660"/>
            </a:xfrm>
            <a:custGeom>
              <a:rect b="b" l="l" r="r" t="t"/>
              <a:pathLst>
                <a:path extrusionOk="0" fill="none" h="6973" w="4671">
                  <a:moveTo>
                    <a:pt x="4370" y="3837"/>
                  </a:moveTo>
                  <a:cubicBezTo>
                    <a:pt x="4036" y="5638"/>
                    <a:pt x="2902" y="6973"/>
                    <a:pt x="1768" y="6772"/>
                  </a:cubicBezTo>
                  <a:cubicBezTo>
                    <a:pt x="634" y="6572"/>
                    <a:pt x="0" y="4938"/>
                    <a:pt x="300" y="3137"/>
                  </a:cubicBezTo>
                  <a:cubicBezTo>
                    <a:pt x="601" y="1302"/>
                    <a:pt x="1768" y="1"/>
                    <a:pt x="2869" y="201"/>
                  </a:cubicBezTo>
                  <a:cubicBezTo>
                    <a:pt x="4003" y="368"/>
                    <a:pt x="4670" y="2002"/>
                    <a:pt x="4370" y="3837"/>
                  </a:cubicBezTo>
                  <a:close/>
                </a:path>
              </a:pathLst>
            </a:custGeom>
            <a:noFill/>
            <a:ln cap="flat" cmpd="sng" w="5000">
              <a:solidFill>
                <a:srgbClr val="89C8F6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7304035" y="2094450"/>
              <a:ext cx="209328" cy="289544"/>
            </a:xfrm>
            <a:custGeom>
              <a:rect b="b" l="l" r="r" t="t"/>
              <a:pathLst>
                <a:path extrusionOk="0" h="16196" w="11709">
                  <a:moveTo>
                    <a:pt x="7891" y="0"/>
                  </a:moveTo>
                  <a:cubicBezTo>
                    <a:pt x="6986" y="0"/>
                    <a:pt x="4704" y="4387"/>
                    <a:pt x="4704" y="4387"/>
                  </a:cubicBezTo>
                  <a:lnTo>
                    <a:pt x="2335" y="6689"/>
                  </a:lnTo>
                  <a:cubicBezTo>
                    <a:pt x="2135" y="6556"/>
                    <a:pt x="1968" y="6189"/>
                    <a:pt x="2069" y="5488"/>
                  </a:cubicBezTo>
                  <a:cubicBezTo>
                    <a:pt x="2202" y="4154"/>
                    <a:pt x="1968" y="4054"/>
                    <a:pt x="1968" y="4054"/>
                  </a:cubicBezTo>
                  <a:cubicBezTo>
                    <a:pt x="1886" y="4032"/>
                    <a:pt x="1809" y="4021"/>
                    <a:pt x="1737" y="4021"/>
                  </a:cubicBezTo>
                  <a:cubicBezTo>
                    <a:pt x="728" y="4021"/>
                    <a:pt x="674" y="6120"/>
                    <a:pt x="301" y="7957"/>
                  </a:cubicBezTo>
                  <a:cubicBezTo>
                    <a:pt x="0" y="9424"/>
                    <a:pt x="534" y="10725"/>
                    <a:pt x="834" y="11292"/>
                  </a:cubicBezTo>
                  <a:cubicBezTo>
                    <a:pt x="934" y="11459"/>
                    <a:pt x="1001" y="11559"/>
                    <a:pt x="1001" y="11559"/>
                  </a:cubicBezTo>
                  <a:lnTo>
                    <a:pt x="301" y="13961"/>
                  </a:lnTo>
                  <a:lnTo>
                    <a:pt x="3903" y="16196"/>
                  </a:lnTo>
                  <a:lnTo>
                    <a:pt x="5638" y="13294"/>
                  </a:lnTo>
                  <a:lnTo>
                    <a:pt x="9007" y="8724"/>
                  </a:lnTo>
                  <a:cubicBezTo>
                    <a:pt x="9641" y="7990"/>
                    <a:pt x="11409" y="6055"/>
                    <a:pt x="11542" y="5789"/>
                  </a:cubicBezTo>
                  <a:cubicBezTo>
                    <a:pt x="11709" y="5522"/>
                    <a:pt x="11475" y="5221"/>
                    <a:pt x="11475" y="5221"/>
                  </a:cubicBezTo>
                  <a:cubicBezTo>
                    <a:pt x="11423" y="5155"/>
                    <a:pt x="11351" y="5125"/>
                    <a:pt x="11265" y="5125"/>
                  </a:cubicBezTo>
                  <a:cubicBezTo>
                    <a:pt x="10532" y="5125"/>
                    <a:pt x="8742" y="7295"/>
                    <a:pt x="8473" y="7623"/>
                  </a:cubicBezTo>
                  <a:cubicBezTo>
                    <a:pt x="8406" y="7590"/>
                    <a:pt x="8373" y="7523"/>
                    <a:pt x="8306" y="7456"/>
                  </a:cubicBezTo>
                  <a:cubicBezTo>
                    <a:pt x="9307" y="6222"/>
                    <a:pt x="11242" y="3920"/>
                    <a:pt x="11409" y="3620"/>
                  </a:cubicBezTo>
                  <a:cubicBezTo>
                    <a:pt x="11642" y="3220"/>
                    <a:pt x="11375" y="2920"/>
                    <a:pt x="11375" y="2920"/>
                  </a:cubicBezTo>
                  <a:cubicBezTo>
                    <a:pt x="11324" y="2860"/>
                    <a:pt x="11255" y="2832"/>
                    <a:pt x="11173" y="2832"/>
                  </a:cubicBezTo>
                  <a:cubicBezTo>
                    <a:pt x="10295" y="2832"/>
                    <a:pt x="7833" y="5973"/>
                    <a:pt x="7406" y="6522"/>
                  </a:cubicBezTo>
                  <a:cubicBezTo>
                    <a:pt x="7306" y="6422"/>
                    <a:pt x="7172" y="6356"/>
                    <a:pt x="7072" y="6256"/>
                  </a:cubicBezTo>
                  <a:cubicBezTo>
                    <a:pt x="8073" y="4854"/>
                    <a:pt x="10208" y="1886"/>
                    <a:pt x="10408" y="1552"/>
                  </a:cubicBezTo>
                  <a:cubicBezTo>
                    <a:pt x="10641" y="1085"/>
                    <a:pt x="10341" y="785"/>
                    <a:pt x="10341" y="785"/>
                  </a:cubicBezTo>
                  <a:cubicBezTo>
                    <a:pt x="10299" y="745"/>
                    <a:pt x="10247" y="726"/>
                    <a:pt x="10186" y="726"/>
                  </a:cubicBezTo>
                  <a:cubicBezTo>
                    <a:pt x="9235" y="726"/>
                    <a:pt x="6171" y="5321"/>
                    <a:pt x="6171" y="5321"/>
                  </a:cubicBezTo>
                  <a:cubicBezTo>
                    <a:pt x="6138" y="5355"/>
                    <a:pt x="6105" y="5388"/>
                    <a:pt x="6105" y="5422"/>
                  </a:cubicBezTo>
                  <a:cubicBezTo>
                    <a:pt x="5971" y="5321"/>
                    <a:pt x="5838" y="5221"/>
                    <a:pt x="5738" y="5155"/>
                  </a:cubicBezTo>
                  <a:cubicBezTo>
                    <a:pt x="6505" y="3820"/>
                    <a:pt x="8073" y="1085"/>
                    <a:pt x="8206" y="752"/>
                  </a:cubicBezTo>
                  <a:cubicBezTo>
                    <a:pt x="8373" y="318"/>
                    <a:pt x="8039" y="51"/>
                    <a:pt x="8039" y="51"/>
                  </a:cubicBezTo>
                  <a:cubicBezTo>
                    <a:pt x="7996" y="17"/>
                    <a:pt x="7946" y="0"/>
                    <a:pt x="7891" y="0"/>
                  </a:cubicBezTo>
                  <a:close/>
                </a:path>
              </a:pathLst>
            </a:custGeom>
            <a:solidFill>
              <a:srgbClr val="F9B8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6328424" y="2244443"/>
              <a:ext cx="700119" cy="817002"/>
            </a:xfrm>
            <a:custGeom>
              <a:rect b="b" l="l" r="r" t="t"/>
              <a:pathLst>
                <a:path extrusionOk="0" h="45700" w="39162">
                  <a:moveTo>
                    <a:pt x="16012" y="0"/>
                  </a:moveTo>
                  <a:lnTo>
                    <a:pt x="7439" y="1668"/>
                  </a:lnTo>
                  <a:cubicBezTo>
                    <a:pt x="7439" y="1668"/>
                    <a:pt x="7428" y="1667"/>
                    <a:pt x="7408" y="1667"/>
                  </a:cubicBezTo>
                  <a:cubicBezTo>
                    <a:pt x="6978" y="1667"/>
                    <a:pt x="2116" y="2216"/>
                    <a:pt x="2435" y="27020"/>
                  </a:cubicBezTo>
                  <a:cubicBezTo>
                    <a:pt x="2435" y="27020"/>
                    <a:pt x="1168" y="36060"/>
                    <a:pt x="0" y="39862"/>
                  </a:cubicBezTo>
                  <a:cubicBezTo>
                    <a:pt x="601" y="40096"/>
                    <a:pt x="1168" y="40363"/>
                    <a:pt x="1735" y="40596"/>
                  </a:cubicBezTo>
                  <a:cubicBezTo>
                    <a:pt x="4003" y="41497"/>
                    <a:pt x="6271" y="42331"/>
                    <a:pt x="8606" y="43031"/>
                  </a:cubicBezTo>
                  <a:cubicBezTo>
                    <a:pt x="9707" y="43365"/>
                    <a:pt x="10875" y="43698"/>
                    <a:pt x="12009" y="44032"/>
                  </a:cubicBezTo>
                  <a:cubicBezTo>
                    <a:pt x="10738" y="43655"/>
                    <a:pt x="10314" y="43528"/>
                    <a:pt x="10334" y="43528"/>
                  </a:cubicBezTo>
                  <a:cubicBezTo>
                    <a:pt x="10370" y="43528"/>
                    <a:pt x="11903" y="43957"/>
                    <a:pt x="12442" y="44065"/>
                  </a:cubicBezTo>
                  <a:cubicBezTo>
                    <a:pt x="17312" y="45033"/>
                    <a:pt x="22283" y="45566"/>
                    <a:pt x="27253" y="45700"/>
                  </a:cubicBezTo>
                  <a:lnTo>
                    <a:pt x="28854" y="45700"/>
                  </a:lnTo>
                  <a:cubicBezTo>
                    <a:pt x="28120" y="45666"/>
                    <a:pt x="31456" y="45566"/>
                    <a:pt x="31789" y="45566"/>
                  </a:cubicBezTo>
                  <a:cubicBezTo>
                    <a:pt x="32156" y="45533"/>
                    <a:pt x="32557" y="45500"/>
                    <a:pt x="32957" y="45466"/>
                  </a:cubicBezTo>
                  <a:cubicBezTo>
                    <a:pt x="32990" y="45299"/>
                    <a:pt x="32990" y="45133"/>
                    <a:pt x="32957" y="44999"/>
                  </a:cubicBezTo>
                  <a:cubicBezTo>
                    <a:pt x="32123" y="42864"/>
                    <a:pt x="33124" y="30455"/>
                    <a:pt x="33124" y="30455"/>
                  </a:cubicBezTo>
                  <a:cubicBezTo>
                    <a:pt x="39161" y="5204"/>
                    <a:pt x="33858" y="4637"/>
                    <a:pt x="33858" y="4637"/>
                  </a:cubicBezTo>
                  <a:lnTo>
                    <a:pt x="26919" y="1535"/>
                  </a:lnTo>
                  <a:cubicBezTo>
                    <a:pt x="26133" y="1793"/>
                    <a:pt x="25287" y="1874"/>
                    <a:pt x="24463" y="1874"/>
                  </a:cubicBezTo>
                  <a:cubicBezTo>
                    <a:pt x="23050" y="1874"/>
                    <a:pt x="21700" y="1635"/>
                    <a:pt x="20815" y="1635"/>
                  </a:cubicBezTo>
                  <a:cubicBezTo>
                    <a:pt x="19447" y="1335"/>
                    <a:pt x="17913" y="1168"/>
                    <a:pt x="16012" y="0"/>
                  </a:cubicBezTo>
                  <a:close/>
                </a:path>
              </a:pathLst>
            </a:custGeom>
            <a:solidFill>
              <a:srgbClr val="3A8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6842455" y="2327341"/>
              <a:ext cx="329804" cy="551843"/>
            </a:xfrm>
            <a:custGeom>
              <a:rect b="b" l="l" r="r" t="t"/>
              <a:pathLst>
                <a:path extrusionOk="0" h="30868" w="18448">
                  <a:moveTo>
                    <a:pt x="5105" y="0"/>
                  </a:moveTo>
                  <a:cubicBezTo>
                    <a:pt x="1" y="2602"/>
                    <a:pt x="4437" y="13310"/>
                    <a:pt x="4437" y="13310"/>
                  </a:cubicBezTo>
                  <a:cubicBezTo>
                    <a:pt x="6624" y="27833"/>
                    <a:pt x="11270" y="30868"/>
                    <a:pt x="14257" y="30868"/>
                  </a:cubicBezTo>
                  <a:cubicBezTo>
                    <a:pt x="15235" y="30868"/>
                    <a:pt x="16035" y="30542"/>
                    <a:pt x="16513" y="30188"/>
                  </a:cubicBezTo>
                  <a:cubicBezTo>
                    <a:pt x="18447" y="28754"/>
                    <a:pt x="13144" y="13310"/>
                    <a:pt x="11676" y="7038"/>
                  </a:cubicBezTo>
                  <a:cubicBezTo>
                    <a:pt x="10242" y="767"/>
                    <a:pt x="5105" y="0"/>
                    <a:pt x="5105" y="0"/>
                  </a:cubicBezTo>
                  <a:close/>
                </a:path>
              </a:pathLst>
            </a:custGeom>
            <a:solidFill>
              <a:srgbClr val="3A8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7033888" y="2314809"/>
              <a:ext cx="353653" cy="552486"/>
            </a:xfrm>
            <a:custGeom>
              <a:rect b="b" l="l" r="r" t="t"/>
              <a:pathLst>
                <a:path extrusionOk="0" h="30904" w="19782">
                  <a:moveTo>
                    <a:pt x="15445" y="1"/>
                  </a:moveTo>
                  <a:lnTo>
                    <a:pt x="1" y="19781"/>
                  </a:lnTo>
                  <a:cubicBezTo>
                    <a:pt x="1" y="19781"/>
                    <a:pt x="481" y="30903"/>
                    <a:pt x="5496" y="30903"/>
                  </a:cubicBezTo>
                  <a:cubicBezTo>
                    <a:pt x="5597" y="30903"/>
                    <a:pt x="5700" y="30899"/>
                    <a:pt x="5805" y="30889"/>
                  </a:cubicBezTo>
                  <a:cubicBezTo>
                    <a:pt x="5805" y="30889"/>
                    <a:pt x="15912" y="17380"/>
                    <a:pt x="19781" y="3403"/>
                  </a:cubicBezTo>
                  <a:lnTo>
                    <a:pt x="15445" y="1"/>
                  </a:lnTo>
                  <a:close/>
                </a:path>
              </a:pathLst>
            </a:custGeom>
            <a:solidFill>
              <a:srgbClr val="3A8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6552053" y="2201501"/>
              <a:ext cx="328588" cy="173769"/>
            </a:xfrm>
            <a:custGeom>
              <a:rect b="b" l="l" r="r" t="t"/>
              <a:pathLst>
                <a:path extrusionOk="0" h="9720" w="18380">
                  <a:moveTo>
                    <a:pt x="834" y="1"/>
                  </a:moveTo>
                  <a:lnTo>
                    <a:pt x="0" y="3136"/>
                  </a:lnTo>
                  <a:cubicBezTo>
                    <a:pt x="1961" y="8165"/>
                    <a:pt x="5102" y="9720"/>
                    <a:pt x="8237" y="9720"/>
                  </a:cubicBezTo>
                  <a:cubicBezTo>
                    <a:pt x="13316" y="9720"/>
                    <a:pt x="18380" y="5638"/>
                    <a:pt x="18380" y="5638"/>
                  </a:cubicBezTo>
                  <a:lnTo>
                    <a:pt x="17379" y="468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3A8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6550248" y="2205684"/>
              <a:ext cx="317272" cy="85884"/>
            </a:xfrm>
            <a:custGeom>
              <a:rect b="b" l="l" r="r" t="t"/>
              <a:pathLst>
                <a:path extrusionOk="0" h="4804" w="17747">
                  <a:moveTo>
                    <a:pt x="4104" y="0"/>
                  </a:moveTo>
                  <a:lnTo>
                    <a:pt x="3570" y="3336"/>
                  </a:lnTo>
                  <a:cubicBezTo>
                    <a:pt x="1535" y="2802"/>
                    <a:pt x="234" y="2235"/>
                    <a:pt x="201" y="2202"/>
                  </a:cubicBezTo>
                  <a:lnTo>
                    <a:pt x="1" y="2602"/>
                  </a:lnTo>
                  <a:cubicBezTo>
                    <a:pt x="101" y="2635"/>
                    <a:pt x="5005" y="4804"/>
                    <a:pt x="10642" y="4804"/>
                  </a:cubicBezTo>
                  <a:cubicBezTo>
                    <a:pt x="11976" y="4804"/>
                    <a:pt x="13344" y="4670"/>
                    <a:pt x="14711" y="4370"/>
                  </a:cubicBezTo>
                  <a:lnTo>
                    <a:pt x="15145" y="4303"/>
                  </a:lnTo>
                  <a:lnTo>
                    <a:pt x="15145" y="4270"/>
                  </a:lnTo>
                  <a:cubicBezTo>
                    <a:pt x="16012" y="4070"/>
                    <a:pt x="16913" y="3770"/>
                    <a:pt x="17747" y="3403"/>
                  </a:cubicBezTo>
                  <a:lnTo>
                    <a:pt x="17580" y="3002"/>
                  </a:lnTo>
                  <a:lnTo>
                    <a:pt x="17580" y="2969"/>
                  </a:lnTo>
                  <a:cubicBezTo>
                    <a:pt x="16746" y="3336"/>
                    <a:pt x="15912" y="3636"/>
                    <a:pt x="15078" y="3836"/>
                  </a:cubicBezTo>
                  <a:lnTo>
                    <a:pt x="14545" y="400"/>
                  </a:lnTo>
                  <a:lnTo>
                    <a:pt x="14111" y="467"/>
                  </a:lnTo>
                  <a:lnTo>
                    <a:pt x="14645" y="3936"/>
                  </a:lnTo>
                  <a:cubicBezTo>
                    <a:pt x="13296" y="4231"/>
                    <a:pt x="11948" y="4345"/>
                    <a:pt x="10639" y="4345"/>
                  </a:cubicBezTo>
                  <a:cubicBezTo>
                    <a:pt x="10167" y="4345"/>
                    <a:pt x="9700" y="4330"/>
                    <a:pt x="9241" y="4303"/>
                  </a:cubicBezTo>
                  <a:lnTo>
                    <a:pt x="9241" y="234"/>
                  </a:lnTo>
                  <a:lnTo>
                    <a:pt x="8807" y="234"/>
                  </a:lnTo>
                  <a:lnTo>
                    <a:pt x="8807" y="4270"/>
                  </a:lnTo>
                  <a:cubicBezTo>
                    <a:pt x="7039" y="4136"/>
                    <a:pt x="5371" y="3803"/>
                    <a:pt x="4004" y="3469"/>
                  </a:cubicBezTo>
                  <a:lnTo>
                    <a:pt x="4538" y="6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6925353" y="2500860"/>
              <a:ext cx="21489" cy="191450"/>
            </a:xfrm>
            <a:custGeom>
              <a:rect b="b" l="l" r="r" t="t"/>
              <a:pathLst>
                <a:path extrusionOk="0" h="10709" w="1202">
                  <a:moveTo>
                    <a:pt x="1" y="1"/>
                  </a:moveTo>
                  <a:cubicBezTo>
                    <a:pt x="1" y="368"/>
                    <a:pt x="1" y="9308"/>
                    <a:pt x="801" y="10709"/>
                  </a:cubicBezTo>
                  <a:lnTo>
                    <a:pt x="1201" y="10475"/>
                  </a:lnTo>
                  <a:cubicBezTo>
                    <a:pt x="568" y="9408"/>
                    <a:pt x="434" y="2536"/>
                    <a:pt x="4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7058344" y="2590909"/>
              <a:ext cx="32805" cy="153890"/>
            </a:xfrm>
            <a:custGeom>
              <a:rect b="b" l="l" r="r" t="t"/>
              <a:pathLst>
                <a:path extrusionOk="0" h="8608" w="1835">
                  <a:moveTo>
                    <a:pt x="1401" y="1"/>
                  </a:moveTo>
                  <a:lnTo>
                    <a:pt x="1401" y="34"/>
                  </a:lnTo>
                  <a:cubicBezTo>
                    <a:pt x="1335" y="301"/>
                    <a:pt x="0" y="6772"/>
                    <a:pt x="834" y="8607"/>
                  </a:cubicBezTo>
                  <a:lnTo>
                    <a:pt x="1234" y="8407"/>
                  </a:lnTo>
                  <a:cubicBezTo>
                    <a:pt x="467" y="6739"/>
                    <a:pt x="1802" y="168"/>
                    <a:pt x="1835" y="101"/>
                  </a:cubicBezTo>
                  <a:lnTo>
                    <a:pt x="14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367772" y="2405447"/>
              <a:ext cx="21489" cy="141947"/>
            </a:xfrm>
            <a:custGeom>
              <a:rect b="b" l="l" r="r" t="t"/>
              <a:pathLst>
                <a:path extrusionOk="0" h="7940" w="1202">
                  <a:moveTo>
                    <a:pt x="768" y="1"/>
                  </a:moveTo>
                  <a:cubicBezTo>
                    <a:pt x="735" y="301"/>
                    <a:pt x="1" y="6939"/>
                    <a:pt x="201" y="7940"/>
                  </a:cubicBezTo>
                  <a:lnTo>
                    <a:pt x="634" y="7840"/>
                  </a:lnTo>
                  <a:cubicBezTo>
                    <a:pt x="468" y="7073"/>
                    <a:pt x="1001" y="1969"/>
                    <a:pt x="1202" y="68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7284351" y="2342840"/>
              <a:ext cx="96038" cy="73369"/>
            </a:xfrm>
            <a:custGeom>
              <a:rect b="b" l="l" r="r" t="t"/>
              <a:pathLst>
                <a:path extrusionOk="0" h="4104" w="5372">
                  <a:moveTo>
                    <a:pt x="267" y="0"/>
                  </a:moveTo>
                  <a:lnTo>
                    <a:pt x="1" y="367"/>
                  </a:lnTo>
                  <a:lnTo>
                    <a:pt x="5138" y="4103"/>
                  </a:lnTo>
                  <a:lnTo>
                    <a:pt x="5371" y="3736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6504928" y="3000000"/>
              <a:ext cx="71582" cy="118099"/>
            </a:xfrm>
            <a:custGeom>
              <a:rect b="b" l="l" r="r" t="t"/>
              <a:pathLst>
                <a:path extrusionOk="0" h="6606" w="4004">
                  <a:moveTo>
                    <a:pt x="2540" y="1"/>
                  </a:moveTo>
                  <a:cubicBezTo>
                    <a:pt x="2357" y="1"/>
                    <a:pt x="2187" y="121"/>
                    <a:pt x="2136" y="301"/>
                  </a:cubicBezTo>
                  <a:lnTo>
                    <a:pt x="1" y="6039"/>
                  </a:lnTo>
                  <a:lnTo>
                    <a:pt x="468" y="6172"/>
                  </a:lnTo>
                  <a:cubicBezTo>
                    <a:pt x="768" y="6239"/>
                    <a:pt x="2136" y="6606"/>
                    <a:pt x="3103" y="6606"/>
                  </a:cubicBezTo>
                  <a:cubicBezTo>
                    <a:pt x="3303" y="6606"/>
                    <a:pt x="3470" y="6606"/>
                    <a:pt x="3603" y="6539"/>
                  </a:cubicBezTo>
                  <a:cubicBezTo>
                    <a:pt x="3870" y="6506"/>
                    <a:pt x="4004" y="6272"/>
                    <a:pt x="3937" y="6039"/>
                  </a:cubicBezTo>
                  <a:cubicBezTo>
                    <a:pt x="3882" y="5818"/>
                    <a:pt x="3712" y="5688"/>
                    <a:pt x="3523" y="5688"/>
                  </a:cubicBezTo>
                  <a:cubicBezTo>
                    <a:pt x="3483" y="5688"/>
                    <a:pt x="3443" y="5694"/>
                    <a:pt x="3403" y="5705"/>
                  </a:cubicBezTo>
                  <a:cubicBezTo>
                    <a:pt x="3329" y="5724"/>
                    <a:pt x="3233" y="5732"/>
                    <a:pt x="3120" y="5732"/>
                  </a:cubicBezTo>
                  <a:cubicBezTo>
                    <a:pt x="2627" y="5732"/>
                    <a:pt x="1820" y="5574"/>
                    <a:pt x="1168" y="5438"/>
                  </a:cubicBezTo>
                  <a:lnTo>
                    <a:pt x="2936" y="601"/>
                  </a:lnTo>
                  <a:cubicBezTo>
                    <a:pt x="3036" y="368"/>
                    <a:pt x="2903" y="101"/>
                    <a:pt x="2703" y="34"/>
                  </a:cubicBezTo>
                  <a:cubicBezTo>
                    <a:pt x="2649" y="11"/>
                    <a:pt x="2594" y="1"/>
                    <a:pt x="25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5723127" y="2967284"/>
              <a:ext cx="775866" cy="338510"/>
            </a:xfrm>
            <a:custGeom>
              <a:rect b="b" l="l" r="r" t="t"/>
              <a:pathLst>
                <a:path extrusionOk="0" h="18935" w="43399">
                  <a:moveTo>
                    <a:pt x="34688" y="0"/>
                  </a:moveTo>
                  <a:cubicBezTo>
                    <a:pt x="34053" y="0"/>
                    <a:pt x="33376" y="145"/>
                    <a:pt x="32657" y="463"/>
                  </a:cubicBezTo>
                  <a:cubicBezTo>
                    <a:pt x="32657" y="463"/>
                    <a:pt x="1435" y="4533"/>
                    <a:pt x="1435" y="10804"/>
                  </a:cubicBezTo>
                  <a:cubicBezTo>
                    <a:pt x="1435" y="10804"/>
                    <a:pt x="1" y="16608"/>
                    <a:pt x="5771" y="18510"/>
                  </a:cubicBezTo>
                  <a:cubicBezTo>
                    <a:pt x="6667" y="18808"/>
                    <a:pt x="8181" y="18934"/>
                    <a:pt x="10102" y="18934"/>
                  </a:cubicBezTo>
                  <a:cubicBezTo>
                    <a:pt x="20636" y="18934"/>
                    <a:pt x="43398" y="15140"/>
                    <a:pt x="43398" y="15140"/>
                  </a:cubicBezTo>
                  <a:cubicBezTo>
                    <a:pt x="43398" y="15140"/>
                    <a:pt x="41184" y="0"/>
                    <a:pt x="34688" y="0"/>
                  </a:cubicBezTo>
                  <a:close/>
                </a:path>
              </a:pathLst>
            </a:custGeom>
            <a:solidFill>
              <a:srgbClr val="89C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6295618" y="3008742"/>
              <a:ext cx="133599" cy="201801"/>
            </a:xfrm>
            <a:custGeom>
              <a:rect b="b" l="l" r="r" t="t"/>
              <a:pathLst>
                <a:path extrusionOk="0" h="11288" w="7473">
                  <a:moveTo>
                    <a:pt x="487" y="1"/>
                  </a:moveTo>
                  <a:cubicBezTo>
                    <a:pt x="322" y="1"/>
                    <a:pt x="171" y="82"/>
                    <a:pt x="101" y="246"/>
                  </a:cubicBezTo>
                  <a:cubicBezTo>
                    <a:pt x="0" y="479"/>
                    <a:pt x="101" y="746"/>
                    <a:pt x="334" y="846"/>
                  </a:cubicBezTo>
                  <a:cubicBezTo>
                    <a:pt x="2602" y="1914"/>
                    <a:pt x="5604" y="8518"/>
                    <a:pt x="6572" y="10987"/>
                  </a:cubicBezTo>
                  <a:cubicBezTo>
                    <a:pt x="6639" y="11187"/>
                    <a:pt x="6805" y="11287"/>
                    <a:pt x="7005" y="11287"/>
                  </a:cubicBezTo>
                  <a:lnTo>
                    <a:pt x="7005" y="11254"/>
                  </a:lnTo>
                  <a:lnTo>
                    <a:pt x="7139" y="11254"/>
                  </a:lnTo>
                  <a:cubicBezTo>
                    <a:pt x="7372" y="11154"/>
                    <a:pt x="7472" y="10887"/>
                    <a:pt x="7406" y="10653"/>
                  </a:cubicBezTo>
                  <a:cubicBezTo>
                    <a:pt x="7272" y="10286"/>
                    <a:pt x="3770" y="1480"/>
                    <a:pt x="701" y="46"/>
                  </a:cubicBezTo>
                  <a:cubicBezTo>
                    <a:pt x="631" y="16"/>
                    <a:pt x="558" y="1"/>
                    <a:pt x="4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5653959" y="3105334"/>
              <a:ext cx="483050" cy="952013"/>
            </a:xfrm>
            <a:custGeom>
              <a:rect b="b" l="l" r="r" t="t"/>
              <a:pathLst>
                <a:path extrusionOk="0" h="53252" w="27020">
                  <a:moveTo>
                    <a:pt x="9560" y="1"/>
                  </a:moveTo>
                  <a:cubicBezTo>
                    <a:pt x="6511" y="1"/>
                    <a:pt x="5604" y="1838"/>
                    <a:pt x="5304" y="3082"/>
                  </a:cubicBezTo>
                  <a:cubicBezTo>
                    <a:pt x="5304" y="3082"/>
                    <a:pt x="0" y="8853"/>
                    <a:pt x="19281" y="53251"/>
                  </a:cubicBezTo>
                  <a:lnTo>
                    <a:pt x="27019" y="52751"/>
                  </a:lnTo>
                  <a:cubicBezTo>
                    <a:pt x="27019" y="52751"/>
                    <a:pt x="26052" y="6451"/>
                    <a:pt x="16879" y="2115"/>
                  </a:cubicBezTo>
                  <a:cubicBezTo>
                    <a:pt x="13605" y="567"/>
                    <a:pt x="11252" y="1"/>
                    <a:pt x="9560" y="1"/>
                  </a:cubicBezTo>
                  <a:close/>
                </a:path>
              </a:pathLst>
            </a:custGeom>
            <a:solidFill>
              <a:srgbClr val="89C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5731476" y="4048980"/>
              <a:ext cx="448475" cy="180706"/>
            </a:xfrm>
            <a:custGeom>
              <a:rect b="b" l="l" r="r" t="t"/>
              <a:pathLst>
                <a:path extrusionOk="0" h="10108" w="25086">
                  <a:moveTo>
                    <a:pt x="22683" y="0"/>
                  </a:moveTo>
                  <a:lnTo>
                    <a:pt x="14945" y="467"/>
                  </a:lnTo>
                  <a:cubicBezTo>
                    <a:pt x="14945" y="467"/>
                    <a:pt x="11576" y="5304"/>
                    <a:pt x="5771" y="5304"/>
                  </a:cubicBezTo>
                  <a:cubicBezTo>
                    <a:pt x="1" y="5304"/>
                    <a:pt x="1435" y="10108"/>
                    <a:pt x="1435" y="10108"/>
                  </a:cubicBezTo>
                  <a:cubicBezTo>
                    <a:pt x="1435" y="10108"/>
                    <a:pt x="19314" y="9641"/>
                    <a:pt x="22183" y="8673"/>
                  </a:cubicBezTo>
                  <a:cubicBezTo>
                    <a:pt x="25085" y="7706"/>
                    <a:pt x="22684" y="0"/>
                    <a:pt x="22683" y="0"/>
                  </a:cubicBezTo>
                  <a:close/>
                </a:path>
              </a:pathLst>
            </a:custGeom>
            <a:solidFill>
              <a:srgbClr val="F9B8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5928272" y="3226257"/>
              <a:ext cx="131811" cy="73137"/>
            </a:xfrm>
            <a:custGeom>
              <a:rect b="b" l="l" r="r" t="t"/>
              <a:pathLst>
                <a:path extrusionOk="0" h="4091" w="7373">
                  <a:moveTo>
                    <a:pt x="522" y="0"/>
                  </a:moveTo>
                  <a:cubicBezTo>
                    <a:pt x="333" y="0"/>
                    <a:pt x="154" y="102"/>
                    <a:pt x="101" y="288"/>
                  </a:cubicBezTo>
                  <a:cubicBezTo>
                    <a:pt x="0" y="521"/>
                    <a:pt x="134" y="788"/>
                    <a:pt x="367" y="855"/>
                  </a:cubicBezTo>
                  <a:cubicBezTo>
                    <a:pt x="401" y="888"/>
                    <a:pt x="4704" y="2456"/>
                    <a:pt x="6605" y="3990"/>
                  </a:cubicBezTo>
                  <a:cubicBezTo>
                    <a:pt x="6672" y="4057"/>
                    <a:pt x="6772" y="4090"/>
                    <a:pt x="6872" y="4090"/>
                  </a:cubicBezTo>
                  <a:cubicBezTo>
                    <a:pt x="7005" y="4090"/>
                    <a:pt x="7139" y="4024"/>
                    <a:pt x="7239" y="3923"/>
                  </a:cubicBezTo>
                  <a:cubicBezTo>
                    <a:pt x="7372" y="3723"/>
                    <a:pt x="7339" y="3456"/>
                    <a:pt x="7139" y="3290"/>
                  </a:cubicBezTo>
                  <a:cubicBezTo>
                    <a:pt x="5137" y="1655"/>
                    <a:pt x="834" y="87"/>
                    <a:pt x="668" y="21"/>
                  </a:cubicBezTo>
                  <a:cubicBezTo>
                    <a:pt x="620" y="7"/>
                    <a:pt x="571" y="0"/>
                    <a:pt x="522" y="0"/>
                  </a:cubicBezTo>
                  <a:close/>
                </a:path>
              </a:pathLst>
            </a:custGeom>
            <a:solidFill>
              <a:srgbClr val="89C8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9"/>
          <p:cNvSpPr txBox="1"/>
          <p:nvPr>
            <p:ph type="title"/>
          </p:nvPr>
        </p:nvSpPr>
        <p:spPr>
          <a:xfrm>
            <a:off x="712600" y="445025"/>
            <a:ext cx="771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Testare Structurală</a:t>
            </a:r>
            <a:endParaRPr/>
          </a:p>
        </p:txBody>
      </p:sp>
      <p:sp>
        <p:nvSpPr>
          <p:cNvPr id="680" name="Google Shape;680;p39"/>
          <p:cNvSpPr txBox="1"/>
          <p:nvPr/>
        </p:nvSpPr>
        <p:spPr>
          <a:xfrm>
            <a:off x="427475" y="1017725"/>
            <a:ext cx="40938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1F2328"/>
                </a:solidFill>
              </a:rPr>
              <a:t>Acoperire la nivel de condiție (condition coverage)</a:t>
            </a:r>
            <a:endParaRPr b="1" sz="1700">
              <a:solidFill>
                <a:srgbClr val="1F2328"/>
              </a:solidFill>
            </a:endParaRPr>
          </a:p>
        </p:txBody>
      </p:sp>
      <p:pic>
        <p:nvPicPr>
          <p:cNvPr id="681" name="Google Shape;6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00" y="1791125"/>
            <a:ext cx="3468075" cy="13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39"/>
          <p:cNvSpPr txBox="1"/>
          <p:nvPr/>
        </p:nvSpPr>
        <p:spPr>
          <a:xfrm>
            <a:off x="4436525" y="1017725"/>
            <a:ext cx="4243800" cy="26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F2328"/>
                </a:solidFill>
              </a:rPr>
              <a:t>Testarea circuitelor independente</a:t>
            </a:r>
            <a:endParaRPr b="1" sz="1800">
              <a:solidFill>
                <a:srgbClr val="1F232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</a:rPr>
              <a:t>Folosind complexitatea ciclomatică McCabe:</a:t>
            </a:r>
            <a:endParaRPr sz="1200">
              <a:solidFill>
                <a:srgbClr val="1F2328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</a:rPr>
              <a:t>e = 18 muchii</a:t>
            </a:r>
            <a:endParaRPr sz="1200">
              <a:solidFill>
                <a:srgbClr val="1F2328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</a:rPr>
              <a:t>n = 16 noduri</a:t>
            </a:r>
            <a:endParaRPr sz="1200">
              <a:solidFill>
                <a:srgbClr val="1F2328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</a:rPr>
              <a:t>p = 1 componentă conectată</a:t>
            </a:r>
            <a:endParaRPr sz="1200">
              <a:solidFill>
                <a:srgbClr val="1F232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</a:rPr>
              <a:t>V(G) = 18 - 16 + 2×1 = 4</a:t>
            </a:r>
            <a:endParaRPr sz="1200">
              <a:solidFill>
                <a:srgbClr val="1F232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</a:rPr>
              <a:t>Testele acoperă 4 drumuri independente:</a:t>
            </a:r>
            <a:endParaRPr sz="1200">
              <a:solidFill>
                <a:srgbClr val="1F2328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</a:rPr>
              <a:t>Înregistrare succes</a:t>
            </a:r>
            <a:endParaRPr sz="1200">
              <a:solidFill>
                <a:srgbClr val="1F2328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</a:rPr>
              <a:t>Înregistrare eroare email</a:t>
            </a:r>
            <a:endParaRPr sz="1200">
              <a:solidFill>
                <a:srgbClr val="1F2328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</a:rPr>
              <a:t>Login succes</a:t>
            </a:r>
            <a:endParaRPr sz="1200">
              <a:solidFill>
                <a:srgbClr val="1F2328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</a:rPr>
              <a:t>Operare invalidă fallback</a:t>
            </a:r>
            <a:endParaRPr sz="1200">
              <a:solidFill>
                <a:srgbClr val="1F2328"/>
              </a:solidFill>
            </a:endParaRPr>
          </a:p>
        </p:txBody>
      </p:sp>
      <p:grpSp>
        <p:nvGrpSpPr>
          <p:cNvPr id="683" name="Google Shape;683;p39"/>
          <p:cNvGrpSpPr/>
          <p:nvPr/>
        </p:nvGrpSpPr>
        <p:grpSpPr>
          <a:xfrm>
            <a:off x="7331528" y="2983423"/>
            <a:ext cx="928738" cy="1629133"/>
            <a:chOff x="4188625" y="2399600"/>
            <a:chExt cx="1308450" cy="2295200"/>
          </a:xfrm>
        </p:grpSpPr>
        <p:sp>
          <p:nvSpPr>
            <p:cNvPr id="684" name="Google Shape;684;p39"/>
            <p:cNvSpPr/>
            <p:nvPr/>
          </p:nvSpPr>
          <p:spPr>
            <a:xfrm>
              <a:off x="4188625" y="2530575"/>
              <a:ext cx="1308450" cy="1461200"/>
            </a:xfrm>
            <a:custGeom>
              <a:rect b="b" l="l" r="r" t="t"/>
              <a:pathLst>
                <a:path extrusionOk="0" h="58448" w="52338">
                  <a:moveTo>
                    <a:pt x="26186" y="1"/>
                  </a:moveTo>
                  <a:cubicBezTo>
                    <a:pt x="0" y="1"/>
                    <a:pt x="11289" y="55153"/>
                    <a:pt x="11289" y="55153"/>
                  </a:cubicBezTo>
                  <a:cubicBezTo>
                    <a:pt x="11289" y="55153"/>
                    <a:pt x="25616" y="58448"/>
                    <a:pt x="34665" y="58448"/>
                  </a:cubicBezTo>
                  <a:cubicBezTo>
                    <a:pt x="38665" y="58448"/>
                    <a:pt x="41633" y="57804"/>
                    <a:pt x="41877" y="55947"/>
                  </a:cubicBezTo>
                  <a:cubicBezTo>
                    <a:pt x="42672" y="49922"/>
                    <a:pt x="52338" y="1"/>
                    <a:pt x="26186" y="1"/>
                  </a:cubicBezTo>
                  <a:close/>
                </a:path>
              </a:pathLst>
            </a:custGeom>
            <a:solidFill>
              <a:srgbClr val="567F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4315250" y="3798475"/>
              <a:ext cx="1070925" cy="896325"/>
            </a:xfrm>
            <a:custGeom>
              <a:rect b="b" l="l" r="r" t="t"/>
              <a:pathLst>
                <a:path extrusionOk="0" h="35853" w="42837">
                  <a:moveTo>
                    <a:pt x="5231" y="1"/>
                  </a:moveTo>
                  <a:cubicBezTo>
                    <a:pt x="2351" y="1"/>
                    <a:pt x="0" y="2351"/>
                    <a:pt x="0" y="5231"/>
                  </a:cubicBezTo>
                  <a:lnTo>
                    <a:pt x="0" y="30622"/>
                  </a:lnTo>
                  <a:cubicBezTo>
                    <a:pt x="0" y="33502"/>
                    <a:pt x="2351" y="35852"/>
                    <a:pt x="5231" y="35852"/>
                  </a:cubicBezTo>
                  <a:lnTo>
                    <a:pt x="37607" y="35852"/>
                  </a:lnTo>
                  <a:cubicBezTo>
                    <a:pt x="40520" y="35852"/>
                    <a:pt x="42837" y="33502"/>
                    <a:pt x="42837" y="30622"/>
                  </a:cubicBezTo>
                  <a:lnTo>
                    <a:pt x="42837" y="5231"/>
                  </a:lnTo>
                  <a:cubicBezTo>
                    <a:pt x="42837" y="2351"/>
                    <a:pt x="40520" y="1"/>
                    <a:pt x="37607" y="1"/>
                  </a:cubicBezTo>
                  <a:close/>
                </a:path>
              </a:pathLst>
            </a:custGeom>
            <a:solidFill>
              <a:srgbClr val="AC88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4525450" y="2557350"/>
              <a:ext cx="126650" cy="121400"/>
            </a:xfrm>
            <a:custGeom>
              <a:rect b="b" l="l" r="r" t="t"/>
              <a:pathLst>
                <a:path extrusionOk="0" h="4856" w="5066">
                  <a:moveTo>
                    <a:pt x="1638" y="1"/>
                  </a:moveTo>
                  <a:cubicBezTo>
                    <a:pt x="1556" y="1"/>
                    <a:pt x="1473" y="9"/>
                    <a:pt x="1391" y="22"/>
                  </a:cubicBezTo>
                  <a:cubicBezTo>
                    <a:pt x="1325" y="22"/>
                    <a:pt x="1225" y="22"/>
                    <a:pt x="1159" y="55"/>
                  </a:cubicBezTo>
                  <a:cubicBezTo>
                    <a:pt x="729" y="55"/>
                    <a:pt x="365" y="287"/>
                    <a:pt x="166" y="684"/>
                  </a:cubicBezTo>
                  <a:cubicBezTo>
                    <a:pt x="1" y="1082"/>
                    <a:pt x="100" y="1545"/>
                    <a:pt x="398" y="1876"/>
                  </a:cubicBezTo>
                  <a:cubicBezTo>
                    <a:pt x="431" y="1909"/>
                    <a:pt x="464" y="1942"/>
                    <a:pt x="464" y="1975"/>
                  </a:cubicBezTo>
                  <a:cubicBezTo>
                    <a:pt x="530" y="2075"/>
                    <a:pt x="596" y="2174"/>
                    <a:pt x="696" y="2273"/>
                  </a:cubicBezTo>
                  <a:cubicBezTo>
                    <a:pt x="928" y="2439"/>
                    <a:pt x="1126" y="2604"/>
                    <a:pt x="1358" y="2737"/>
                  </a:cubicBezTo>
                  <a:cubicBezTo>
                    <a:pt x="1457" y="2803"/>
                    <a:pt x="1523" y="2869"/>
                    <a:pt x="1623" y="2935"/>
                  </a:cubicBezTo>
                  <a:cubicBezTo>
                    <a:pt x="1987" y="3200"/>
                    <a:pt x="2318" y="3531"/>
                    <a:pt x="2616" y="3895"/>
                  </a:cubicBezTo>
                  <a:cubicBezTo>
                    <a:pt x="2781" y="4061"/>
                    <a:pt x="2947" y="4260"/>
                    <a:pt x="3112" y="4392"/>
                  </a:cubicBezTo>
                  <a:cubicBezTo>
                    <a:pt x="3179" y="4458"/>
                    <a:pt x="3245" y="4491"/>
                    <a:pt x="3278" y="4524"/>
                  </a:cubicBezTo>
                  <a:cubicBezTo>
                    <a:pt x="3510" y="4723"/>
                    <a:pt x="3708" y="4822"/>
                    <a:pt x="4006" y="4822"/>
                  </a:cubicBezTo>
                  <a:cubicBezTo>
                    <a:pt x="4039" y="4822"/>
                    <a:pt x="4072" y="4855"/>
                    <a:pt x="4106" y="4855"/>
                  </a:cubicBezTo>
                  <a:cubicBezTo>
                    <a:pt x="4238" y="4855"/>
                    <a:pt x="4403" y="4822"/>
                    <a:pt x="4503" y="4756"/>
                  </a:cubicBezTo>
                  <a:cubicBezTo>
                    <a:pt x="4635" y="4657"/>
                    <a:pt x="4701" y="4558"/>
                    <a:pt x="4801" y="4458"/>
                  </a:cubicBezTo>
                  <a:lnTo>
                    <a:pt x="4801" y="4458"/>
                  </a:lnTo>
                  <a:cubicBezTo>
                    <a:pt x="4764" y="4495"/>
                    <a:pt x="4748" y="4521"/>
                    <a:pt x="4752" y="4521"/>
                  </a:cubicBezTo>
                  <a:cubicBezTo>
                    <a:pt x="4754" y="4521"/>
                    <a:pt x="4771" y="4503"/>
                    <a:pt x="4801" y="4458"/>
                  </a:cubicBezTo>
                  <a:lnTo>
                    <a:pt x="4801" y="4458"/>
                  </a:lnTo>
                  <a:cubicBezTo>
                    <a:pt x="4801" y="4458"/>
                    <a:pt x="4801" y="4458"/>
                    <a:pt x="4801" y="4458"/>
                  </a:cubicBezTo>
                  <a:cubicBezTo>
                    <a:pt x="4801" y="4458"/>
                    <a:pt x="4834" y="4425"/>
                    <a:pt x="4834" y="4425"/>
                  </a:cubicBezTo>
                  <a:cubicBezTo>
                    <a:pt x="4966" y="4227"/>
                    <a:pt x="5032" y="4028"/>
                    <a:pt x="5066" y="3796"/>
                  </a:cubicBezTo>
                  <a:lnTo>
                    <a:pt x="5032" y="3796"/>
                  </a:lnTo>
                  <a:cubicBezTo>
                    <a:pt x="5066" y="3564"/>
                    <a:pt x="5032" y="3300"/>
                    <a:pt x="4966" y="3068"/>
                  </a:cubicBezTo>
                  <a:cubicBezTo>
                    <a:pt x="4834" y="2637"/>
                    <a:pt x="4635" y="2240"/>
                    <a:pt x="4370" y="1876"/>
                  </a:cubicBezTo>
                  <a:cubicBezTo>
                    <a:pt x="4106" y="1512"/>
                    <a:pt x="3808" y="1181"/>
                    <a:pt x="3443" y="916"/>
                  </a:cubicBezTo>
                  <a:cubicBezTo>
                    <a:pt x="2980" y="552"/>
                    <a:pt x="2550" y="221"/>
                    <a:pt x="1987" y="55"/>
                  </a:cubicBezTo>
                  <a:cubicBezTo>
                    <a:pt x="1871" y="17"/>
                    <a:pt x="1754" y="1"/>
                    <a:pt x="1638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4620975" y="2677550"/>
              <a:ext cx="4650" cy="1200"/>
            </a:xfrm>
            <a:custGeom>
              <a:rect b="b" l="l" r="r" t="t"/>
              <a:pathLst>
                <a:path extrusionOk="0" h="48" w="186">
                  <a:moveTo>
                    <a:pt x="6" y="1"/>
                  </a:moveTo>
                  <a:lnTo>
                    <a:pt x="6" y="1"/>
                  </a:lnTo>
                  <a:cubicBezTo>
                    <a:pt x="1" y="1"/>
                    <a:pt x="68" y="24"/>
                    <a:pt x="185" y="47"/>
                  </a:cubicBezTo>
                  <a:cubicBezTo>
                    <a:pt x="119" y="14"/>
                    <a:pt x="86" y="14"/>
                    <a:pt x="53" y="14"/>
                  </a:cubicBezTo>
                  <a:cubicBezTo>
                    <a:pt x="24" y="5"/>
                    <a:pt x="9" y="1"/>
                    <a:pt x="6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4625600" y="26787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4396350" y="2758150"/>
              <a:ext cx="177950" cy="71225"/>
            </a:xfrm>
            <a:custGeom>
              <a:rect b="b" l="l" r="r" t="t"/>
              <a:pathLst>
                <a:path extrusionOk="0" h="2849" w="7118">
                  <a:moveTo>
                    <a:pt x="2791" y="0"/>
                  </a:moveTo>
                  <a:cubicBezTo>
                    <a:pt x="2598" y="0"/>
                    <a:pt x="2406" y="11"/>
                    <a:pt x="2218" y="35"/>
                  </a:cubicBezTo>
                  <a:cubicBezTo>
                    <a:pt x="1821" y="101"/>
                    <a:pt x="1391" y="134"/>
                    <a:pt x="1027" y="333"/>
                  </a:cubicBezTo>
                  <a:cubicBezTo>
                    <a:pt x="960" y="399"/>
                    <a:pt x="861" y="432"/>
                    <a:pt x="795" y="498"/>
                  </a:cubicBezTo>
                  <a:cubicBezTo>
                    <a:pt x="713" y="560"/>
                    <a:pt x="653" y="605"/>
                    <a:pt x="613" y="636"/>
                  </a:cubicBezTo>
                  <a:lnTo>
                    <a:pt x="613" y="636"/>
                  </a:lnTo>
                  <a:cubicBezTo>
                    <a:pt x="519" y="671"/>
                    <a:pt x="427" y="735"/>
                    <a:pt x="364" y="829"/>
                  </a:cubicBezTo>
                  <a:cubicBezTo>
                    <a:pt x="67" y="1127"/>
                    <a:pt x="0" y="1756"/>
                    <a:pt x="364" y="2054"/>
                  </a:cubicBezTo>
                  <a:cubicBezTo>
                    <a:pt x="497" y="2186"/>
                    <a:pt x="662" y="2253"/>
                    <a:pt x="795" y="2319"/>
                  </a:cubicBezTo>
                  <a:cubicBezTo>
                    <a:pt x="861" y="2352"/>
                    <a:pt x="927" y="2418"/>
                    <a:pt x="993" y="2451"/>
                  </a:cubicBezTo>
                  <a:cubicBezTo>
                    <a:pt x="1090" y="2490"/>
                    <a:pt x="1142" y="2506"/>
                    <a:pt x="1135" y="2506"/>
                  </a:cubicBezTo>
                  <a:cubicBezTo>
                    <a:pt x="1130" y="2506"/>
                    <a:pt x="1095" y="2498"/>
                    <a:pt x="1027" y="2484"/>
                  </a:cubicBezTo>
                  <a:lnTo>
                    <a:pt x="1027" y="2484"/>
                  </a:lnTo>
                  <a:cubicBezTo>
                    <a:pt x="1126" y="2551"/>
                    <a:pt x="1258" y="2584"/>
                    <a:pt x="1391" y="2617"/>
                  </a:cubicBezTo>
                  <a:cubicBezTo>
                    <a:pt x="1589" y="2683"/>
                    <a:pt x="1755" y="2716"/>
                    <a:pt x="1953" y="2716"/>
                  </a:cubicBezTo>
                  <a:lnTo>
                    <a:pt x="1987" y="2716"/>
                  </a:lnTo>
                  <a:cubicBezTo>
                    <a:pt x="2020" y="2749"/>
                    <a:pt x="2020" y="2749"/>
                    <a:pt x="2053" y="2749"/>
                  </a:cubicBezTo>
                  <a:lnTo>
                    <a:pt x="2086" y="2749"/>
                  </a:lnTo>
                  <a:cubicBezTo>
                    <a:pt x="2616" y="2815"/>
                    <a:pt x="3145" y="2815"/>
                    <a:pt x="3708" y="2848"/>
                  </a:cubicBezTo>
                  <a:cubicBezTo>
                    <a:pt x="4171" y="2848"/>
                    <a:pt x="4602" y="2848"/>
                    <a:pt x="5065" y="2815"/>
                  </a:cubicBezTo>
                  <a:cubicBezTo>
                    <a:pt x="5363" y="2815"/>
                    <a:pt x="5628" y="2815"/>
                    <a:pt x="5926" y="2749"/>
                  </a:cubicBezTo>
                  <a:cubicBezTo>
                    <a:pt x="5981" y="2721"/>
                    <a:pt x="6291" y="2601"/>
                    <a:pt x="6256" y="2601"/>
                  </a:cubicBezTo>
                  <a:cubicBezTo>
                    <a:pt x="6249" y="2601"/>
                    <a:pt x="6229" y="2606"/>
                    <a:pt x="6191" y="2617"/>
                  </a:cubicBezTo>
                  <a:cubicBezTo>
                    <a:pt x="6290" y="2584"/>
                    <a:pt x="6389" y="2551"/>
                    <a:pt x="6489" y="2484"/>
                  </a:cubicBezTo>
                  <a:cubicBezTo>
                    <a:pt x="6621" y="2396"/>
                    <a:pt x="6695" y="2352"/>
                    <a:pt x="6690" y="2352"/>
                  </a:cubicBezTo>
                  <a:lnTo>
                    <a:pt x="6690" y="2352"/>
                  </a:lnTo>
                  <a:cubicBezTo>
                    <a:pt x="6687" y="2352"/>
                    <a:pt x="6665" y="2363"/>
                    <a:pt x="6621" y="2385"/>
                  </a:cubicBezTo>
                  <a:cubicBezTo>
                    <a:pt x="6919" y="2186"/>
                    <a:pt x="7118" y="1756"/>
                    <a:pt x="6886" y="1425"/>
                  </a:cubicBezTo>
                  <a:lnTo>
                    <a:pt x="6886" y="1425"/>
                  </a:lnTo>
                  <a:cubicBezTo>
                    <a:pt x="6899" y="1492"/>
                    <a:pt x="6907" y="1526"/>
                    <a:pt x="6906" y="1526"/>
                  </a:cubicBezTo>
                  <a:cubicBezTo>
                    <a:pt x="6903" y="1526"/>
                    <a:pt x="6879" y="1451"/>
                    <a:pt x="6820" y="1293"/>
                  </a:cubicBezTo>
                  <a:cubicBezTo>
                    <a:pt x="6754" y="1226"/>
                    <a:pt x="6687" y="1127"/>
                    <a:pt x="6621" y="1061"/>
                  </a:cubicBezTo>
                  <a:cubicBezTo>
                    <a:pt x="6522" y="962"/>
                    <a:pt x="6389" y="862"/>
                    <a:pt x="6290" y="763"/>
                  </a:cubicBezTo>
                  <a:cubicBezTo>
                    <a:pt x="6025" y="597"/>
                    <a:pt x="5727" y="498"/>
                    <a:pt x="5396" y="399"/>
                  </a:cubicBezTo>
                  <a:cubicBezTo>
                    <a:pt x="4900" y="233"/>
                    <a:pt x="4370" y="167"/>
                    <a:pt x="3840" y="101"/>
                  </a:cubicBezTo>
                  <a:cubicBezTo>
                    <a:pt x="3498" y="37"/>
                    <a:pt x="3143" y="0"/>
                    <a:pt x="2791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4349425" y="3093225"/>
              <a:ext cx="173575" cy="85400"/>
            </a:xfrm>
            <a:custGeom>
              <a:rect b="b" l="l" r="r" t="t"/>
              <a:pathLst>
                <a:path extrusionOk="0" h="3416" w="6943">
                  <a:moveTo>
                    <a:pt x="752" y="2257"/>
                  </a:moveTo>
                  <a:cubicBezTo>
                    <a:pt x="759" y="2264"/>
                    <a:pt x="763" y="2267"/>
                    <a:pt x="764" y="2267"/>
                  </a:cubicBezTo>
                  <a:cubicBezTo>
                    <a:pt x="765" y="2267"/>
                    <a:pt x="765" y="2267"/>
                    <a:pt x="765" y="2266"/>
                  </a:cubicBezTo>
                  <a:lnTo>
                    <a:pt x="765" y="2266"/>
                  </a:lnTo>
                  <a:cubicBezTo>
                    <a:pt x="761" y="2263"/>
                    <a:pt x="756" y="2260"/>
                    <a:pt x="752" y="2257"/>
                  </a:cubicBezTo>
                  <a:close/>
                  <a:moveTo>
                    <a:pt x="2432" y="1"/>
                  </a:moveTo>
                  <a:cubicBezTo>
                    <a:pt x="2369" y="1"/>
                    <a:pt x="2305" y="2"/>
                    <a:pt x="2241" y="6"/>
                  </a:cubicBezTo>
                  <a:cubicBezTo>
                    <a:pt x="2043" y="6"/>
                    <a:pt x="1811" y="39"/>
                    <a:pt x="1579" y="72"/>
                  </a:cubicBezTo>
                  <a:cubicBezTo>
                    <a:pt x="1486" y="119"/>
                    <a:pt x="1211" y="265"/>
                    <a:pt x="1185" y="265"/>
                  </a:cubicBezTo>
                  <a:cubicBezTo>
                    <a:pt x="1175" y="265"/>
                    <a:pt x="1208" y="239"/>
                    <a:pt x="1315" y="171"/>
                  </a:cubicBezTo>
                  <a:lnTo>
                    <a:pt x="1315" y="171"/>
                  </a:lnTo>
                  <a:cubicBezTo>
                    <a:pt x="1149" y="237"/>
                    <a:pt x="984" y="304"/>
                    <a:pt x="851" y="403"/>
                  </a:cubicBezTo>
                  <a:lnTo>
                    <a:pt x="785" y="469"/>
                  </a:lnTo>
                  <a:cubicBezTo>
                    <a:pt x="820" y="460"/>
                    <a:pt x="842" y="456"/>
                    <a:pt x="850" y="456"/>
                  </a:cubicBezTo>
                  <a:cubicBezTo>
                    <a:pt x="872" y="456"/>
                    <a:pt x="798" y="487"/>
                    <a:pt x="652" y="535"/>
                  </a:cubicBezTo>
                  <a:cubicBezTo>
                    <a:pt x="553" y="602"/>
                    <a:pt x="487" y="635"/>
                    <a:pt x="421" y="734"/>
                  </a:cubicBezTo>
                  <a:cubicBezTo>
                    <a:pt x="444" y="711"/>
                    <a:pt x="466" y="704"/>
                    <a:pt x="489" y="691"/>
                  </a:cubicBezTo>
                  <a:lnTo>
                    <a:pt x="489" y="691"/>
                  </a:lnTo>
                  <a:cubicBezTo>
                    <a:pt x="147" y="959"/>
                    <a:pt x="1" y="1406"/>
                    <a:pt x="355" y="1727"/>
                  </a:cubicBezTo>
                  <a:cubicBezTo>
                    <a:pt x="388" y="1760"/>
                    <a:pt x="388" y="1760"/>
                    <a:pt x="421" y="1793"/>
                  </a:cubicBezTo>
                  <a:cubicBezTo>
                    <a:pt x="453" y="1826"/>
                    <a:pt x="485" y="1889"/>
                    <a:pt x="548" y="1954"/>
                  </a:cubicBezTo>
                  <a:lnTo>
                    <a:pt x="548" y="1954"/>
                  </a:lnTo>
                  <a:cubicBezTo>
                    <a:pt x="621" y="2054"/>
                    <a:pt x="762" y="2247"/>
                    <a:pt x="765" y="2266"/>
                  </a:cubicBezTo>
                  <a:lnTo>
                    <a:pt x="765" y="2266"/>
                  </a:lnTo>
                  <a:cubicBezTo>
                    <a:pt x="948" y="2388"/>
                    <a:pt x="1026" y="2458"/>
                    <a:pt x="1007" y="2458"/>
                  </a:cubicBezTo>
                  <a:cubicBezTo>
                    <a:pt x="996" y="2458"/>
                    <a:pt x="955" y="2436"/>
                    <a:pt x="884" y="2389"/>
                  </a:cubicBezTo>
                  <a:lnTo>
                    <a:pt x="884" y="2389"/>
                  </a:lnTo>
                  <a:lnTo>
                    <a:pt x="1182" y="2588"/>
                  </a:lnTo>
                  <a:cubicBezTo>
                    <a:pt x="1348" y="2720"/>
                    <a:pt x="1546" y="2820"/>
                    <a:pt x="1778" y="2886"/>
                  </a:cubicBezTo>
                  <a:cubicBezTo>
                    <a:pt x="2241" y="3084"/>
                    <a:pt x="2738" y="3184"/>
                    <a:pt x="3202" y="3250"/>
                  </a:cubicBezTo>
                  <a:cubicBezTo>
                    <a:pt x="3764" y="3349"/>
                    <a:pt x="4393" y="3415"/>
                    <a:pt x="4956" y="3415"/>
                  </a:cubicBezTo>
                  <a:cubicBezTo>
                    <a:pt x="5386" y="3382"/>
                    <a:pt x="5751" y="3349"/>
                    <a:pt x="6148" y="3118"/>
                  </a:cubicBezTo>
                  <a:cubicBezTo>
                    <a:pt x="6247" y="3051"/>
                    <a:pt x="6346" y="2985"/>
                    <a:pt x="6446" y="2919"/>
                  </a:cubicBezTo>
                  <a:cubicBezTo>
                    <a:pt x="6512" y="2853"/>
                    <a:pt x="6644" y="2753"/>
                    <a:pt x="6677" y="2687"/>
                  </a:cubicBezTo>
                  <a:cubicBezTo>
                    <a:pt x="6942" y="2455"/>
                    <a:pt x="6942" y="2124"/>
                    <a:pt x="6810" y="1826"/>
                  </a:cubicBezTo>
                  <a:lnTo>
                    <a:pt x="6843" y="1826"/>
                  </a:lnTo>
                  <a:cubicBezTo>
                    <a:pt x="6810" y="1793"/>
                    <a:pt x="6777" y="1760"/>
                    <a:pt x="6777" y="1694"/>
                  </a:cubicBezTo>
                  <a:cubicBezTo>
                    <a:pt x="6648" y="1566"/>
                    <a:pt x="6620" y="1517"/>
                    <a:pt x="6629" y="1517"/>
                  </a:cubicBezTo>
                  <a:lnTo>
                    <a:pt x="6629" y="1517"/>
                  </a:lnTo>
                  <a:cubicBezTo>
                    <a:pt x="6631" y="1517"/>
                    <a:pt x="6637" y="1521"/>
                    <a:pt x="6644" y="1529"/>
                  </a:cubicBezTo>
                  <a:cubicBezTo>
                    <a:pt x="6578" y="1462"/>
                    <a:pt x="6512" y="1363"/>
                    <a:pt x="6479" y="1330"/>
                  </a:cubicBezTo>
                  <a:cubicBezTo>
                    <a:pt x="6346" y="1131"/>
                    <a:pt x="6214" y="999"/>
                    <a:pt x="5982" y="833"/>
                  </a:cubicBezTo>
                  <a:cubicBezTo>
                    <a:pt x="5817" y="767"/>
                    <a:pt x="5618" y="701"/>
                    <a:pt x="5453" y="635"/>
                  </a:cubicBezTo>
                  <a:cubicBezTo>
                    <a:pt x="4989" y="436"/>
                    <a:pt x="4493" y="304"/>
                    <a:pt x="3996" y="204"/>
                  </a:cubicBezTo>
                  <a:cubicBezTo>
                    <a:pt x="3493" y="116"/>
                    <a:pt x="2964" y="1"/>
                    <a:pt x="2432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4519650" y="3138875"/>
              <a:ext cx="1475" cy="1875"/>
            </a:xfrm>
            <a:custGeom>
              <a:rect b="b" l="l" r="r" t="t"/>
              <a:pathLst>
                <a:path extrusionOk="0" h="75" w="59">
                  <a:moveTo>
                    <a:pt x="1" y="0"/>
                  </a:moveTo>
                  <a:cubicBezTo>
                    <a:pt x="34" y="50"/>
                    <a:pt x="51" y="75"/>
                    <a:pt x="55" y="75"/>
                  </a:cubicBezTo>
                  <a:cubicBezTo>
                    <a:pt x="59" y="75"/>
                    <a:pt x="51" y="50"/>
                    <a:pt x="34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4510625" y="3125100"/>
              <a:ext cx="2450" cy="3050"/>
            </a:xfrm>
            <a:custGeom>
              <a:rect b="b" l="l" r="r" t="t"/>
              <a:pathLst>
                <a:path extrusionOk="0" h="122" w="98">
                  <a:moveTo>
                    <a:pt x="1" y="1"/>
                  </a:moveTo>
                  <a:cubicBezTo>
                    <a:pt x="0" y="1"/>
                    <a:pt x="15" y="24"/>
                    <a:pt x="31" y="55"/>
                  </a:cubicBezTo>
                  <a:cubicBezTo>
                    <a:pt x="38" y="55"/>
                    <a:pt x="43" y="56"/>
                    <a:pt x="47" y="59"/>
                  </a:cubicBezTo>
                  <a:lnTo>
                    <a:pt x="47" y="59"/>
                  </a:lnTo>
                  <a:cubicBezTo>
                    <a:pt x="14" y="17"/>
                    <a:pt x="2" y="1"/>
                    <a:pt x="1" y="1"/>
                  </a:cubicBezTo>
                  <a:close/>
                  <a:moveTo>
                    <a:pt x="47" y="59"/>
                  </a:moveTo>
                  <a:cubicBezTo>
                    <a:pt x="56" y="69"/>
                    <a:pt x="65" y="81"/>
                    <a:pt x="76" y="95"/>
                  </a:cubicBezTo>
                  <a:lnTo>
                    <a:pt x="76" y="95"/>
                  </a:lnTo>
                  <a:cubicBezTo>
                    <a:pt x="66" y="79"/>
                    <a:pt x="59" y="65"/>
                    <a:pt x="47" y="59"/>
                  </a:cubicBezTo>
                  <a:close/>
                  <a:moveTo>
                    <a:pt x="76" y="95"/>
                  </a:moveTo>
                  <a:cubicBezTo>
                    <a:pt x="82" y="103"/>
                    <a:pt x="88" y="112"/>
                    <a:pt x="97" y="121"/>
                  </a:cubicBezTo>
                  <a:cubicBezTo>
                    <a:pt x="90" y="112"/>
                    <a:pt x="83" y="103"/>
                    <a:pt x="76" y="95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4515525" y="3131425"/>
              <a:ext cx="1675" cy="1675"/>
            </a:xfrm>
            <a:custGeom>
              <a:rect b="b" l="l" r="r" t="t"/>
              <a:pathLst>
                <a:path extrusionOk="0" h="67" w="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3" y="34"/>
                    <a:pt x="67" y="67"/>
                    <a:pt x="0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4510475" y="3165350"/>
              <a:ext cx="1750" cy="1400"/>
            </a:xfrm>
            <a:custGeom>
              <a:rect b="b" l="l" r="r" t="t"/>
              <a:pathLst>
                <a:path extrusionOk="0" h="56" w="70">
                  <a:moveTo>
                    <a:pt x="70" y="1"/>
                  </a:moveTo>
                  <a:cubicBezTo>
                    <a:pt x="70" y="1"/>
                    <a:pt x="45" y="1"/>
                    <a:pt x="38" y="23"/>
                  </a:cubicBezTo>
                  <a:lnTo>
                    <a:pt x="38" y="23"/>
                  </a:lnTo>
                  <a:cubicBezTo>
                    <a:pt x="47" y="17"/>
                    <a:pt x="57" y="9"/>
                    <a:pt x="70" y="1"/>
                  </a:cubicBezTo>
                  <a:close/>
                  <a:moveTo>
                    <a:pt x="38" y="23"/>
                  </a:moveTo>
                  <a:cubicBezTo>
                    <a:pt x="7" y="46"/>
                    <a:pt x="0" y="56"/>
                    <a:pt x="5" y="56"/>
                  </a:cubicBezTo>
                  <a:cubicBezTo>
                    <a:pt x="9" y="56"/>
                    <a:pt x="23" y="48"/>
                    <a:pt x="37" y="34"/>
                  </a:cubicBezTo>
                  <a:cubicBezTo>
                    <a:pt x="37" y="30"/>
                    <a:pt x="37" y="26"/>
                    <a:pt x="38" y="23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4444350" y="3413650"/>
              <a:ext cx="3325" cy="3150"/>
            </a:xfrm>
            <a:custGeom>
              <a:rect b="b" l="l" r="r" t="t"/>
              <a:pathLst>
                <a:path extrusionOk="0" h="126" w="133">
                  <a:moveTo>
                    <a:pt x="0" y="0"/>
                  </a:moveTo>
                  <a:cubicBezTo>
                    <a:pt x="90" y="90"/>
                    <a:pt x="126" y="125"/>
                    <a:pt x="129" y="125"/>
                  </a:cubicBezTo>
                  <a:cubicBezTo>
                    <a:pt x="132" y="125"/>
                    <a:pt x="88" y="73"/>
                    <a:pt x="33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4306975" y="3395400"/>
              <a:ext cx="148975" cy="88400"/>
            </a:xfrm>
            <a:custGeom>
              <a:rect b="b" l="l" r="r" t="t"/>
              <a:pathLst>
                <a:path extrusionOk="0" h="3536" w="5959">
                  <a:moveTo>
                    <a:pt x="4900" y="2650"/>
                  </a:moveTo>
                  <a:cubicBezTo>
                    <a:pt x="4880" y="2650"/>
                    <a:pt x="4848" y="2662"/>
                    <a:pt x="4819" y="2679"/>
                  </a:cubicBezTo>
                  <a:lnTo>
                    <a:pt x="4819" y="2679"/>
                  </a:lnTo>
                  <a:cubicBezTo>
                    <a:pt x="4846" y="2672"/>
                    <a:pt x="4873" y="2664"/>
                    <a:pt x="4900" y="2650"/>
                  </a:cubicBezTo>
                  <a:close/>
                  <a:moveTo>
                    <a:pt x="3464" y="0"/>
                  </a:moveTo>
                  <a:cubicBezTo>
                    <a:pt x="3163" y="0"/>
                    <a:pt x="2870" y="37"/>
                    <a:pt x="2549" y="101"/>
                  </a:cubicBezTo>
                  <a:cubicBezTo>
                    <a:pt x="2119" y="167"/>
                    <a:pt x="1688" y="300"/>
                    <a:pt x="1291" y="498"/>
                  </a:cubicBezTo>
                  <a:cubicBezTo>
                    <a:pt x="728" y="763"/>
                    <a:pt x="199" y="1227"/>
                    <a:pt x="66" y="1823"/>
                  </a:cubicBezTo>
                  <a:cubicBezTo>
                    <a:pt x="66" y="1856"/>
                    <a:pt x="66" y="1889"/>
                    <a:pt x="66" y="1889"/>
                  </a:cubicBezTo>
                  <a:cubicBezTo>
                    <a:pt x="28" y="2117"/>
                    <a:pt x="12" y="2225"/>
                    <a:pt x="11" y="2225"/>
                  </a:cubicBezTo>
                  <a:cubicBezTo>
                    <a:pt x="11" y="2225"/>
                    <a:pt x="19" y="2167"/>
                    <a:pt x="33" y="2054"/>
                  </a:cubicBezTo>
                  <a:lnTo>
                    <a:pt x="33" y="2054"/>
                  </a:lnTo>
                  <a:cubicBezTo>
                    <a:pt x="0" y="2220"/>
                    <a:pt x="0" y="2385"/>
                    <a:pt x="33" y="2551"/>
                  </a:cubicBezTo>
                  <a:cubicBezTo>
                    <a:pt x="66" y="2882"/>
                    <a:pt x="265" y="3080"/>
                    <a:pt x="530" y="3213"/>
                  </a:cubicBezTo>
                  <a:cubicBezTo>
                    <a:pt x="596" y="3246"/>
                    <a:pt x="662" y="3279"/>
                    <a:pt x="728" y="3312"/>
                  </a:cubicBezTo>
                  <a:cubicBezTo>
                    <a:pt x="952" y="3461"/>
                    <a:pt x="1213" y="3536"/>
                    <a:pt x="1497" y="3536"/>
                  </a:cubicBezTo>
                  <a:cubicBezTo>
                    <a:pt x="1591" y="3536"/>
                    <a:pt x="1688" y="3527"/>
                    <a:pt x="1788" y="3511"/>
                  </a:cubicBezTo>
                  <a:cubicBezTo>
                    <a:pt x="2019" y="3478"/>
                    <a:pt x="2218" y="3445"/>
                    <a:pt x="2417" y="3412"/>
                  </a:cubicBezTo>
                  <a:cubicBezTo>
                    <a:pt x="2748" y="3312"/>
                    <a:pt x="3046" y="3213"/>
                    <a:pt x="3377" y="3114"/>
                  </a:cubicBezTo>
                  <a:cubicBezTo>
                    <a:pt x="3675" y="3047"/>
                    <a:pt x="3973" y="2981"/>
                    <a:pt x="4271" y="2882"/>
                  </a:cubicBezTo>
                  <a:cubicBezTo>
                    <a:pt x="4436" y="2849"/>
                    <a:pt x="4602" y="2783"/>
                    <a:pt x="4767" y="2716"/>
                  </a:cubicBezTo>
                  <a:cubicBezTo>
                    <a:pt x="4780" y="2703"/>
                    <a:pt x="4799" y="2690"/>
                    <a:pt x="4819" y="2679"/>
                  </a:cubicBezTo>
                  <a:lnTo>
                    <a:pt x="4819" y="2679"/>
                  </a:lnTo>
                  <a:cubicBezTo>
                    <a:pt x="4780" y="2689"/>
                    <a:pt x="4740" y="2697"/>
                    <a:pt x="4701" y="2716"/>
                  </a:cubicBezTo>
                  <a:cubicBezTo>
                    <a:pt x="4900" y="2617"/>
                    <a:pt x="5098" y="2584"/>
                    <a:pt x="5264" y="2451"/>
                  </a:cubicBezTo>
                  <a:cubicBezTo>
                    <a:pt x="5363" y="2352"/>
                    <a:pt x="5429" y="2286"/>
                    <a:pt x="5528" y="2220"/>
                  </a:cubicBezTo>
                  <a:cubicBezTo>
                    <a:pt x="5959" y="1823"/>
                    <a:pt x="5893" y="1160"/>
                    <a:pt x="5528" y="730"/>
                  </a:cubicBezTo>
                  <a:cubicBezTo>
                    <a:pt x="5429" y="631"/>
                    <a:pt x="5330" y="498"/>
                    <a:pt x="5264" y="465"/>
                  </a:cubicBezTo>
                  <a:cubicBezTo>
                    <a:pt x="5098" y="333"/>
                    <a:pt x="4900" y="267"/>
                    <a:pt x="4701" y="200"/>
                  </a:cubicBezTo>
                  <a:cubicBezTo>
                    <a:pt x="4469" y="101"/>
                    <a:pt x="4237" y="68"/>
                    <a:pt x="3973" y="35"/>
                  </a:cubicBezTo>
                  <a:cubicBezTo>
                    <a:pt x="3797" y="11"/>
                    <a:pt x="3629" y="0"/>
                    <a:pt x="3464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4375650" y="3616225"/>
              <a:ext cx="118375" cy="97700"/>
            </a:xfrm>
            <a:custGeom>
              <a:rect b="b" l="l" r="r" t="t"/>
              <a:pathLst>
                <a:path extrusionOk="0" h="3908" w="4735">
                  <a:moveTo>
                    <a:pt x="3809" y="0"/>
                  </a:moveTo>
                  <a:cubicBezTo>
                    <a:pt x="3655" y="0"/>
                    <a:pt x="3500" y="47"/>
                    <a:pt x="3361" y="113"/>
                  </a:cubicBezTo>
                  <a:lnTo>
                    <a:pt x="3361" y="113"/>
                  </a:lnTo>
                  <a:cubicBezTo>
                    <a:pt x="3202" y="167"/>
                    <a:pt x="3047" y="226"/>
                    <a:pt x="2914" y="306"/>
                  </a:cubicBezTo>
                  <a:cubicBezTo>
                    <a:pt x="2781" y="372"/>
                    <a:pt x="2682" y="438"/>
                    <a:pt x="2550" y="504"/>
                  </a:cubicBezTo>
                  <a:cubicBezTo>
                    <a:pt x="2285" y="637"/>
                    <a:pt x="2053" y="769"/>
                    <a:pt x="1788" y="868"/>
                  </a:cubicBezTo>
                  <a:cubicBezTo>
                    <a:pt x="1888" y="835"/>
                    <a:pt x="2020" y="769"/>
                    <a:pt x="2119" y="736"/>
                  </a:cubicBezTo>
                  <a:lnTo>
                    <a:pt x="2119" y="736"/>
                  </a:lnTo>
                  <a:cubicBezTo>
                    <a:pt x="1821" y="868"/>
                    <a:pt x="1557" y="1001"/>
                    <a:pt x="1259" y="1133"/>
                  </a:cubicBezTo>
                  <a:cubicBezTo>
                    <a:pt x="1358" y="1067"/>
                    <a:pt x="1457" y="1034"/>
                    <a:pt x="1590" y="968"/>
                  </a:cubicBezTo>
                  <a:lnTo>
                    <a:pt x="1590" y="968"/>
                  </a:lnTo>
                  <a:cubicBezTo>
                    <a:pt x="1358" y="1067"/>
                    <a:pt x="1159" y="1133"/>
                    <a:pt x="961" y="1232"/>
                  </a:cubicBezTo>
                  <a:cubicBezTo>
                    <a:pt x="762" y="1332"/>
                    <a:pt x="630" y="1464"/>
                    <a:pt x="530" y="1597"/>
                  </a:cubicBezTo>
                  <a:lnTo>
                    <a:pt x="497" y="1597"/>
                  </a:lnTo>
                  <a:cubicBezTo>
                    <a:pt x="497" y="1630"/>
                    <a:pt x="464" y="1663"/>
                    <a:pt x="431" y="1663"/>
                  </a:cubicBezTo>
                  <a:cubicBezTo>
                    <a:pt x="133" y="1994"/>
                    <a:pt x="1" y="2457"/>
                    <a:pt x="133" y="2921"/>
                  </a:cubicBezTo>
                  <a:cubicBezTo>
                    <a:pt x="224" y="3315"/>
                    <a:pt x="566" y="3682"/>
                    <a:pt x="979" y="3791"/>
                  </a:cubicBezTo>
                  <a:lnTo>
                    <a:pt x="979" y="3791"/>
                  </a:lnTo>
                  <a:cubicBezTo>
                    <a:pt x="1153" y="3874"/>
                    <a:pt x="1336" y="3908"/>
                    <a:pt x="1521" y="3908"/>
                  </a:cubicBezTo>
                  <a:cubicBezTo>
                    <a:pt x="1937" y="3908"/>
                    <a:pt x="2365" y="3735"/>
                    <a:pt x="2715" y="3550"/>
                  </a:cubicBezTo>
                  <a:cubicBezTo>
                    <a:pt x="3046" y="3417"/>
                    <a:pt x="3311" y="3219"/>
                    <a:pt x="3576" y="2987"/>
                  </a:cubicBezTo>
                  <a:cubicBezTo>
                    <a:pt x="3841" y="2755"/>
                    <a:pt x="4039" y="2524"/>
                    <a:pt x="4238" y="2226"/>
                  </a:cubicBezTo>
                  <a:cubicBezTo>
                    <a:pt x="4437" y="1961"/>
                    <a:pt x="4602" y="1663"/>
                    <a:pt x="4668" y="1332"/>
                  </a:cubicBezTo>
                  <a:cubicBezTo>
                    <a:pt x="4668" y="1166"/>
                    <a:pt x="4735" y="1001"/>
                    <a:pt x="4702" y="835"/>
                  </a:cubicBezTo>
                  <a:cubicBezTo>
                    <a:pt x="4668" y="703"/>
                    <a:pt x="4635" y="570"/>
                    <a:pt x="4569" y="471"/>
                  </a:cubicBezTo>
                  <a:cubicBezTo>
                    <a:pt x="4437" y="239"/>
                    <a:pt x="4271" y="140"/>
                    <a:pt x="4039" y="41"/>
                  </a:cubicBezTo>
                  <a:cubicBezTo>
                    <a:pt x="3964" y="13"/>
                    <a:pt x="3887" y="0"/>
                    <a:pt x="3809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4568500" y="3439275"/>
              <a:ext cx="98500" cy="107150"/>
            </a:xfrm>
            <a:custGeom>
              <a:rect b="b" l="l" r="r" t="t"/>
              <a:pathLst>
                <a:path extrusionOk="0" h="4286" w="3940">
                  <a:moveTo>
                    <a:pt x="2501" y="1259"/>
                  </a:moveTo>
                  <a:lnTo>
                    <a:pt x="2501" y="1259"/>
                  </a:lnTo>
                  <a:cubicBezTo>
                    <a:pt x="2517" y="1280"/>
                    <a:pt x="2533" y="1302"/>
                    <a:pt x="2549" y="1325"/>
                  </a:cubicBezTo>
                  <a:cubicBezTo>
                    <a:pt x="2533" y="1303"/>
                    <a:pt x="2517" y="1281"/>
                    <a:pt x="2501" y="1259"/>
                  </a:cubicBezTo>
                  <a:close/>
                  <a:moveTo>
                    <a:pt x="951" y="1"/>
                  </a:moveTo>
                  <a:cubicBezTo>
                    <a:pt x="879" y="1"/>
                    <a:pt x="806" y="11"/>
                    <a:pt x="728" y="34"/>
                  </a:cubicBezTo>
                  <a:cubicBezTo>
                    <a:pt x="430" y="101"/>
                    <a:pt x="99" y="365"/>
                    <a:pt x="66" y="696"/>
                  </a:cubicBezTo>
                  <a:cubicBezTo>
                    <a:pt x="33" y="928"/>
                    <a:pt x="0" y="1160"/>
                    <a:pt x="33" y="1392"/>
                  </a:cubicBezTo>
                  <a:cubicBezTo>
                    <a:pt x="33" y="1590"/>
                    <a:pt x="99" y="1756"/>
                    <a:pt x="166" y="1921"/>
                  </a:cubicBezTo>
                  <a:cubicBezTo>
                    <a:pt x="265" y="2286"/>
                    <a:pt x="463" y="2583"/>
                    <a:pt x="695" y="2881"/>
                  </a:cubicBezTo>
                  <a:cubicBezTo>
                    <a:pt x="894" y="3146"/>
                    <a:pt x="1126" y="3444"/>
                    <a:pt x="1390" y="3676"/>
                  </a:cubicBezTo>
                  <a:cubicBezTo>
                    <a:pt x="1556" y="3841"/>
                    <a:pt x="1755" y="3974"/>
                    <a:pt x="1953" y="4073"/>
                  </a:cubicBezTo>
                  <a:cubicBezTo>
                    <a:pt x="2218" y="4206"/>
                    <a:pt x="2417" y="4239"/>
                    <a:pt x="2681" y="4272"/>
                  </a:cubicBezTo>
                  <a:cubicBezTo>
                    <a:pt x="2720" y="4281"/>
                    <a:pt x="2762" y="4285"/>
                    <a:pt x="2805" y="4285"/>
                  </a:cubicBezTo>
                  <a:cubicBezTo>
                    <a:pt x="2908" y="4285"/>
                    <a:pt x="3018" y="4262"/>
                    <a:pt x="3112" y="4239"/>
                  </a:cubicBezTo>
                  <a:cubicBezTo>
                    <a:pt x="3344" y="4139"/>
                    <a:pt x="3509" y="4040"/>
                    <a:pt x="3675" y="3841"/>
                  </a:cubicBezTo>
                  <a:cubicBezTo>
                    <a:pt x="3807" y="3676"/>
                    <a:pt x="3939" y="3444"/>
                    <a:pt x="3906" y="3212"/>
                  </a:cubicBezTo>
                  <a:cubicBezTo>
                    <a:pt x="3873" y="2948"/>
                    <a:pt x="3807" y="2749"/>
                    <a:pt x="3708" y="2517"/>
                  </a:cubicBezTo>
                  <a:cubicBezTo>
                    <a:pt x="3641" y="2352"/>
                    <a:pt x="3542" y="2252"/>
                    <a:pt x="3410" y="2120"/>
                  </a:cubicBezTo>
                  <a:cubicBezTo>
                    <a:pt x="3277" y="2021"/>
                    <a:pt x="3178" y="1888"/>
                    <a:pt x="3046" y="1789"/>
                  </a:cubicBezTo>
                  <a:cubicBezTo>
                    <a:pt x="2799" y="1573"/>
                    <a:pt x="2610" y="1358"/>
                    <a:pt x="2398" y="1116"/>
                  </a:cubicBezTo>
                  <a:lnTo>
                    <a:pt x="2398" y="1116"/>
                  </a:lnTo>
                  <a:cubicBezTo>
                    <a:pt x="2283" y="956"/>
                    <a:pt x="2168" y="802"/>
                    <a:pt x="2052" y="663"/>
                  </a:cubicBezTo>
                  <a:cubicBezTo>
                    <a:pt x="1986" y="597"/>
                    <a:pt x="1920" y="531"/>
                    <a:pt x="1887" y="465"/>
                  </a:cubicBezTo>
                  <a:cubicBezTo>
                    <a:pt x="1755" y="365"/>
                    <a:pt x="1622" y="266"/>
                    <a:pt x="1490" y="167"/>
                  </a:cubicBezTo>
                  <a:lnTo>
                    <a:pt x="1490" y="167"/>
                  </a:lnTo>
                  <a:cubicBezTo>
                    <a:pt x="1523" y="200"/>
                    <a:pt x="1556" y="233"/>
                    <a:pt x="1589" y="266"/>
                  </a:cubicBezTo>
                  <a:cubicBezTo>
                    <a:pt x="1386" y="114"/>
                    <a:pt x="1183" y="1"/>
                    <a:pt x="951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4630550" y="3200525"/>
              <a:ext cx="216875" cy="116650"/>
            </a:xfrm>
            <a:custGeom>
              <a:rect b="b" l="l" r="r" t="t"/>
              <a:pathLst>
                <a:path extrusionOk="0" h="4666" w="8675">
                  <a:moveTo>
                    <a:pt x="6906" y="0"/>
                  </a:moveTo>
                  <a:cubicBezTo>
                    <a:pt x="6738" y="0"/>
                    <a:pt x="6560" y="93"/>
                    <a:pt x="6456" y="249"/>
                  </a:cubicBezTo>
                  <a:cubicBezTo>
                    <a:pt x="6456" y="249"/>
                    <a:pt x="6390" y="315"/>
                    <a:pt x="6357" y="381"/>
                  </a:cubicBezTo>
                  <a:cubicBezTo>
                    <a:pt x="6158" y="448"/>
                    <a:pt x="5960" y="514"/>
                    <a:pt x="5761" y="580"/>
                  </a:cubicBezTo>
                  <a:cubicBezTo>
                    <a:pt x="5629" y="646"/>
                    <a:pt x="5496" y="746"/>
                    <a:pt x="5331" y="812"/>
                  </a:cubicBezTo>
                  <a:cubicBezTo>
                    <a:pt x="5298" y="812"/>
                    <a:pt x="5165" y="878"/>
                    <a:pt x="5099" y="911"/>
                  </a:cubicBezTo>
                  <a:lnTo>
                    <a:pt x="4702" y="1077"/>
                  </a:lnTo>
                  <a:cubicBezTo>
                    <a:pt x="4599" y="1102"/>
                    <a:pt x="4123" y="1305"/>
                    <a:pt x="4108" y="1305"/>
                  </a:cubicBezTo>
                  <a:cubicBezTo>
                    <a:pt x="4104" y="1305"/>
                    <a:pt x="4140" y="1287"/>
                    <a:pt x="4238" y="1242"/>
                  </a:cubicBezTo>
                  <a:lnTo>
                    <a:pt x="4238" y="1242"/>
                  </a:lnTo>
                  <a:cubicBezTo>
                    <a:pt x="3940" y="1375"/>
                    <a:pt x="3642" y="1507"/>
                    <a:pt x="3344" y="1606"/>
                  </a:cubicBezTo>
                  <a:cubicBezTo>
                    <a:pt x="3179" y="1672"/>
                    <a:pt x="3046" y="1706"/>
                    <a:pt x="2881" y="1772"/>
                  </a:cubicBezTo>
                  <a:cubicBezTo>
                    <a:pt x="2748" y="1838"/>
                    <a:pt x="2583" y="1904"/>
                    <a:pt x="2451" y="1970"/>
                  </a:cubicBezTo>
                  <a:lnTo>
                    <a:pt x="2417" y="1970"/>
                  </a:lnTo>
                  <a:cubicBezTo>
                    <a:pt x="2120" y="2070"/>
                    <a:pt x="1822" y="2202"/>
                    <a:pt x="1524" y="2301"/>
                  </a:cubicBezTo>
                  <a:cubicBezTo>
                    <a:pt x="1193" y="2434"/>
                    <a:pt x="729" y="2633"/>
                    <a:pt x="431" y="2897"/>
                  </a:cubicBezTo>
                  <a:cubicBezTo>
                    <a:pt x="67" y="3295"/>
                    <a:pt x="1" y="3791"/>
                    <a:pt x="332" y="4222"/>
                  </a:cubicBezTo>
                  <a:cubicBezTo>
                    <a:pt x="630" y="4553"/>
                    <a:pt x="1093" y="4586"/>
                    <a:pt x="1491" y="4652"/>
                  </a:cubicBezTo>
                  <a:cubicBezTo>
                    <a:pt x="1587" y="4662"/>
                    <a:pt x="1682" y="4666"/>
                    <a:pt x="1775" y="4666"/>
                  </a:cubicBezTo>
                  <a:cubicBezTo>
                    <a:pt x="1999" y="4666"/>
                    <a:pt x="2216" y="4642"/>
                    <a:pt x="2451" y="4619"/>
                  </a:cubicBezTo>
                  <a:cubicBezTo>
                    <a:pt x="3113" y="4553"/>
                    <a:pt x="3775" y="4453"/>
                    <a:pt x="4437" y="4255"/>
                  </a:cubicBezTo>
                  <a:cubicBezTo>
                    <a:pt x="5033" y="4122"/>
                    <a:pt x="5595" y="3924"/>
                    <a:pt x="6158" y="3692"/>
                  </a:cubicBezTo>
                  <a:cubicBezTo>
                    <a:pt x="6522" y="3526"/>
                    <a:pt x="6920" y="3394"/>
                    <a:pt x="7284" y="3195"/>
                  </a:cubicBezTo>
                  <a:cubicBezTo>
                    <a:pt x="7615" y="3030"/>
                    <a:pt x="7847" y="2765"/>
                    <a:pt x="8045" y="2467"/>
                  </a:cubicBezTo>
                  <a:cubicBezTo>
                    <a:pt x="8674" y="1871"/>
                    <a:pt x="8442" y="944"/>
                    <a:pt x="7813" y="514"/>
                  </a:cubicBezTo>
                  <a:cubicBezTo>
                    <a:pt x="7681" y="415"/>
                    <a:pt x="7549" y="381"/>
                    <a:pt x="7416" y="348"/>
                  </a:cubicBezTo>
                  <a:cubicBezTo>
                    <a:pt x="7383" y="315"/>
                    <a:pt x="7350" y="315"/>
                    <a:pt x="7317" y="315"/>
                  </a:cubicBezTo>
                  <a:lnTo>
                    <a:pt x="7284" y="249"/>
                  </a:lnTo>
                  <a:cubicBezTo>
                    <a:pt x="7205" y="76"/>
                    <a:pt x="7059" y="0"/>
                    <a:pt x="6906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4633050" y="2927525"/>
              <a:ext cx="95200" cy="160375"/>
            </a:xfrm>
            <a:custGeom>
              <a:rect b="b" l="l" r="r" t="t"/>
              <a:pathLst>
                <a:path extrusionOk="0" h="6415" w="3808">
                  <a:moveTo>
                    <a:pt x="1450" y="1"/>
                  </a:moveTo>
                  <a:cubicBezTo>
                    <a:pt x="1361" y="1"/>
                    <a:pt x="1271" y="33"/>
                    <a:pt x="1192" y="112"/>
                  </a:cubicBezTo>
                  <a:cubicBezTo>
                    <a:pt x="1192" y="140"/>
                    <a:pt x="1099" y="260"/>
                    <a:pt x="1088" y="260"/>
                  </a:cubicBezTo>
                  <a:cubicBezTo>
                    <a:pt x="1086" y="260"/>
                    <a:pt x="1087" y="255"/>
                    <a:pt x="1093" y="245"/>
                  </a:cubicBezTo>
                  <a:lnTo>
                    <a:pt x="1093" y="245"/>
                  </a:lnTo>
                  <a:cubicBezTo>
                    <a:pt x="1026" y="344"/>
                    <a:pt x="960" y="377"/>
                    <a:pt x="894" y="443"/>
                  </a:cubicBezTo>
                  <a:cubicBezTo>
                    <a:pt x="828" y="509"/>
                    <a:pt x="795" y="543"/>
                    <a:pt x="762" y="609"/>
                  </a:cubicBezTo>
                  <a:cubicBezTo>
                    <a:pt x="695" y="642"/>
                    <a:pt x="530" y="840"/>
                    <a:pt x="530" y="874"/>
                  </a:cubicBezTo>
                  <a:cubicBezTo>
                    <a:pt x="331" y="1105"/>
                    <a:pt x="199" y="1403"/>
                    <a:pt x="99" y="1701"/>
                  </a:cubicBezTo>
                  <a:lnTo>
                    <a:pt x="99" y="1668"/>
                  </a:lnTo>
                  <a:cubicBezTo>
                    <a:pt x="0" y="2032"/>
                    <a:pt x="0" y="2396"/>
                    <a:pt x="66" y="2827"/>
                  </a:cubicBezTo>
                  <a:cubicBezTo>
                    <a:pt x="99" y="3025"/>
                    <a:pt x="133" y="3224"/>
                    <a:pt x="166" y="3390"/>
                  </a:cubicBezTo>
                  <a:cubicBezTo>
                    <a:pt x="298" y="3886"/>
                    <a:pt x="530" y="4383"/>
                    <a:pt x="795" y="4813"/>
                  </a:cubicBezTo>
                  <a:cubicBezTo>
                    <a:pt x="1093" y="5310"/>
                    <a:pt x="1457" y="5740"/>
                    <a:pt x="1920" y="6071"/>
                  </a:cubicBezTo>
                  <a:cubicBezTo>
                    <a:pt x="2169" y="6243"/>
                    <a:pt x="2583" y="6415"/>
                    <a:pt x="2952" y="6415"/>
                  </a:cubicBezTo>
                  <a:cubicBezTo>
                    <a:pt x="3222" y="6415"/>
                    <a:pt x="3469" y="6323"/>
                    <a:pt x="3609" y="6071"/>
                  </a:cubicBezTo>
                  <a:lnTo>
                    <a:pt x="3609" y="6071"/>
                  </a:lnTo>
                  <a:cubicBezTo>
                    <a:pt x="3569" y="6124"/>
                    <a:pt x="3545" y="6150"/>
                    <a:pt x="3541" y="6150"/>
                  </a:cubicBezTo>
                  <a:cubicBezTo>
                    <a:pt x="3536" y="6150"/>
                    <a:pt x="3575" y="6091"/>
                    <a:pt x="3675" y="5972"/>
                  </a:cubicBezTo>
                  <a:cubicBezTo>
                    <a:pt x="3741" y="5872"/>
                    <a:pt x="3807" y="5740"/>
                    <a:pt x="3807" y="5641"/>
                  </a:cubicBezTo>
                  <a:cubicBezTo>
                    <a:pt x="3807" y="5508"/>
                    <a:pt x="3807" y="5442"/>
                    <a:pt x="3807" y="5310"/>
                  </a:cubicBezTo>
                  <a:cubicBezTo>
                    <a:pt x="3774" y="5078"/>
                    <a:pt x="3741" y="4846"/>
                    <a:pt x="3675" y="4647"/>
                  </a:cubicBezTo>
                  <a:cubicBezTo>
                    <a:pt x="3542" y="4283"/>
                    <a:pt x="3443" y="3952"/>
                    <a:pt x="3311" y="3621"/>
                  </a:cubicBezTo>
                  <a:cubicBezTo>
                    <a:pt x="3211" y="3257"/>
                    <a:pt x="3112" y="2893"/>
                    <a:pt x="3013" y="2529"/>
                  </a:cubicBezTo>
                  <a:cubicBezTo>
                    <a:pt x="2980" y="2363"/>
                    <a:pt x="2946" y="2198"/>
                    <a:pt x="2913" y="2032"/>
                  </a:cubicBezTo>
                  <a:cubicBezTo>
                    <a:pt x="2847" y="1767"/>
                    <a:pt x="2748" y="1569"/>
                    <a:pt x="2615" y="1370"/>
                  </a:cubicBezTo>
                  <a:cubicBezTo>
                    <a:pt x="2516" y="1172"/>
                    <a:pt x="2384" y="973"/>
                    <a:pt x="2251" y="807"/>
                  </a:cubicBezTo>
                  <a:cubicBezTo>
                    <a:pt x="2185" y="741"/>
                    <a:pt x="2086" y="642"/>
                    <a:pt x="2086" y="642"/>
                  </a:cubicBezTo>
                  <a:lnTo>
                    <a:pt x="2086" y="642"/>
                  </a:lnTo>
                  <a:cubicBezTo>
                    <a:pt x="2086" y="675"/>
                    <a:pt x="2119" y="675"/>
                    <a:pt x="2119" y="708"/>
                  </a:cubicBezTo>
                  <a:cubicBezTo>
                    <a:pt x="2086" y="675"/>
                    <a:pt x="2053" y="642"/>
                    <a:pt x="2053" y="609"/>
                  </a:cubicBezTo>
                  <a:cubicBezTo>
                    <a:pt x="1953" y="476"/>
                    <a:pt x="1887" y="377"/>
                    <a:pt x="1854" y="278"/>
                  </a:cubicBezTo>
                  <a:cubicBezTo>
                    <a:pt x="1788" y="125"/>
                    <a:pt x="1622" y="1"/>
                    <a:pt x="1450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4731525" y="2399600"/>
              <a:ext cx="85275" cy="180300"/>
            </a:xfrm>
            <a:custGeom>
              <a:rect b="b" l="l" r="r" t="t"/>
              <a:pathLst>
                <a:path extrusionOk="0" h="7212" w="3411">
                  <a:moveTo>
                    <a:pt x="1934" y="1"/>
                  </a:moveTo>
                  <a:cubicBezTo>
                    <a:pt x="1713" y="1"/>
                    <a:pt x="1498" y="56"/>
                    <a:pt x="1325" y="175"/>
                  </a:cubicBezTo>
                  <a:cubicBezTo>
                    <a:pt x="1159" y="274"/>
                    <a:pt x="1060" y="373"/>
                    <a:pt x="927" y="506"/>
                  </a:cubicBezTo>
                  <a:cubicBezTo>
                    <a:pt x="663" y="705"/>
                    <a:pt x="464" y="1002"/>
                    <a:pt x="332" y="1400"/>
                  </a:cubicBezTo>
                  <a:cubicBezTo>
                    <a:pt x="232" y="1598"/>
                    <a:pt x="199" y="1797"/>
                    <a:pt x="166" y="2029"/>
                  </a:cubicBezTo>
                  <a:cubicBezTo>
                    <a:pt x="67" y="2591"/>
                    <a:pt x="1" y="3187"/>
                    <a:pt x="1" y="3783"/>
                  </a:cubicBezTo>
                  <a:cubicBezTo>
                    <a:pt x="1" y="4346"/>
                    <a:pt x="67" y="4942"/>
                    <a:pt x="232" y="5472"/>
                  </a:cubicBezTo>
                  <a:cubicBezTo>
                    <a:pt x="398" y="6200"/>
                    <a:pt x="795" y="6928"/>
                    <a:pt x="1523" y="7160"/>
                  </a:cubicBezTo>
                  <a:cubicBezTo>
                    <a:pt x="1630" y="7195"/>
                    <a:pt x="1739" y="7212"/>
                    <a:pt x="1846" y="7212"/>
                  </a:cubicBezTo>
                  <a:cubicBezTo>
                    <a:pt x="2139" y="7212"/>
                    <a:pt x="2422" y="7089"/>
                    <a:pt x="2616" y="6895"/>
                  </a:cubicBezTo>
                  <a:cubicBezTo>
                    <a:pt x="3079" y="6432"/>
                    <a:pt x="3112" y="5736"/>
                    <a:pt x="3145" y="5141"/>
                  </a:cubicBezTo>
                  <a:cubicBezTo>
                    <a:pt x="3179" y="4677"/>
                    <a:pt x="3145" y="4247"/>
                    <a:pt x="3179" y="3783"/>
                  </a:cubicBezTo>
                  <a:cubicBezTo>
                    <a:pt x="3179" y="3552"/>
                    <a:pt x="3179" y="3353"/>
                    <a:pt x="3212" y="3121"/>
                  </a:cubicBezTo>
                  <a:cubicBezTo>
                    <a:pt x="3212" y="3107"/>
                    <a:pt x="3212" y="3023"/>
                    <a:pt x="3212" y="2956"/>
                  </a:cubicBezTo>
                  <a:cubicBezTo>
                    <a:pt x="3212" y="3025"/>
                    <a:pt x="3214" y="3052"/>
                    <a:pt x="3217" y="3052"/>
                  </a:cubicBezTo>
                  <a:cubicBezTo>
                    <a:pt x="3227" y="3052"/>
                    <a:pt x="3245" y="2848"/>
                    <a:pt x="3245" y="2823"/>
                  </a:cubicBezTo>
                  <a:cubicBezTo>
                    <a:pt x="3311" y="2492"/>
                    <a:pt x="3377" y="2161"/>
                    <a:pt x="3377" y="1863"/>
                  </a:cubicBezTo>
                  <a:cubicBezTo>
                    <a:pt x="3410" y="1565"/>
                    <a:pt x="3344" y="1300"/>
                    <a:pt x="3212" y="1069"/>
                  </a:cubicBezTo>
                  <a:cubicBezTo>
                    <a:pt x="3179" y="936"/>
                    <a:pt x="3145" y="804"/>
                    <a:pt x="3079" y="638"/>
                  </a:cubicBezTo>
                  <a:cubicBezTo>
                    <a:pt x="2879" y="237"/>
                    <a:pt x="2392" y="1"/>
                    <a:pt x="1934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771250" y="2777450"/>
              <a:ext cx="147350" cy="106675"/>
            </a:xfrm>
            <a:custGeom>
              <a:rect b="b" l="l" r="r" t="t"/>
              <a:pathLst>
                <a:path extrusionOk="0" h="4267" w="5894">
                  <a:moveTo>
                    <a:pt x="1003" y="0"/>
                  </a:moveTo>
                  <a:cubicBezTo>
                    <a:pt x="923" y="0"/>
                    <a:pt x="843" y="8"/>
                    <a:pt x="762" y="24"/>
                  </a:cubicBezTo>
                  <a:cubicBezTo>
                    <a:pt x="746" y="23"/>
                    <a:pt x="731" y="22"/>
                    <a:pt x="716" y="22"/>
                  </a:cubicBezTo>
                  <a:cubicBezTo>
                    <a:pt x="376" y="22"/>
                    <a:pt x="133" y="369"/>
                    <a:pt x="133" y="686"/>
                  </a:cubicBezTo>
                  <a:cubicBezTo>
                    <a:pt x="1" y="1249"/>
                    <a:pt x="431" y="1812"/>
                    <a:pt x="828" y="2209"/>
                  </a:cubicBezTo>
                  <a:cubicBezTo>
                    <a:pt x="1126" y="2540"/>
                    <a:pt x="1490" y="2838"/>
                    <a:pt x="1854" y="3103"/>
                  </a:cubicBezTo>
                  <a:cubicBezTo>
                    <a:pt x="2152" y="3334"/>
                    <a:pt x="2483" y="3566"/>
                    <a:pt x="2814" y="3732"/>
                  </a:cubicBezTo>
                  <a:cubicBezTo>
                    <a:pt x="2980" y="3831"/>
                    <a:pt x="3179" y="3930"/>
                    <a:pt x="3344" y="3997"/>
                  </a:cubicBezTo>
                  <a:cubicBezTo>
                    <a:pt x="3510" y="4096"/>
                    <a:pt x="3708" y="4162"/>
                    <a:pt x="3874" y="4228"/>
                  </a:cubicBezTo>
                  <a:cubicBezTo>
                    <a:pt x="3958" y="4256"/>
                    <a:pt x="4042" y="4266"/>
                    <a:pt x="4126" y="4266"/>
                  </a:cubicBezTo>
                  <a:cubicBezTo>
                    <a:pt x="4240" y="4266"/>
                    <a:pt x="4355" y="4247"/>
                    <a:pt x="4470" y="4228"/>
                  </a:cubicBezTo>
                  <a:cubicBezTo>
                    <a:pt x="4569" y="4228"/>
                    <a:pt x="4668" y="4228"/>
                    <a:pt x="4801" y="4195"/>
                  </a:cubicBezTo>
                  <a:cubicBezTo>
                    <a:pt x="5562" y="3997"/>
                    <a:pt x="5893" y="3103"/>
                    <a:pt x="5529" y="2441"/>
                  </a:cubicBezTo>
                  <a:cubicBezTo>
                    <a:pt x="5496" y="2341"/>
                    <a:pt x="5397" y="2275"/>
                    <a:pt x="5363" y="2209"/>
                  </a:cubicBezTo>
                  <a:cubicBezTo>
                    <a:pt x="5297" y="2176"/>
                    <a:pt x="5264" y="2110"/>
                    <a:pt x="5231" y="2076"/>
                  </a:cubicBezTo>
                  <a:cubicBezTo>
                    <a:pt x="5231" y="2076"/>
                    <a:pt x="5231" y="2043"/>
                    <a:pt x="5198" y="2043"/>
                  </a:cubicBezTo>
                  <a:cubicBezTo>
                    <a:pt x="4933" y="1779"/>
                    <a:pt x="4569" y="1613"/>
                    <a:pt x="4172" y="1414"/>
                  </a:cubicBezTo>
                  <a:cubicBezTo>
                    <a:pt x="3841" y="1249"/>
                    <a:pt x="3510" y="1050"/>
                    <a:pt x="3145" y="885"/>
                  </a:cubicBezTo>
                  <a:cubicBezTo>
                    <a:pt x="2814" y="719"/>
                    <a:pt x="2483" y="554"/>
                    <a:pt x="2152" y="388"/>
                  </a:cubicBezTo>
                  <a:cubicBezTo>
                    <a:pt x="1792" y="194"/>
                    <a:pt x="1409" y="0"/>
                    <a:pt x="1003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4969875" y="2507350"/>
              <a:ext cx="109275" cy="127525"/>
            </a:xfrm>
            <a:custGeom>
              <a:rect b="b" l="l" r="r" t="t"/>
              <a:pathLst>
                <a:path extrusionOk="0" h="5101" w="4371">
                  <a:moveTo>
                    <a:pt x="3329" y="1"/>
                  </a:moveTo>
                  <a:cubicBezTo>
                    <a:pt x="3312" y="1"/>
                    <a:pt x="3295" y="1"/>
                    <a:pt x="3278" y="3"/>
                  </a:cubicBezTo>
                  <a:cubicBezTo>
                    <a:pt x="3112" y="36"/>
                    <a:pt x="2980" y="36"/>
                    <a:pt x="2848" y="69"/>
                  </a:cubicBezTo>
                  <a:cubicBezTo>
                    <a:pt x="2616" y="168"/>
                    <a:pt x="2450" y="268"/>
                    <a:pt x="2252" y="433"/>
                  </a:cubicBezTo>
                  <a:cubicBezTo>
                    <a:pt x="2053" y="632"/>
                    <a:pt x="1888" y="831"/>
                    <a:pt x="1722" y="1062"/>
                  </a:cubicBezTo>
                  <a:cubicBezTo>
                    <a:pt x="1490" y="1393"/>
                    <a:pt x="1225" y="1691"/>
                    <a:pt x="1027" y="2022"/>
                  </a:cubicBezTo>
                  <a:cubicBezTo>
                    <a:pt x="828" y="2353"/>
                    <a:pt x="630" y="2684"/>
                    <a:pt x="431" y="3015"/>
                  </a:cubicBezTo>
                  <a:cubicBezTo>
                    <a:pt x="332" y="3247"/>
                    <a:pt x="199" y="3479"/>
                    <a:pt x="133" y="3711"/>
                  </a:cubicBezTo>
                  <a:cubicBezTo>
                    <a:pt x="100" y="3777"/>
                    <a:pt x="67" y="3876"/>
                    <a:pt x="34" y="3975"/>
                  </a:cubicBezTo>
                  <a:cubicBezTo>
                    <a:pt x="1" y="4075"/>
                    <a:pt x="1" y="4207"/>
                    <a:pt x="1" y="4340"/>
                  </a:cubicBezTo>
                  <a:cubicBezTo>
                    <a:pt x="1" y="4406"/>
                    <a:pt x="34" y="4472"/>
                    <a:pt x="67" y="4571"/>
                  </a:cubicBezTo>
                  <a:cubicBezTo>
                    <a:pt x="100" y="4869"/>
                    <a:pt x="431" y="5068"/>
                    <a:pt x="729" y="5068"/>
                  </a:cubicBezTo>
                  <a:lnTo>
                    <a:pt x="630" y="5068"/>
                  </a:lnTo>
                  <a:lnTo>
                    <a:pt x="861" y="5101"/>
                  </a:lnTo>
                  <a:cubicBezTo>
                    <a:pt x="1027" y="5101"/>
                    <a:pt x="1159" y="5035"/>
                    <a:pt x="1292" y="4969"/>
                  </a:cubicBezTo>
                  <a:cubicBezTo>
                    <a:pt x="1391" y="4935"/>
                    <a:pt x="1457" y="4869"/>
                    <a:pt x="1523" y="4836"/>
                  </a:cubicBezTo>
                  <a:cubicBezTo>
                    <a:pt x="1755" y="4704"/>
                    <a:pt x="1921" y="4538"/>
                    <a:pt x="2119" y="4373"/>
                  </a:cubicBezTo>
                  <a:cubicBezTo>
                    <a:pt x="2417" y="4108"/>
                    <a:pt x="2682" y="3810"/>
                    <a:pt x="2947" y="3512"/>
                  </a:cubicBezTo>
                  <a:cubicBezTo>
                    <a:pt x="3278" y="3148"/>
                    <a:pt x="3510" y="2751"/>
                    <a:pt x="3774" y="2386"/>
                  </a:cubicBezTo>
                  <a:cubicBezTo>
                    <a:pt x="4105" y="1923"/>
                    <a:pt x="4370" y="1261"/>
                    <a:pt x="4172" y="698"/>
                  </a:cubicBezTo>
                  <a:cubicBezTo>
                    <a:pt x="4077" y="349"/>
                    <a:pt x="3708" y="1"/>
                    <a:pt x="3329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5157750" y="2783825"/>
              <a:ext cx="850" cy="25"/>
            </a:xfrm>
            <a:custGeom>
              <a:rect b="b" l="l" r="r" t="t"/>
              <a:pathLst>
                <a:path extrusionOk="0" h="1" w="34">
                  <a:moveTo>
                    <a:pt x="0" y="1"/>
                  </a:moveTo>
                  <a:cubicBezTo>
                    <a:pt x="0" y="1"/>
                    <a:pt x="33" y="1"/>
                    <a:pt x="33" y="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5132075" y="2761125"/>
              <a:ext cx="155625" cy="76025"/>
            </a:xfrm>
            <a:custGeom>
              <a:rect b="b" l="l" r="r" t="t"/>
              <a:pathLst>
                <a:path extrusionOk="0" h="3041" w="6225">
                  <a:moveTo>
                    <a:pt x="4362" y="0"/>
                  </a:moveTo>
                  <a:cubicBezTo>
                    <a:pt x="4334" y="0"/>
                    <a:pt x="4305" y="4"/>
                    <a:pt x="4271" y="15"/>
                  </a:cubicBezTo>
                  <a:cubicBezTo>
                    <a:pt x="4106" y="15"/>
                    <a:pt x="3973" y="48"/>
                    <a:pt x="3841" y="81"/>
                  </a:cubicBezTo>
                  <a:cubicBezTo>
                    <a:pt x="3676" y="114"/>
                    <a:pt x="3543" y="147"/>
                    <a:pt x="3378" y="214"/>
                  </a:cubicBezTo>
                  <a:cubicBezTo>
                    <a:pt x="3047" y="313"/>
                    <a:pt x="2682" y="412"/>
                    <a:pt x="2351" y="511"/>
                  </a:cubicBezTo>
                  <a:cubicBezTo>
                    <a:pt x="1987" y="578"/>
                    <a:pt x="1656" y="677"/>
                    <a:pt x="1325" y="809"/>
                  </a:cubicBezTo>
                  <a:cubicBezTo>
                    <a:pt x="1226" y="843"/>
                    <a:pt x="1160" y="876"/>
                    <a:pt x="1060" y="909"/>
                  </a:cubicBezTo>
                  <a:cubicBezTo>
                    <a:pt x="928" y="975"/>
                    <a:pt x="795" y="1008"/>
                    <a:pt x="696" y="1074"/>
                  </a:cubicBezTo>
                  <a:cubicBezTo>
                    <a:pt x="564" y="1174"/>
                    <a:pt x="498" y="1207"/>
                    <a:pt x="498" y="1240"/>
                  </a:cubicBezTo>
                  <a:cubicBezTo>
                    <a:pt x="365" y="1306"/>
                    <a:pt x="266" y="1405"/>
                    <a:pt x="200" y="1505"/>
                  </a:cubicBezTo>
                  <a:cubicBezTo>
                    <a:pt x="138" y="1649"/>
                    <a:pt x="114" y="1729"/>
                    <a:pt x="114" y="1729"/>
                  </a:cubicBezTo>
                  <a:cubicBezTo>
                    <a:pt x="113" y="1729"/>
                    <a:pt x="121" y="1700"/>
                    <a:pt x="133" y="1637"/>
                  </a:cubicBezTo>
                  <a:lnTo>
                    <a:pt x="133" y="1637"/>
                  </a:lnTo>
                  <a:cubicBezTo>
                    <a:pt x="1" y="1902"/>
                    <a:pt x="67" y="2200"/>
                    <a:pt x="266" y="2432"/>
                  </a:cubicBezTo>
                  <a:cubicBezTo>
                    <a:pt x="223" y="2400"/>
                    <a:pt x="198" y="2385"/>
                    <a:pt x="188" y="2385"/>
                  </a:cubicBezTo>
                  <a:cubicBezTo>
                    <a:pt x="168" y="2385"/>
                    <a:pt x="220" y="2451"/>
                    <a:pt x="332" y="2564"/>
                  </a:cubicBezTo>
                  <a:cubicBezTo>
                    <a:pt x="398" y="2630"/>
                    <a:pt x="498" y="2696"/>
                    <a:pt x="564" y="2729"/>
                  </a:cubicBezTo>
                  <a:cubicBezTo>
                    <a:pt x="696" y="2796"/>
                    <a:pt x="829" y="2862"/>
                    <a:pt x="928" y="2895"/>
                  </a:cubicBezTo>
                  <a:cubicBezTo>
                    <a:pt x="1160" y="2961"/>
                    <a:pt x="1424" y="2994"/>
                    <a:pt x="1689" y="3027"/>
                  </a:cubicBezTo>
                  <a:cubicBezTo>
                    <a:pt x="1805" y="3036"/>
                    <a:pt x="1920" y="3040"/>
                    <a:pt x="2035" y="3040"/>
                  </a:cubicBezTo>
                  <a:cubicBezTo>
                    <a:pt x="2350" y="3040"/>
                    <a:pt x="2665" y="3010"/>
                    <a:pt x="2980" y="2961"/>
                  </a:cubicBezTo>
                  <a:cubicBezTo>
                    <a:pt x="3695" y="2855"/>
                    <a:pt x="4599" y="2771"/>
                    <a:pt x="5204" y="2318"/>
                  </a:cubicBezTo>
                  <a:lnTo>
                    <a:pt x="5204" y="2318"/>
                  </a:lnTo>
                  <a:cubicBezTo>
                    <a:pt x="5191" y="2334"/>
                    <a:pt x="5178" y="2349"/>
                    <a:pt x="5165" y="2365"/>
                  </a:cubicBezTo>
                  <a:cubicBezTo>
                    <a:pt x="5397" y="2167"/>
                    <a:pt x="5596" y="2001"/>
                    <a:pt x="5794" y="1736"/>
                  </a:cubicBezTo>
                  <a:cubicBezTo>
                    <a:pt x="6225" y="1107"/>
                    <a:pt x="5761" y="280"/>
                    <a:pt x="5132" y="81"/>
                  </a:cubicBezTo>
                  <a:cubicBezTo>
                    <a:pt x="4934" y="15"/>
                    <a:pt x="4702" y="15"/>
                    <a:pt x="4503" y="15"/>
                  </a:cubicBezTo>
                  <a:lnTo>
                    <a:pt x="4536" y="15"/>
                  </a:lnTo>
                  <a:cubicBezTo>
                    <a:pt x="4470" y="15"/>
                    <a:pt x="4419" y="0"/>
                    <a:pt x="4362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5158575" y="2783200"/>
              <a:ext cx="2100" cy="650"/>
            </a:xfrm>
            <a:custGeom>
              <a:rect b="b" l="l" r="r" t="t"/>
              <a:pathLst>
                <a:path extrusionOk="0" h="26" w="84">
                  <a:moveTo>
                    <a:pt x="79" y="1"/>
                  </a:moveTo>
                  <a:cubicBezTo>
                    <a:pt x="75" y="1"/>
                    <a:pt x="50" y="9"/>
                    <a:pt x="0" y="26"/>
                  </a:cubicBezTo>
                  <a:lnTo>
                    <a:pt x="33" y="26"/>
                  </a:lnTo>
                  <a:cubicBezTo>
                    <a:pt x="67" y="9"/>
                    <a:pt x="83" y="1"/>
                    <a:pt x="79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5144500" y="27921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5143800" y="2790450"/>
              <a:ext cx="2375" cy="1675"/>
            </a:xfrm>
            <a:custGeom>
              <a:rect b="b" l="l" r="r" t="t"/>
              <a:pathLst>
                <a:path extrusionOk="0" h="67" w="95">
                  <a:moveTo>
                    <a:pt x="95" y="1"/>
                  </a:moveTo>
                  <a:cubicBezTo>
                    <a:pt x="95" y="1"/>
                    <a:pt x="75" y="1"/>
                    <a:pt x="66" y="16"/>
                  </a:cubicBezTo>
                  <a:lnTo>
                    <a:pt x="66" y="16"/>
                  </a:lnTo>
                  <a:cubicBezTo>
                    <a:pt x="75" y="11"/>
                    <a:pt x="84" y="6"/>
                    <a:pt x="95" y="1"/>
                  </a:cubicBezTo>
                  <a:close/>
                  <a:moveTo>
                    <a:pt x="66" y="16"/>
                  </a:moveTo>
                  <a:cubicBezTo>
                    <a:pt x="20" y="43"/>
                    <a:pt x="1" y="67"/>
                    <a:pt x="29" y="67"/>
                  </a:cubicBezTo>
                  <a:cubicBezTo>
                    <a:pt x="29" y="34"/>
                    <a:pt x="62" y="34"/>
                    <a:pt x="62" y="34"/>
                  </a:cubicBezTo>
                  <a:cubicBezTo>
                    <a:pt x="62" y="26"/>
                    <a:pt x="63" y="21"/>
                    <a:pt x="66" y="16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4968225" y="3014925"/>
              <a:ext cx="74500" cy="134025"/>
            </a:xfrm>
            <a:custGeom>
              <a:rect b="b" l="l" r="r" t="t"/>
              <a:pathLst>
                <a:path extrusionOk="0" h="5361" w="2980">
                  <a:moveTo>
                    <a:pt x="166" y="3403"/>
                  </a:moveTo>
                  <a:cubicBezTo>
                    <a:pt x="129" y="3494"/>
                    <a:pt x="113" y="3545"/>
                    <a:pt x="117" y="3550"/>
                  </a:cubicBezTo>
                  <a:lnTo>
                    <a:pt x="117" y="3550"/>
                  </a:lnTo>
                  <a:cubicBezTo>
                    <a:pt x="133" y="3501"/>
                    <a:pt x="149" y="3452"/>
                    <a:pt x="166" y="3403"/>
                  </a:cubicBezTo>
                  <a:close/>
                  <a:moveTo>
                    <a:pt x="2043" y="0"/>
                  </a:moveTo>
                  <a:cubicBezTo>
                    <a:pt x="1927" y="0"/>
                    <a:pt x="1807" y="90"/>
                    <a:pt x="1788" y="225"/>
                  </a:cubicBezTo>
                  <a:cubicBezTo>
                    <a:pt x="1788" y="258"/>
                    <a:pt x="1788" y="258"/>
                    <a:pt x="1788" y="291"/>
                  </a:cubicBezTo>
                  <a:cubicBezTo>
                    <a:pt x="1622" y="390"/>
                    <a:pt x="1523" y="489"/>
                    <a:pt x="1424" y="655"/>
                  </a:cubicBezTo>
                  <a:lnTo>
                    <a:pt x="1457" y="589"/>
                  </a:lnTo>
                  <a:lnTo>
                    <a:pt x="1457" y="589"/>
                  </a:lnTo>
                  <a:cubicBezTo>
                    <a:pt x="1325" y="688"/>
                    <a:pt x="1258" y="820"/>
                    <a:pt x="1225" y="953"/>
                  </a:cubicBezTo>
                  <a:cubicBezTo>
                    <a:pt x="1225" y="953"/>
                    <a:pt x="1192" y="1052"/>
                    <a:pt x="1192" y="1085"/>
                  </a:cubicBezTo>
                  <a:cubicBezTo>
                    <a:pt x="1126" y="1185"/>
                    <a:pt x="1060" y="1317"/>
                    <a:pt x="993" y="1449"/>
                  </a:cubicBezTo>
                  <a:cubicBezTo>
                    <a:pt x="927" y="1582"/>
                    <a:pt x="861" y="1747"/>
                    <a:pt x="828" y="1880"/>
                  </a:cubicBezTo>
                  <a:cubicBezTo>
                    <a:pt x="795" y="1946"/>
                    <a:pt x="762" y="2012"/>
                    <a:pt x="762" y="2045"/>
                  </a:cubicBezTo>
                  <a:cubicBezTo>
                    <a:pt x="729" y="2078"/>
                    <a:pt x="729" y="2111"/>
                    <a:pt x="729" y="2111"/>
                  </a:cubicBezTo>
                  <a:cubicBezTo>
                    <a:pt x="662" y="2244"/>
                    <a:pt x="596" y="2409"/>
                    <a:pt x="563" y="2542"/>
                  </a:cubicBezTo>
                  <a:cubicBezTo>
                    <a:pt x="530" y="2608"/>
                    <a:pt x="497" y="2674"/>
                    <a:pt x="464" y="2740"/>
                  </a:cubicBezTo>
                  <a:cubicBezTo>
                    <a:pt x="464" y="2774"/>
                    <a:pt x="431" y="2807"/>
                    <a:pt x="431" y="2840"/>
                  </a:cubicBezTo>
                  <a:cubicBezTo>
                    <a:pt x="331" y="3038"/>
                    <a:pt x="232" y="3270"/>
                    <a:pt x="166" y="3469"/>
                  </a:cubicBezTo>
                  <a:cubicBezTo>
                    <a:pt x="138" y="3524"/>
                    <a:pt x="122" y="3550"/>
                    <a:pt x="118" y="3550"/>
                  </a:cubicBezTo>
                  <a:cubicBezTo>
                    <a:pt x="117" y="3550"/>
                    <a:pt x="117" y="3550"/>
                    <a:pt x="117" y="3550"/>
                  </a:cubicBezTo>
                  <a:lnTo>
                    <a:pt x="117" y="3550"/>
                  </a:lnTo>
                  <a:cubicBezTo>
                    <a:pt x="100" y="3600"/>
                    <a:pt x="83" y="3650"/>
                    <a:pt x="67" y="3700"/>
                  </a:cubicBezTo>
                  <a:cubicBezTo>
                    <a:pt x="0" y="3866"/>
                    <a:pt x="0" y="4032"/>
                    <a:pt x="33" y="4230"/>
                  </a:cubicBezTo>
                  <a:cubicBezTo>
                    <a:pt x="33" y="4230"/>
                    <a:pt x="33" y="4263"/>
                    <a:pt x="33" y="4263"/>
                  </a:cubicBezTo>
                  <a:cubicBezTo>
                    <a:pt x="33" y="4396"/>
                    <a:pt x="67" y="4462"/>
                    <a:pt x="67" y="4495"/>
                  </a:cubicBezTo>
                  <a:cubicBezTo>
                    <a:pt x="67" y="4561"/>
                    <a:pt x="67" y="4661"/>
                    <a:pt x="67" y="4661"/>
                  </a:cubicBezTo>
                  <a:cubicBezTo>
                    <a:pt x="39" y="5022"/>
                    <a:pt x="386" y="5361"/>
                    <a:pt x="733" y="5361"/>
                  </a:cubicBezTo>
                  <a:cubicBezTo>
                    <a:pt x="798" y="5361"/>
                    <a:pt x="864" y="5349"/>
                    <a:pt x="927" y="5323"/>
                  </a:cubicBezTo>
                  <a:cubicBezTo>
                    <a:pt x="993" y="5323"/>
                    <a:pt x="1126" y="5256"/>
                    <a:pt x="1225" y="5223"/>
                  </a:cubicBezTo>
                  <a:lnTo>
                    <a:pt x="1291" y="5223"/>
                  </a:lnTo>
                  <a:cubicBezTo>
                    <a:pt x="1441" y="5159"/>
                    <a:pt x="1522" y="5123"/>
                    <a:pt x="1515" y="5123"/>
                  </a:cubicBezTo>
                  <a:lnTo>
                    <a:pt x="1515" y="5123"/>
                  </a:lnTo>
                  <a:cubicBezTo>
                    <a:pt x="1512" y="5123"/>
                    <a:pt x="1482" y="5134"/>
                    <a:pt x="1424" y="5157"/>
                  </a:cubicBezTo>
                  <a:cubicBezTo>
                    <a:pt x="1755" y="5025"/>
                    <a:pt x="1954" y="4859"/>
                    <a:pt x="2185" y="4594"/>
                  </a:cubicBezTo>
                  <a:cubicBezTo>
                    <a:pt x="2218" y="4495"/>
                    <a:pt x="2285" y="4429"/>
                    <a:pt x="2351" y="4329"/>
                  </a:cubicBezTo>
                  <a:cubicBezTo>
                    <a:pt x="2582" y="3932"/>
                    <a:pt x="2781" y="3436"/>
                    <a:pt x="2880" y="2972"/>
                  </a:cubicBezTo>
                  <a:cubicBezTo>
                    <a:pt x="2914" y="2707"/>
                    <a:pt x="2947" y="2443"/>
                    <a:pt x="2980" y="2178"/>
                  </a:cubicBezTo>
                  <a:cubicBezTo>
                    <a:pt x="2980" y="1913"/>
                    <a:pt x="2947" y="1648"/>
                    <a:pt x="2914" y="1383"/>
                  </a:cubicBezTo>
                  <a:cubicBezTo>
                    <a:pt x="2880" y="1284"/>
                    <a:pt x="2880" y="1185"/>
                    <a:pt x="2847" y="1085"/>
                  </a:cubicBezTo>
                  <a:cubicBezTo>
                    <a:pt x="2847" y="1052"/>
                    <a:pt x="2814" y="986"/>
                    <a:pt x="2814" y="953"/>
                  </a:cubicBezTo>
                  <a:cubicBezTo>
                    <a:pt x="2781" y="820"/>
                    <a:pt x="2715" y="688"/>
                    <a:pt x="2616" y="589"/>
                  </a:cubicBezTo>
                  <a:cubicBezTo>
                    <a:pt x="2582" y="522"/>
                    <a:pt x="2549" y="456"/>
                    <a:pt x="2483" y="390"/>
                  </a:cubicBezTo>
                  <a:cubicBezTo>
                    <a:pt x="2417" y="357"/>
                    <a:pt x="2351" y="324"/>
                    <a:pt x="2285" y="291"/>
                  </a:cubicBezTo>
                  <a:cubicBezTo>
                    <a:pt x="2251" y="225"/>
                    <a:pt x="2251" y="191"/>
                    <a:pt x="2251" y="158"/>
                  </a:cubicBezTo>
                  <a:cubicBezTo>
                    <a:pt x="2210" y="47"/>
                    <a:pt x="2127" y="0"/>
                    <a:pt x="2043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786975" y="3471775"/>
              <a:ext cx="134925" cy="87775"/>
            </a:xfrm>
            <a:custGeom>
              <a:rect b="b" l="l" r="r" t="t"/>
              <a:pathLst>
                <a:path extrusionOk="0" h="3511" w="5397">
                  <a:moveTo>
                    <a:pt x="1176" y="1"/>
                  </a:moveTo>
                  <a:cubicBezTo>
                    <a:pt x="1068" y="1"/>
                    <a:pt x="961" y="9"/>
                    <a:pt x="861" y="25"/>
                  </a:cubicBezTo>
                  <a:lnTo>
                    <a:pt x="828" y="25"/>
                  </a:lnTo>
                  <a:cubicBezTo>
                    <a:pt x="332" y="59"/>
                    <a:pt x="1" y="588"/>
                    <a:pt x="265" y="1019"/>
                  </a:cubicBezTo>
                  <a:cubicBezTo>
                    <a:pt x="265" y="1052"/>
                    <a:pt x="265" y="1085"/>
                    <a:pt x="298" y="1085"/>
                  </a:cubicBezTo>
                  <a:cubicBezTo>
                    <a:pt x="298" y="1118"/>
                    <a:pt x="298" y="1151"/>
                    <a:pt x="298" y="1184"/>
                  </a:cubicBezTo>
                  <a:cubicBezTo>
                    <a:pt x="332" y="1317"/>
                    <a:pt x="398" y="1416"/>
                    <a:pt x="497" y="1482"/>
                  </a:cubicBezTo>
                  <a:cubicBezTo>
                    <a:pt x="530" y="1515"/>
                    <a:pt x="563" y="1548"/>
                    <a:pt x="596" y="1614"/>
                  </a:cubicBezTo>
                  <a:lnTo>
                    <a:pt x="596" y="1581"/>
                  </a:lnTo>
                  <a:cubicBezTo>
                    <a:pt x="630" y="1648"/>
                    <a:pt x="696" y="1714"/>
                    <a:pt x="729" y="1780"/>
                  </a:cubicBezTo>
                  <a:cubicBezTo>
                    <a:pt x="795" y="1846"/>
                    <a:pt x="861" y="1879"/>
                    <a:pt x="927" y="1946"/>
                  </a:cubicBezTo>
                  <a:cubicBezTo>
                    <a:pt x="1258" y="2210"/>
                    <a:pt x="1590" y="2475"/>
                    <a:pt x="1954" y="2707"/>
                  </a:cubicBezTo>
                  <a:cubicBezTo>
                    <a:pt x="2285" y="2906"/>
                    <a:pt x="2583" y="3071"/>
                    <a:pt x="2914" y="3237"/>
                  </a:cubicBezTo>
                  <a:cubicBezTo>
                    <a:pt x="3145" y="3336"/>
                    <a:pt x="3344" y="3435"/>
                    <a:pt x="3609" y="3468"/>
                  </a:cubicBezTo>
                  <a:cubicBezTo>
                    <a:pt x="3582" y="3468"/>
                    <a:pt x="3874" y="3511"/>
                    <a:pt x="4059" y="3511"/>
                  </a:cubicBezTo>
                  <a:cubicBezTo>
                    <a:pt x="4105" y="3511"/>
                    <a:pt x="4145" y="3508"/>
                    <a:pt x="4172" y="3501"/>
                  </a:cubicBezTo>
                  <a:lnTo>
                    <a:pt x="4337" y="3501"/>
                  </a:lnTo>
                  <a:cubicBezTo>
                    <a:pt x="4966" y="3468"/>
                    <a:pt x="5397" y="2773"/>
                    <a:pt x="5065" y="2210"/>
                  </a:cubicBezTo>
                  <a:cubicBezTo>
                    <a:pt x="4966" y="2012"/>
                    <a:pt x="4834" y="1813"/>
                    <a:pt x="4701" y="1648"/>
                  </a:cubicBezTo>
                  <a:cubicBezTo>
                    <a:pt x="4536" y="1449"/>
                    <a:pt x="4370" y="1317"/>
                    <a:pt x="4172" y="1184"/>
                  </a:cubicBezTo>
                  <a:cubicBezTo>
                    <a:pt x="3841" y="986"/>
                    <a:pt x="3510" y="820"/>
                    <a:pt x="3179" y="621"/>
                  </a:cubicBezTo>
                  <a:cubicBezTo>
                    <a:pt x="2814" y="423"/>
                    <a:pt x="2417" y="290"/>
                    <a:pt x="2020" y="158"/>
                  </a:cubicBezTo>
                  <a:cubicBezTo>
                    <a:pt x="1921" y="125"/>
                    <a:pt x="1821" y="92"/>
                    <a:pt x="1755" y="59"/>
                  </a:cubicBezTo>
                  <a:lnTo>
                    <a:pt x="1457" y="25"/>
                  </a:lnTo>
                  <a:lnTo>
                    <a:pt x="1490" y="25"/>
                  </a:lnTo>
                  <a:cubicBezTo>
                    <a:pt x="1391" y="9"/>
                    <a:pt x="1283" y="1"/>
                    <a:pt x="1176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690150" y="3643575"/>
              <a:ext cx="92700" cy="108700"/>
            </a:xfrm>
            <a:custGeom>
              <a:rect b="b" l="l" r="r" t="t"/>
              <a:pathLst>
                <a:path extrusionOk="0" h="4348" w="3708">
                  <a:moveTo>
                    <a:pt x="2906" y="1"/>
                  </a:moveTo>
                  <a:cubicBezTo>
                    <a:pt x="2801" y="1"/>
                    <a:pt x="2697" y="20"/>
                    <a:pt x="2582" y="39"/>
                  </a:cubicBezTo>
                  <a:cubicBezTo>
                    <a:pt x="2450" y="72"/>
                    <a:pt x="2318" y="105"/>
                    <a:pt x="2185" y="105"/>
                  </a:cubicBezTo>
                  <a:cubicBezTo>
                    <a:pt x="1722" y="205"/>
                    <a:pt x="1358" y="503"/>
                    <a:pt x="1060" y="801"/>
                  </a:cubicBezTo>
                  <a:cubicBezTo>
                    <a:pt x="894" y="966"/>
                    <a:pt x="729" y="1165"/>
                    <a:pt x="596" y="1363"/>
                  </a:cubicBezTo>
                  <a:cubicBezTo>
                    <a:pt x="464" y="1562"/>
                    <a:pt x="364" y="1761"/>
                    <a:pt x="298" y="1959"/>
                  </a:cubicBezTo>
                  <a:cubicBezTo>
                    <a:pt x="100" y="2390"/>
                    <a:pt x="0" y="2919"/>
                    <a:pt x="133" y="3350"/>
                  </a:cubicBezTo>
                  <a:cubicBezTo>
                    <a:pt x="166" y="3614"/>
                    <a:pt x="265" y="3813"/>
                    <a:pt x="464" y="4045"/>
                  </a:cubicBezTo>
                  <a:cubicBezTo>
                    <a:pt x="612" y="4223"/>
                    <a:pt x="894" y="4348"/>
                    <a:pt x="1141" y="4348"/>
                  </a:cubicBezTo>
                  <a:cubicBezTo>
                    <a:pt x="1170" y="4348"/>
                    <a:pt x="1198" y="4346"/>
                    <a:pt x="1225" y="4343"/>
                  </a:cubicBezTo>
                  <a:cubicBezTo>
                    <a:pt x="1325" y="4343"/>
                    <a:pt x="1424" y="4343"/>
                    <a:pt x="1523" y="4310"/>
                  </a:cubicBezTo>
                  <a:cubicBezTo>
                    <a:pt x="1722" y="4277"/>
                    <a:pt x="1887" y="4177"/>
                    <a:pt x="2020" y="4045"/>
                  </a:cubicBezTo>
                  <a:cubicBezTo>
                    <a:pt x="2152" y="3945"/>
                    <a:pt x="2218" y="3813"/>
                    <a:pt x="2285" y="3681"/>
                  </a:cubicBezTo>
                  <a:cubicBezTo>
                    <a:pt x="2450" y="3383"/>
                    <a:pt x="2516" y="3019"/>
                    <a:pt x="2616" y="2688"/>
                  </a:cubicBezTo>
                  <a:cubicBezTo>
                    <a:pt x="2682" y="2588"/>
                    <a:pt x="2715" y="2489"/>
                    <a:pt x="2781" y="2356"/>
                  </a:cubicBezTo>
                  <a:lnTo>
                    <a:pt x="2781" y="2356"/>
                  </a:lnTo>
                  <a:cubicBezTo>
                    <a:pt x="2748" y="2456"/>
                    <a:pt x="2682" y="2555"/>
                    <a:pt x="2649" y="2654"/>
                  </a:cubicBezTo>
                  <a:cubicBezTo>
                    <a:pt x="2748" y="2423"/>
                    <a:pt x="2880" y="2191"/>
                    <a:pt x="3046" y="1960"/>
                  </a:cubicBezTo>
                  <a:lnTo>
                    <a:pt x="3046" y="1960"/>
                  </a:lnTo>
                  <a:lnTo>
                    <a:pt x="2880" y="2191"/>
                  </a:lnTo>
                  <a:cubicBezTo>
                    <a:pt x="3046" y="1959"/>
                    <a:pt x="3211" y="1694"/>
                    <a:pt x="3344" y="1463"/>
                  </a:cubicBezTo>
                  <a:lnTo>
                    <a:pt x="3377" y="1430"/>
                  </a:lnTo>
                  <a:cubicBezTo>
                    <a:pt x="3410" y="1363"/>
                    <a:pt x="3476" y="1330"/>
                    <a:pt x="3542" y="1264"/>
                  </a:cubicBezTo>
                  <a:cubicBezTo>
                    <a:pt x="3642" y="1099"/>
                    <a:pt x="3675" y="933"/>
                    <a:pt x="3708" y="734"/>
                  </a:cubicBezTo>
                  <a:cubicBezTo>
                    <a:pt x="3708" y="602"/>
                    <a:pt x="3708" y="470"/>
                    <a:pt x="3609" y="370"/>
                  </a:cubicBezTo>
                  <a:cubicBezTo>
                    <a:pt x="3476" y="205"/>
                    <a:pt x="3344" y="72"/>
                    <a:pt x="3145" y="39"/>
                  </a:cubicBezTo>
                  <a:cubicBezTo>
                    <a:pt x="3061" y="11"/>
                    <a:pt x="2983" y="1"/>
                    <a:pt x="2906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4978150" y="3624125"/>
              <a:ext cx="90225" cy="102525"/>
            </a:xfrm>
            <a:custGeom>
              <a:rect b="b" l="l" r="r" t="t"/>
              <a:pathLst>
                <a:path extrusionOk="0" h="4101" w="3609">
                  <a:moveTo>
                    <a:pt x="1128" y="1"/>
                  </a:moveTo>
                  <a:cubicBezTo>
                    <a:pt x="1070" y="1"/>
                    <a:pt x="1015" y="9"/>
                    <a:pt x="961" y="23"/>
                  </a:cubicBezTo>
                  <a:cubicBezTo>
                    <a:pt x="921" y="17"/>
                    <a:pt x="882" y="14"/>
                    <a:pt x="844" y="14"/>
                  </a:cubicBezTo>
                  <a:cubicBezTo>
                    <a:pt x="437" y="14"/>
                    <a:pt x="130" y="327"/>
                    <a:pt x="100" y="751"/>
                  </a:cubicBezTo>
                  <a:lnTo>
                    <a:pt x="100" y="784"/>
                  </a:lnTo>
                  <a:cubicBezTo>
                    <a:pt x="34" y="983"/>
                    <a:pt x="1" y="1214"/>
                    <a:pt x="100" y="1446"/>
                  </a:cubicBezTo>
                  <a:cubicBezTo>
                    <a:pt x="133" y="1545"/>
                    <a:pt x="166" y="1645"/>
                    <a:pt x="199" y="1744"/>
                  </a:cubicBezTo>
                  <a:cubicBezTo>
                    <a:pt x="299" y="2042"/>
                    <a:pt x="464" y="2340"/>
                    <a:pt x="630" y="2605"/>
                  </a:cubicBezTo>
                  <a:lnTo>
                    <a:pt x="1060" y="3168"/>
                  </a:lnTo>
                  <a:cubicBezTo>
                    <a:pt x="1126" y="3267"/>
                    <a:pt x="1225" y="3399"/>
                    <a:pt x="1325" y="3499"/>
                  </a:cubicBezTo>
                  <a:cubicBezTo>
                    <a:pt x="1424" y="3631"/>
                    <a:pt x="1557" y="3697"/>
                    <a:pt x="1656" y="3763"/>
                  </a:cubicBezTo>
                  <a:cubicBezTo>
                    <a:pt x="1788" y="3863"/>
                    <a:pt x="1954" y="3929"/>
                    <a:pt x="2119" y="3995"/>
                  </a:cubicBezTo>
                  <a:cubicBezTo>
                    <a:pt x="2285" y="4061"/>
                    <a:pt x="2417" y="4094"/>
                    <a:pt x="2583" y="4094"/>
                  </a:cubicBezTo>
                  <a:cubicBezTo>
                    <a:pt x="2613" y="4099"/>
                    <a:pt x="2644" y="4101"/>
                    <a:pt x="2674" y="4101"/>
                  </a:cubicBezTo>
                  <a:cubicBezTo>
                    <a:pt x="2874" y="4101"/>
                    <a:pt x="3064" y="4011"/>
                    <a:pt x="3179" y="3896"/>
                  </a:cubicBezTo>
                  <a:cubicBezTo>
                    <a:pt x="3344" y="3763"/>
                    <a:pt x="3510" y="3598"/>
                    <a:pt x="3543" y="3399"/>
                  </a:cubicBezTo>
                  <a:cubicBezTo>
                    <a:pt x="3609" y="3201"/>
                    <a:pt x="3576" y="3002"/>
                    <a:pt x="3543" y="2837"/>
                  </a:cubicBezTo>
                  <a:cubicBezTo>
                    <a:pt x="3543" y="2704"/>
                    <a:pt x="3543" y="2572"/>
                    <a:pt x="3510" y="2439"/>
                  </a:cubicBezTo>
                  <a:cubicBezTo>
                    <a:pt x="3443" y="2241"/>
                    <a:pt x="3377" y="2042"/>
                    <a:pt x="3245" y="1877"/>
                  </a:cubicBezTo>
                  <a:cubicBezTo>
                    <a:pt x="3112" y="1678"/>
                    <a:pt x="2947" y="1479"/>
                    <a:pt x="2814" y="1314"/>
                  </a:cubicBezTo>
                  <a:cubicBezTo>
                    <a:pt x="2583" y="950"/>
                    <a:pt x="2318" y="685"/>
                    <a:pt x="1954" y="420"/>
                  </a:cubicBezTo>
                  <a:cubicBezTo>
                    <a:pt x="1888" y="354"/>
                    <a:pt x="1788" y="287"/>
                    <a:pt x="1722" y="221"/>
                  </a:cubicBezTo>
                  <a:cubicBezTo>
                    <a:pt x="1623" y="155"/>
                    <a:pt x="1490" y="89"/>
                    <a:pt x="1391" y="56"/>
                  </a:cubicBezTo>
                  <a:cubicBezTo>
                    <a:pt x="1294" y="17"/>
                    <a:pt x="1208" y="1"/>
                    <a:pt x="1128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5186700" y="3614750"/>
              <a:ext cx="156450" cy="94925"/>
            </a:xfrm>
            <a:custGeom>
              <a:rect b="b" l="l" r="r" t="t"/>
              <a:pathLst>
                <a:path extrusionOk="0" h="3797" w="6258">
                  <a:moveTo>
                    <a:pt x="5382" y="3629"/>
                  </a:moveTo>
                  <a:cubicBezTo>
                    <a:pt x="5330" y="3653"/>
                    <a:pt x="5279" y="3679"/>
                    <a:pt x="5231" y="3708"/>
                  </a:cubicBezTo>
                  <a:cubicBezTo>
                    <a:pt x="5305" y="3671"/>
                    <a:pt x="5355" y="3645"/>
                    <a:pt x="5382" y="3629"/>
                  </a:cubicBezTo>
                  <a:close/>
                  <a:moveTo>
                    <a:pt x="1060" y="0"/>
                  </a:moveTo>
                  <a:cubicBezTo>
                    <a:pt x="895" y="34"/>
                    <a:pt x="795" y="34"/>
                    <a:pt x="795" y="34"/>
                  </a:cubicBezTo>
                  <a:cubicBezTo>
                    <a:pt x="531" y="67"/>
                    <a:pt x="1" y="232"/>
                    <a:pt x="1" y="563"/>
                  </a:cubicBezTo>
                  <a:cubicBezTo>
                    <a:pt x="1" y="994"/>
                    <a:pt x="100" y="1325"/>
                    <a:pt x="398" y="1623"/>
                  </a:cubicBezTo>
                  <a:cubicBezTo>
                    <a:pt x="531" y="1788"/>
                    <a:pt x="696" y="1920"/>
                    <a:pt x="862" y="2053"/>
                  </a:cubicBezTo>
                  <a:cubicBezTo>
                    <a:pt x="1292" y="2384"/>
                    <a:pt x="1755" y="2649"/>
                    <a:pt x="2252" y="2880"/>
                  </a:cubicBezTo>
                  <a:cubicBezTo>
                    <a:pt x="2715" y="3145"/>
                    <a:pt x="3245" y="3377"/>
                    <a:pt x="3775" y="3576"/>
                  </a:cubicBezTo>
                  <a:cubicBezTo>
                    <a:pt x="4073" y="3675"/>
                    <a:pt x="4338" y="3774"/>
                    <a:pt x="4669" y="3774"/>
                  </a:cubicBezTo>
                  <a:cubicBezTo>
                    <a:pt x="4723" y="3788"/>
                    <a:pt x="4784" y="3796"/>
                    <a:pt x="4845" y="3796"/>
                  </a:cubicBezTo>
                  <a:cubicBezTo>
                    <a:pt x="4932" y="3796"/>
                    <a:pt x="5021" y="3780"/>
                    <a:pt x="5099" y="3741"/>
                  </a:cubicBezTo>
                  <a:cubicBezTo>
                    <a:pt x="5291" y="3654"/>
                    <a:pt x="5391" y="3613"/>
                    <a:pt x="5404" y="3613"/>
                  </a:cubicBezTo>
                  <a:cubicBezTo>
                    <a:pt x="5408" y="3613"/>
                    <a:pt x="5401" y="3618"/>
                    <a:pt x="5382" y="3629"/>
                  </a:cubicBezTo>
                  <a:lnTo>
                    <a:pt x="5382" y="3629"/>
                  </a:lnTo>
                  <a:cubicBezTo>
                    <a:pt x="5509" y="3570"/>
                    <a:pt x="5644" y="3523"/>
                    <a:pt x="5761" y="3476"/>
                  </a:cubicBezTo>
                  <a:cubicBezTo>
                    <a:pt x="6191" y="3245"/>
                    <a:pt x="6258" y="2682"/>
                    <a:pt x="6059" y="2285"/>
                  </a:cubicBezTo>
                  <a:cubicBezTo>
                    <a:pt x="5993" y="2119"/>
                    <a:pt x="5893" y="1987"/>
                    <a:pt x="5827" y="1854"/>
                  </a:cubicBezTo>
                  <a:cubicBezTo>
                    <a:pt x="5794" y="1821"/>
                    <a:pt x="5728" y="1755"/>
                    <a:pt x="5695" y="1722"/>
                  </a:cubicBezTo>
                  <a:cubicBezTo>
                    <a:pt x="5629" y="1589"/>
                    <a:pt x="5529" y="1523"/>
                    <a:pt x="5397" y="1424"/>
                  </a:cubicBezTo>
                  <a:cubicBezTo>
                    <a:pt x="5264" y="1325"/>
                    <a:pt x="5132" y="1258"/>
                    <a:pt x="5000" y="1192"/>
                  </a:cubicBezTo>
                  <a:cubicBezTo>
                    <a:pt x="4735" y="1093"/>
                    <a:pt x="4470" y="994"/>
                    <a:pt x="4205" y="894"/>
                  </a:cubicBezTo>
                  <a:cubicBezTo>
                    <a:pt x="3775" y="729"/>
                    <a:pt x="3344" y="596"/>
                    <a:pt x="2914" y="431"/>
                  </a:cubicBezTo>
                  <a:cubicBezTo>
                    <a:pt x="2451" y="298"/>
                    <a:pt x="2053" y="166"/>
                    <a:pt x="1590" y="100"/>
                  </a:cubicBezTo>
                  <a:cubicBezTo>
                    <a:pt x="1424" y="67"/>
                    <a:pt x="1226" y="0"/>
                    <a:pt x="1060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5217325" y="3346600"/>
              <a:ext cx="150650" cy="88575"/>
            </a:xfrm>
            <a:custGeom>
              <a:rect b="b" l="l" r="r" t="t"/>
              <a:pathLst>
                <a:path extrusionOk="0" h="3543" w="6026">
                  <a:moveTo>
                    <a:pt x="2020" y="828"/>
                  </a:moveTo>
                  <a:lnTo>
                    <a:pt x="2020" y="828"/>
                  </a:lnTo>
                  <a:cubicBezTo>
                    <a:pt x="1981" y="844"/>
                    <a:pt x="1941" y="859"/>
                    <a:pt x="1901" y="874"/>
                  </a:cubicBezTo>
                  <a:lnTo>
                    <a:pt x="1901" y="874"/>
                  </a:lnTo>
                  <a:cubicBezTo>
                    <a:pt x="1943" y="857"/>
                    <a:pt x="1984" y="840"/>
                    <a:pt x="2020" y="828"/>
                  </a:cubicBezTo>
                  <a:close/>
                  <a:moveTo>
                    <a:pt x="4304" y="1"/>
                  </a:moveTo>
                  <a:cubicBezTo>
                    <a:pt x="4104" y="1"/>
                    <a:pt x="3918" y="46"/>
                    <a:pt x="3737" y="116"/>
                  </a:cubicBezTo>
                  <a:lnTo>
                    <a:pt x="3737" y="116"/>
                  </a:lnTo>
                  <a:cubicBezTo>
                    <a:pt x="3770" y="101"/>
                    <a:pt x="3804" y="85"/>
                    <a:pt x="3841" y="67"/>
                  </a:cubicBezTo>
                  <a:lnTo>
                    <a:pt x="3841" y="67"/>
                  </a:lnTo>
                  <a:cubicBezTo>
                    <a:pt x="3377" y="265"/>
                    <a:pt x="2947" y="431"/>
                    <a:pt x="2517" y="630"/>
                  </a:cubicBezTo>
                  <a:cubicBezTo>
                    <a:pt x="2616" y="563"/>
                    <a:pt x="2748" y="530"/>
                    <a:pt x="2848" y="464"/>
                  </a:cubicBezTo>
                  <a:lnTo>
                    <a:pt x="2848" y="464"/>
                  </a:lnTo>
                  <a:cubicBezTo>
                    <a:pt x="2531" y="608"/>
                    <a:pt x="2188" y="752"/>
                    <a:pt x="1843" y="896"/>
                  </a:cubicBezTo>
                  <a:lnTo>
                    <a:pt x="1843" y="896"/>
                  </a:lnTo>
                  <a:cubicBezTo>
                    <a:pt x="1571" y="998"/>
                    <a:pt x="1299" y="1089"/>
                    <a:pt x="1027" y="1225"/>
                  </a:cubicBezTo>
                  <a:cubicBezTo>
                    <a:pt x="928" y="1259"/>
                    <a:pt x="861" y="1325"/>
                    <a:pt x="762" y="1358"/>
                  </a:cubicBezTo>
                  <a:cubicBezTo>
                    <a:pt x="597" y="1457"/>
                    <a:pt x="464" y="1590"/>
                    <a:pt x="365" y="1722"/>
                  </a:cubicBezTo>
                  <a:cubicBezTo>
                    <a:pt x="166" y="1888"/>
                    <a:pt x="1" y="2086"/>
                    <a:pt x="1" y="2384"/>
                  </a:cubicBezTo>
                  <a:cubicBezTo>
                    <a:pt x="1" y="2682"/>
                    <a:pt x="166" y="2980"/>
                    <a:pt x="431" y="3112"/>
                  </a:cubicBezTo>
                  <a:lnTo>
                    <a:pt x="530" y="3179"/>
                  </a:lnTo>
                  <a:cubicBezTo>
                    <a:pt x="563" y="3179"/>
                    <a:pt x="563" y="3212"/>
                    <a:pt x="597" y="3212"/>
                  </a:cubicBezTo>
                  <a:cubicBezTo>
                    <a:pt x="961" y="3443"/>
                    <a:pt x="1424" y="3543"/>
                    <a:pt x="1821" y="3543"/>
                  </a:cubicBezTo>
                  <a:cubicBezTo>
                    <a:pt x="2219" y="3543"/>
                    <a:pt x="2583" y="3510"/>
                    <a:pt x="2980" y="3477"/>
                  </a:cubicBezTo>
                  <a:cubicBezTo>
                    <a:pt x="3344" y="3410"/>
                    <a:pt x="3742" y="3311"/>
                    <a:pt x="4106" y="3212"/>
                  </a:cubicBezTo>
                  <a:cubicBezTo>
                    <a:pt x="4635" y="3013"/>
                    <a:pt x="5198" y="2748"/>
                    <a:pt x="5529" y="2252"/>
                  </a:cubicBezTo>
                  <a:cubicBezTo>
                    <a:pt x="5662" y="2119"/>
                    <a:pt x="5761" y="1921"/>
                    <a:pt x="5827" y="1722"/>
                  </a:cubicBezTo>
                  <a:cubicBezTo>
                    <a:pt x="5827" y="1689"/>
                    <a:pt x="5860" y="1656"/>
                    <a:pt x="5860" y="1623"/>
                  </a:cubicBezTo>
                  <a:cubicBezTo>
                    <a:pt x="5860" y="1557"/>
                    <a:pt x="5860" y="1523"/>
                    <a:pt x="5893" y="1457"/>
                  </a:cubicBezTo>
                  <a:cubicBezTo>
                    <a:pt x="6026" y="928"/>
                    <a:pt x="5761" y="431"/>
                    <a:pt x="5264" y="232"/>
                  </a:cubicBezTo>
                  <a:lnTo>
                    <a:pt x="5297" y="232"/>
                  </a:lnTo>
                  <a:cubicBezTo>
                    <a:pt x="5297" y="232"/>
                    <a:pt x="5198" y="166"/>
                    <a:pt x="4999" y="100"/>
                  </a:cubicBezTo>
                  <a:cubicBezTo>
                    <a:pt x="4966" y="67"/>
                    <a:pt x="4933" y="67"/>
                    <a:pt x="4867" y="34"/>
                  </a:cubicBezTo>
                  <a:cubicBezTo>
                    <a:pt x="4735" y="1"/>
                    <a:pt x="4569" y="1"/>
                    <a:pt x="4404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5341475" y="3104125"/>
              <a:ext cx="25" cy="1675"/>
            </a:xfrm>
            <a:custGeom>
              <a:rect b="b" l="l" r="r" t="t"/>
              <a:pathLst>
                <a:path extrusionOk="0" h="67" w="1">
                  <a:moveTo>
                    <a:pt x="0" y="0"/>
                  </a:moveTo>
                  <a:lnTo>
                    <a:pt x="0" y="0"/>
                  </a:lnTo>
                  <a:cubicBezTo>
                    <a:pt x="0" y="33"/>
                    <a:pt x="0" y="33"/>
                    <a:pt x="0" y="66"/>
                  </a:cubicBezTo>
                  <a:cubicBezTo>
                    <a:pt x="0" y="33"/>
                    <a:pt x="0" y="33"/>
                    <a:pt x="0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5185050" y="3043150"/>
              <a:ext cx="158100" cy="90700"/>
            </a:xfrm>
            <a:custGeom>
              <a:rect b="b" l="l" r="r" t="t"/>
              <a:pathLst>
                <a:path extrusionOk="0" h="3628" w="6324">
                  <a:moveTo>
                    <a:pt x="1542" y="0"/>
                  </a:moveTo>
                  <a:cubicBezTo>
                    <a:pt x="1174" y="0"/>
                    <a:pt x="806" y="45"/>
                    <a:pt x="497" y="221"/>
                  </a:cubicBezTo>
                  <a:cubicBezTo>
                    <a:pt x="1" y="453"/>
                    <a:pt x="34" y="1082"/>
                    <a:pt x="332" y="1479"/>
                  </a:cubicBezTo>
                  <a:cubicBezTo>
                    <a:pt x="630" y="1810"/>
                    <a:pt x="1093" y="1976"/>
                    <a:pt x="1490" y="2174"/>
                  </a:cubicBezTo>
                  <a:cubicBezTo>
                    <a:pt x="1656" y="2274"/>
                    <a:pt x="1788" y="2340"/>
                    <a:pt x="1954" y="2406"/>
                  </a:cubicBezTo>
                  <a:lnTo>
                    <a:pt x="2020" y="2406"/>
                  </a:lnTo>
                  <a:cubicBezTo>
                    <a:pt x="2053" y="2439"/>
                    <a:pt x="2086" y="2439"/>
                    <a:pt x="2119" y="2439"/>
                  </a:cubicBezTo>
                  <a:cubicBezTo>
                    <a:pt x="2384" y="2571"/>
                    <a:pt x="2616" y="2704"/>
                    <a:pt x="2881" y="2803"/>
                  </a:cubicBezTo>
                  <a:cubicBezTo>
                    <a:pt x="2914" y="2803"/>
                    <a:pt x="2947" y="2836"/>
                    <a:pt x="2980" y="2836"/>
                  </a:cubicBezTo>
                  <a:cubicBezTo>
                    <a:pt x="3046" y="2869"/>
                    <a:pt x="3146" y="2903"/>
                    <a:pt x="3212" y="2936"/>
                  </a:cubicBezTo>
                  <a:cubicBezTo>
                    <a:pt x="3492" y="3060"/>
                    <a:pt x="3744" y="3185"/>
                    <a:pt x="4021" y="3310"/>
                  </a:cubicBezTo>
                  <a:lnTo>
                    <a:pt x="4021" y="3310"/>
                  </a:lnTo>
                  <a:cubicBezTo>
                    <a:pt x="3972" y="3289"/>
                    <a:pt x="3912" y="3266"/>
                    <a:pt x="3910" y="3266"/>
                  </a:cubicBezTo>
                  <a:lnTo>
                    <a:pt x="3910" y="3266"/>
                  </a:lnTo>
                  <a:cubicBezTo>
                    <a:pt x="3908" y="3266"/>
                    <a:pt x="3948" y="3283"/>
                    <a:pt x="4072" y="3333"/>
                  </a:cubicBezTo>
                  <a:cubicBezTo>
                    <a:pt x="4055" y="3325"/>
                    <a:pt x="4038" y="3318"/>
                    <a:pt x="4021" y="3310"/>
                  </a:cubicBezTo>
                  <a:lnTo>
                    <a:pt x="4021" y="3310"/>
                  </a:lnTo>
                  <a:cubicBezTo>
                    <a:pt x="4042" y="3319"/>
                    <a:pt x="4060" y="3327"/>
                    <a:pt x="4072" y="3333"/>
                  </a:cubicBezTo>
                  <a:cubicBezTo>
                    <a:pt x="4238" y="3432"/>
                    <a:pt x="4437" y="3532"/>
                    <a:pt x="4602" y="3565"/>
                  </a:cubicBezTo>
                  <a:cubicBezTo>
                    <a:pt x="4722" y="3609"/>
                    <a:pt x="4848" y="3627"/>
                    <a:pt x="4972" y="3627"/>
                  </a:cubicBezTo>
                  <a:cubicBezTo>
                    <a:pt x="5122" y="3627"/>
                    <a:pt x="5270" y="3601"/>
                    <a:pt x="5397" y="3565"/>
                  </a:cubicBezTo>
                  <a:cubicBezTo>
                    <a:pt x="5529" y="3532"/>
                    <a:pt x="5628" y="3498"/>
                    <a:pt x="5728" y="3432"/>
                  </a:cubicBezTo>
                  <a:cubicBezTo>
                    <a:pt x="6125" y="3267"/>
                    <a:pt x="6324" y="2903"/>
                    <a:pt x="6257" y="2439"/>
                  </a:cubicBezTo>
                  <a:cubicBezTo>
                    <a:pt x="6257" y="2340"/>
                    <a:pt x="6257" y="2240"/>
                    <a:pt x="6224" y="2141"/>
                  </a:cubicBezTo>
                  <a:cubicBezTo>
                    <a:pt x="6158" y="1909"/>
                    <a:pt x="6026" y="1645"/>
                    <a:pt x="5827" y="1479"/>
                  </a:cubicBezTo>
                  <a:cubicBezTo>
                    <a:pt x="5628" y="1280"/>
                    <a:pt x="5330" y="1115"/>
                    <a:pt x="5066" y="982"/>
                  </a:cubicBezTo>
                  <a:cubicBezTo>
                    <a:pt x="4602" y="718"/>
                    <a:pt x="4106" y="519"/>
                    <a:pt x="3609" y="354"/>
                  </a:cubicBezTo>
                  <a:cubicBezTo>
                    <a:pt x="3112" y="188"/>
                    <a:pt x="2583" y="89"/>
                    <a:pt x="2086" y="22"/>
                  </a:cubicBezTo>
                  <a:cubicBezTo>
                    <a:pt x="1910" y="11"/>
                    <a:pt x="1726" y="0"/>
                    <a:pt x="1542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5328225" y="31289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5341475" y="3100800"/>
              <a:ext cx="25" cy="3350"/>
            </a:xfrm>
            <a:custGeom>
              <a:rect b="b" l="l" r="r" t="t"/>
              <a:pathLst>
                <a:path extrusionOk="0" h="134" w="1">
                  <a:moveTo>
                    <a:pt x="0" y="133"/>
                  </a:moveTo>
                  <a:lnTo>
                    <a:pt x="0" y="100"/>
                  </a:lnTo>
                  <a:cubicBezTo>
                    <a:pt x="0" y="1"/>
                    <a:pt x="0" y="34"/>
                    <a:pt x="0" y="133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5323950" y="3128950"/>
              <a:ext cx="4300" cy="2000"/>
            </a:xfrm>
            <a:custGeom>
              <a:rect b="b" l="l" r="r" t="t"/>
              <a:pathLst>
                <a:path extrusionOk="0" h="80" w="172">
                  <a:moveTo>
                    <a:pt x="172" y="0"/>
                  </a:moveTo>
                  <a:cubicBezTo>
                    <a:pt x="51" y="49"/>
                    <a:pt x="0" y="79"/>
                    <a:pt x="21" y="79"/>
                  </a:cubicBezTo>
                  <a:cubicBezTo>
                    <a:pt x="29" y="79"/>
                    <a:pt x="46" y="75"/>
                    <a:pt x="72" y="66"/>
                  </a:cubicBezTo>
                  <a:cubicBezTo>
                    <a:pt x="105" y="33"/>
                    <a:pt x="139" y="33"/>
                    <a:pt x="172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5026150" y="3226550"/>
              <a:ext cx="91900" cy="155925"/>
            </a:xfrm>
            <a:custGeom>
              <a:rect b="b" l="l" r="r" t="t"/>
              <a:pathLst>
                <a:path extrusionOk="0" h="6237" w="3676">
                  <a:moveTo>
                    <a:pt x="2850" y="1"/>
                  </a:moveTo>
                  <a:cubicBezTo>
                    <a:pt x="2752" y="1"/>
                    <a:pt x="2651" y="25"/>
                    <a:pt x="2550" y="69"/>
                  </a:cubicBezTo>
                  <a:cubicBezTo>
                    <a:pt x="2616" y="36"/>
                    <a:pt x="2616" y="36"/>
                    <a:pt x="2583" y="36"/>
                  </a:cubicBezTo>
                  <a:cubicBezTo>
                    <a:pt x="2450" y="102"/>
                    <a:pt x="2318" y="168"/>
                    <a:pt x="2219" y="267"/>
                  </a:cubicBezTo>
                  <a:cubicBezTo>
                    <a:pt x="2119" y="334"/>
                    <a:pt x="2020" y="466"/>
                    <a:pt x="1954" y="565"/>
                  </a:cubicBezTo>
                  <a:cubicBezTo>
                    <a:pt x="1854" y="731"/>
                    <a:pt x="1788" y="963"/>
                    <a:pt x="1689" y="1128"/>
                  </a:cubicBezTo>
                  <a:cubicBezTo>
                    <a:pt x="1490" y="1525"/>
                    <a:pt x="1292" y="1889"/>
                    <a:pt x="1093" y="2287"/>
                  </a:cubicBezTo>
                  <a:cubicBezTo>
                    <a:pt x="828" y="2717"/>
                    <a:pt x="597" y="3214"/>
                    <a:pt x="398" y="3677"/>
                  </a:cubicBezTo>
                  <a:cubicBezTo>
                    <a:pt x="299" y="3876"/>
                    <a:pt x="166" y="4107"/>
                    <a:pt x="133" y="4306"/>
                  </a:cubicBezTo>
                  <a:cubicBezTo>
                    <a:pt x="34" y="4670"/>
                    <a:pt x="1" y="5067"/>
                    <a:pt x="166" y="5432"/>
                  </a:cubicBezTo>
                  <a:cubicBezTo>
                    <a:pt x="166" y="5465"/>
                    <a:pt x="166" y="5498"/>
                    <a:pt x="199" y="5531"/>
                  </a:cubicBezTo>
                  <a:cubicBezTo>
                    <a:pt x="281" y="5940"/>
                    <a:pt x="721" y="6236"/>
                    <a:pt x="1133" y="6236"/>
                  </a:cubicBezTo>
                  <a:cubicBezTo>
                    <a:pt x="1222" y="6236"/>
                    <a:pt x="1309" y="6222"/>
                    <a:pt x="1391" y="6193"/>
                  </a:cubicBezTo>
                  <a:cubicBezTo>
                    <a:pt x="1457" y="6193"/>
                    <a:pt x="1523" y="6160"/>
                    <a:pt x="1590" y="6127"/>
                  </a:cubicBezTo>
                  <a:cubicBezTo>
                    <a:pt x="2252" y="5994"/>
                    <a:pt x="2682" y="5399"/>
                    <a:pt x="2980" y="4770"/>
                  </a:cubicBezTo>
                  <a:cubicBezTo>
                    <a:pt x="3212" y="4306"/>
                    <a:pt x="3377" y="3743"/>
                    <a:pt x="3477" y="3214"/>
                  </a:cubicBezTo>
                  <a:cubicBezTo>
                    <a:pt x="3576" y="2717"/>
                    <a:pt x="3675" y="2187"/>
                    <a:pt x="3675" y="1691"/>
                  </a:cubicBezTo>
                  <a:cubicBezTo>
                    <a:pt x="3675" y="1459"/>
                    <a:pt x="3675" y="1227"/>
                    <a:pt x="3642" y="1029"/>
                  </a:cubicBezTo>
                  <a:lnTo>
                    <a:pt x="3642" y="996"/>
                  </a:lnTo>
                  <a:cubicBezTo>
                    <a:pt x="3642" y="797"/>
                    <a:pt x="3576" y="598"/>
                    <a:pt x="3477" y="400"/>
                  </a:cubicBezTo>
                  <a:cubicBezTo>
                    <a:pt x="3477" y="400"/>
                    <a:pt x="3278" y="201"/>
                    <a:pt x="3212" y="135"/>
                  </a:cubicBezTo>
                  <a:cubicBezTo>
                    <a:pt x="3100" y="42"/>
                    <a:pt x="2977" y="1"/>
                    <a:pt x="2850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5105600" y="3229075"/>
              <a:ext cx="850" cy="850"/>
            </a:xfrm>
            <a:custGeom>
              <a:rect b="b" l="l" r="r" t="t"/>
              <a:pathLst>
                <a:path extrusionOk="0" h="34" w="34">
                  <a:moveTo>
                    <a:pt x="34" y="34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1" y="1"/>
                    <a:pt x="1" y="1"/>
                    <a:pt x="34" y="34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4989750" y="2758650"/>
              <a:ext cx="84425" cy="96450"/>
            </a:xfrm>
            <a:custGeom>
              <a:rect b="b" l="l" r="r" t="t"/>
              <a:pathLst>
                <a:path extrusionOk="0" h="3858" w="3377">
                  <a:moveTo>
                    <a:pt x="1041" y="94"/>
                  </a:moveTo>
                  <a:lnTo>
                    <a:pt x="1041" y="94"/>
                  </a:lnTo>
                  <a:cubicBezTo>
                    <a:pt x="1058" y="99"/>
                    <a:pt x="1075" y="105"/>
                    <a:pt x="1093" y="114"/>
                  </a:cubicBezTo>
                  <a:cubicBezTo>
                    <a:pt x="1075" y="108"/>
                    <a:pt x="1058" y="101"/>
                    <a:pt x="1041" y="94"/>
                  </a:cubicBezTo>
                  <a:close/>
                  <a:moveTo>
                    <a:pt x="685" y="1"/>
                  </a:moveTo>
                  <a:cubicBezTo>
                    <a:pt x="601" y="1"/>
                    <a:pt x="524" y="24"/>
                    <a:pt x="430" y="48"/>
                  </a:cubicBezTo>
                  <a:cubicBezTo>
                    <a:pt x="232" y="147"/>
                    <a:pt x="132" y="279"/>
                    <a:pt x="66" y="478"/>
                  </a:cubicBezTo>
                  <a:cubicBezTo>
                    <a:pt x="0" y="644"/>
                    <a:pt x="66" y="875"/>
                    <a:pt x="99" y="1074"/>
                  </a:cubicBezTo>
                  <a:cubicBezTo>
                    <a:pt x="99" y="1239"/>
                    <a:pt x="166" y="1372"/>
                    <a:pt x="265" y="1537"/>
                  </a:cubicBezTo>
                  <a:cubicBezTo>
                    <a:pt x="331" y="1637"/>
                    <a:pt x="364" y="1736"/>
                    <a:pt x="430" y="1868"/>
                  </a:cubicBezTo>
                  <a:cubicBezTo>
                    <a:pt x="530" y="2067"/>
                    <a:pt x="662" y="2266"/>
                    <a:pt x="795" y="2464"/>
                  </a:cubicBezTo>
                  <a:cubicBezTo>
                    <a:pt x="993" y="2729"/>
                    <a:pt x="1159" y="2994"/>
                    <a:pt x="1357" y="3259"/>
                  </a:cubicBezTo>
                  <a:cubicBezTo>
                    <a:pt x="1457" y="3358"/>
                    <a:pt x="1523" y="3457"/>
                    <a:pt x="1589" y="3557"/>
                  </a:cubicBezTo>
                  <a:cubicBezTo>
                    <a:pt x="1789" y="3757"/>
                    <a:pt x="2060" y="3857"/>
                    <a:pt x="2329" y="3857"/>
                  </a:cubicBezTo>
                  <a:cubicBezTo>
                    <a:pt x="2549" y="3857"/>
                    <a:pt x="2768" y="3790"/>
                    <a:pt x="2946" y="3656"/>
                  </a:cubicBezTo>
                  <a:cubicBezTo>
                    <a:pt x="3112" y="3524"/>
                    <a:pt x="3244" y="3358"/>
                    <a:pt x="3310" y="3126"/>
                  </a:cubicBezTo>
                  <a:cubicBezTo>
                    <a:pt x="3377" y="2828"/>
                    <a:pt x="3310" y="2564"/>
                    <a:pt x="3211" y="2299"/>
                  </a:cubicBezTo>
                  <a:cubicBezTo>
                    <a:pt x="3145" y="2199"/>
                    <a:pt x="3079" y="2100"/>
                    <a:pt x="3013" y="1968"/>
                  </a:cubicBezTo>
                  <a:cubicBezTo>
                    <a:pt x="2880" y="1703"/>
                    <a:pt x="2648" y="1471"/>
                    <a:pt x="2450" y="1206"/>
                  </a:cubicBezTo>
                  <a:cubicBezTo>
                    <a:pt x="2284" y="1041"/>
                    <a:pt x="2152" y="842"/>
                    <a:pt x="1953" y="677"/>
                  </a:cubicBezTo>
                  <a:cubicBezTo>
                    <a:pt x="1683" y="436"/>
                    <a:pt x="1385" y="114"/>
                    <a:pt x="1011" y="81"/>
                  </a:cubicBezTo>
                  <a:lnTo>
                    <a:pt x="1011" y="81"/>
                  </a:lnTo>
                  <a:cubicBezTo>
                    <a:pt x="939" y="50"/>
                    <a:pt x="867" y="15"/>
                    <a:pt x="795" y="15"/>
                  </a:cubicBezTo>
                  <a:cubicBezTo>
                    <a:pt x="756" y="5"/>
                    <a:pt x="720" y="1"/>
                    <a:pt x="685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4291250" y="3979175"/>
              <a:ext cx="1116450" cy="91675"/>
            </a:xfrm>
            <a:custGeom>
              <a:rect b="b" l="l" r="r" t="t"/>
              <a:pathLst>
                <a:path extrusionOk="0" h="3667" w="44658">
                  <a:moveTo>
                    <a:pt x="17331" y="1"/>
                  </a:moveTo>
                  <a:cubicBezTo>
                    <a:pt x="15295" y="1"/>
                    <a:pt x="13259" y="17"/>
                    <a:pt x="11222" y="55"/>
                  </a:cubicBezTo>
                  <a:cubicBezTo>
                    <a:pt x="10895" y="59"/>
                    <a:pt x="10565" y="60"/>
                    <a:pt x="10233" y="60"/>
                  </a:cubicBezTo>
                  <a:cubicBezTo>
                    <a:pt x="9634" y="60"/>
                    <a:pt x="9029" y="56"/>
                    <a:pt x="8420" y="56"/>
                  </a:cubicBezTo>
                  <a:cubicBezTo>
                    <a:pt x="5880" y="56"/>
                    <a:pt x="3281" y="115"/>
                    <a:pt x="894" y="718"/>
                  </a:cubicBezTo>
                  <a:cubicBezTo>
                    <a:pt x="33" y="916"/>
                    <a:pt x="0" y="2307"/>
                    <a:pt x="894" y="2472"/>
                  </a:cubicBezTo>
                  <a:cubicBezTo>
                    <a:pt x="2431" y="2754"/>
                    <a:pt x="4019" y="2829"/>
                    <a:pt x="5614" y="2829"/>
                  </a:cubicBezTo>
                  <a:cubicBezTo>
                    <a:pt x="7387" y="2829"/>
                    <a:pt x="9166" y="2737"/>
                    <a:pt x="10891" y="2737"/>
                  </a:cubicBezTo>
                  <a:cubicBezTo>
                    <a:pt x="11849" y="2728"/>
                    <a:pt x="12810" y="2724"/>
                    <a:pt x="13771" y="2724"/>
                  </a:cubicBezTo>
                  <a:cubicBezTo>
                    <a:pt x="16398" y="2724"/>
                    <a:pt x="19033" y="2755"/>
                    <a:pt x="21650" y="2803"/>
                  </a:cubicBezTo>
                  <a:cubicBezTo>
                    <a:pt x="28701" y="2936"/>
                    <a:pt x="35786" y="3200"/>
                    <a:pt x="42837" y="3664"/>
                  </a:cubicBezTo>
                  <a:cubicBezTo>
                    <a:pt x="42868" y="3666"/>
                    <a:pt x="42899" y="3666"/>
                    <a:pt x="42929" y="3666"/>
                  </a:cubicBezTo>
                  <a:cubicBezTo>
                    <a:pt x="44657" y="3666"/>
                    <a:pt x="44626" y="914"/>
                    <a:pt x="42837" y="784"/>
                  </a:cubicBezTo>
                  <a:lnTo>
                    <a:pt x="42804" y="784"/>
                  </a:lnTo>
                  <a:cubicBezTo>
                    <a:pt x="35786" y="387"/>
                    <a:pt x="28701" y="89"/>
                    <a:pt x="21650" y="22"/>
                  </a:cubicBezTo>
                  <a:cubicBezTo>
                    <a:pt x="20210" y="9"/>
                    <a:pt x="18771" y="1"/>
                    <a:pt x="17331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4291250" y="4127875"/>
              <a:ext cx="1116425" cy="93650"/>
            </a:xfrm>
            <a:custGeom>
              <a:rect b="b" l="l" r="r" t="t"/>
              <a:pathLst>
                <a:path extrusionOk="0" h="3746" w="44657">
                  <a:moveTo>
                    <a:pt x="16436" y="108"/>
                  </a:moveTo>
                  <a:cubicBezTo>
                    <a:pt x="14698" y="108"/>
                    <a:pt x="12960" y="116"/>
                    <a:pt x="11222" y="132"/>
                  </a:cubicBezTo>
                  <a:cubicBezTo>
                    <a:pt x="7846" y="199"/>
                    <a:pt x="4171" y="0"/>
                    <a:pt x="894" y="795"/>
                  </a:cubicBezTo>
                  <a:cubicBezTo>
                    <a:pt x="33" y="993"/>
                    <a:pt x="0" y="2384"/>
                    <a:pt x="894" y="2549"/>
                  </a:cubicBezTo>
                  <a:cubicBezTo>
                    <a:pt x="2474" y="2839"/>
                    <a:pt x="4110" y="2918"/>
                    <a:pt x="5750" y="2918"/>
                  </a:cubicBezTo>
                  <a:cubicBezTo>
                    <a:pt x="7478" y="2918"/>
                    <a:pt x="9211" y="2831"/>
                    <a:pt x="10891" y="2814"/>
                  </a:cubicBezTo>
                  <a:cubicBezTo>
                    <a:pt x="14467" y="2814"/>
                    <a:pt x="18075" y="2814"/>
                    <a:pt x="21650" y="2880"/>
                  </a:cubicBezTo>
                  <a:cubicBezTo>
                    <a:pt x="28701" y="3046"/>
                    <a:pt x="35786" y="3310"/>
                    <a:pt x="42837" y="3741"/>
                  </a:cubicBezTo>
                  <a:cubicBezTo>
                    <a:pt x="42878" y="3744"/>
                    <a:pt x="42918" y="3745"/>
                    <a:pt x="42957" y="3745"/>
                  </a:cubicBezTo>
                  <a:cubicBezTo>
                    <a:pt x="44657" y="3745"/>
                    <a:pt x="44617" y="991"/>
                    <a:pt x="42837" y="894"/>
                  </a:cubicBezTo>
                  <a:lnTo>
                    <a:pt x="42804" y="894"/>
                  </a:lnTo>
                  <a:cubicBezTo>
                    <a:pt x="35786" y="464"/>
                    <a:pt x="28701" y="199"/>
                    <a:pt x="21650" y="132"/>
                  </a:cubicBezTo>
                  <a:cubicBezTo>
                    <a:pt x="19912" y="116"/>
                    <a:pt x="18174" y="108"/>
                    <a:pt x="16436" y="108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0"/>
          <p:cNvSpPr txBox="1"/>
          <p:nvPr>
            <p:ph type="title"/>
          </p:nvPr>
        </p:nvSpPr>
        <p:spPr>
          <a:xfrm>
            <a:off x="712600" y="445025"/>
            <a:ext cx="771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Raport Coverage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30" name="Google Shape;7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00" y="1017725"/>
            <a:ext cx="7912801" cy="30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40"/>
          <p:cNvSpPr txBox="1"/>
          <p:nvPr/>
        </p:nvSpPr>
        <p:spPr>
          <a:xfrm>
            <a:off x="582600" y="4014400"/>
            <a:ext cx="7978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Raportul de acoperire din pipeline evidenţiază că testele vizează în special componentele de tip Service, acolo unde se concentrează logica de business. Acest abordare, focalizată pe validarea strictă a logicii aplicaţiei, s-a dovedit eficientă, iar gradul aproape maxim de acoperire a serviciilor confirmă soliditatea testelor pentru părţile esenţiale ale sistemului.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1"/>
          <p:cNvSpPr txBox="1"/>
          <p:nvPr>
            <p:ph type="title"/>
          </p:nvPr>
        </p:nvSpPr>
        <p:spPr>
          <a:xfrm>
            <a:off x="712600" y="445025"/>
            <a:ext cx="771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Mutation Testing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7" name="Google Shape;737;p41"/>
          <p:cNvSpPr txBox="1"/>
          <p:nvPr/>
        </p:nvSpPr>
        <p:spPr>
          <a:xfrm>
            <a:off x="504825" y="1017725"/>
            <a:ext cx="41835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Scop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Întărirea încrederii în testele unitare prin Mutation Testing cu Infection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Identificarea zonelor din cod în care testele nu prind schimbări subtile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Provocări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Cod distribuit pe mai multe microservicii → generare de mii de mutanți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False-positives din cauza operațiunilor asupra bazelor de date mock-ate și a joburilor asincron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Soluție de scalabilitate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Excludere fișiere/configurații sensibile din analiză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Rulare paralelă a mutațiilor pentru a reduce timpul de execuție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Stabilirea unui threshold minim (50% mutation score) pentru gate-ul de CI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38" name="Google Shape;738;p41"/>
          <p:cNvSpPr txBox="1"/>
          <p:nvPr/>
        </p:nvSpPr>
        <p:spPr>
          <a:xfrm>
            <a:off x="5143500" y="1017725"/>
            <a:ext cx="34023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Implementare CI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Workflow GitHub Actions pe fiecare push 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Pași: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composer install</a:t>
            </a:r>
            <a:r>
              <a:rPr lang="en" sz="1100">
                <a:solidFill>
                  <a:schemeClr val="dk1"/>
                </a:solidFill>
              </a:rPr>
              <a:t> →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phpunit</a:t>
            </a:r>
            <a:r>
              <a:rPr lang="en" sz="1100">
                <a:solidFill>
                  <a:schemeClr val="dk1"/>
                </a:solidFill>
              </a:rPr>
              <a:t> →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infection:analyse</a:t>
            </a:r>
            <a:r>
              <a:rPr lang="en" sz="1100">
                <a:solidFill>
                  <a:schemeClr val="dk1"/>
                </a:solidFill>
              </a:rPr>
              <a:t> →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codecov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Raportare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Rezumat agre</a:t>
            </a:r>
            <a:r>
              <a:rPr lang="en" sz="1100">
                <a:solidFill>
                  <a:schemeClr val="dk1"/>
                </a:solidFill>
              </a:rPr>
              <a:t>gat care confirmă rularea corectă</a:t>
            </a:r>
            <a:endParaRPr sz="1100"/>
          </a:p>
        </p:txBody>
      </p:sp>
      <p:grpSp>
        <p:nvGrpSpPr>
          <p:cNvPr id="739" name="Google Shape;739;p41"/>
          <p:cNvGrpSpPr/>
          <p:nvPr/>
        </p:nvGrpSpPr>
        <p:grpSpPr>
          <a:xfrm>
            <a:off x="7437258" y="3160542"/>
            <a:ext cx="763784" cy="1354953"/>
            <a:chOff x="2255264" y="968492"/>
            <a:chExt cx="1373713" cy="2436967"/>
          </a:xfrm>
        </p:grpSpPr>
        <p:sp>
          <p:nvSpPr>
            <p:cNvPr id="740" name="Google Shape;740;p41"/>
            <p:cNvSpPr/>
            <p:nvPr/>
          </p:nvSpPr>
          <p:spPr>
            <a:xfrm>
              <a:off x="2442375" y="1609450"/>
              <a:ext cx="113400" cy="81975"/>
            </a:xfrm>
            <a:custGeom>
              <a:rect b="b" l="l" r="r" t="t"/>
              <a:pathLst>
                <a:path extrusionOk="0" h="3279" w="4536">
                  <a:moveTo>
                    <a:pt x="729" y="1"/>
                  </a:moveTo>
                  <a:cubicBezTo>
                    <a:pt x="398" y="1"/>
                    <a:pt x="33" y="166"/>
                    <a:pt x="0" y="564"/>
                  </a:cubicBezTo>
                  <a:cubicBezTo>
                    <a:pt x="0" y="1027"/>
                    <a:pt x="331" y="1325"/>
                    <a:pt x="662" y="1623"/>
                  </a:cubicBezTo>
                  <a:cubicBezTo>
                    <a:pt x="960" y="1855"/>
                    <a:pt x="1225" y="2086"/>
                    <a:pt x="1556" y="2285"/>
                  </a:cubicBezTo>
                  <a:cubicBezTo>
                    <a:pt x="1821" y="2484"/>
                    <a:pt x="2086" y="2649"/>
                    <a:pt x="2351" y="2815"/>
                  </a:cubicBezTo>
                  <a:cubicBezTo>
                    <a:pt x="2682" y="3046"/>
                    <a:pt x="3046" y="3278"/>
                    <a:pt x="3476" y="3278"/>
                  </a:cubicBezTo>
                  <a:lnTo>
                    <a:pt x="3741" y="3278"/>
                  </a:lnTo>
                  <a:cubicBezTo>
                    <a:pt x="3807" y="3278"/>
                    <a:pt x="3873" y="3245"/>
                    <a:pt x="3940" y="3245"/>
                  </a:cubicBezTo>
                  <a:cubicBezTo>
                    <a:pt x="4337" y="3113"/>
                    <a:pt x="4536" y="2715"/>
                    <a:pt x="4469" y="2318"/>
                  </a:cubicBezTo>
                  <a:cubicBezTo>
                    <a:pt x="4436" y="2219"/>
                    <a:pt x="4403" y="2153"/>
                    <a:pt x="4370" y="2086"/>
                  </a:cubicBezTo>
                  <a:cubicBezTo>
                    <a:pt x="4370" y="2053"/>
                    <a:pt x="4337" y="2020"/>
                    <a:pt x="4304" y="1987"/>
                  </a:cubicBezTo>
                  <a:cubicBezTo>
                    <a:pt x="4138" y="1557"/>
                    <a:pt x="3675" y="1325"/>
                    <a:pt x="3278" y="1093"/>
                  </a:cubicBezTo>
                  <a:cubicBezTo>
                    <a:pt x="2980" y="928"/>
                    <a:pt x="2682" y="762"/>
                    <a:pt x="2384" y="597"/>
                  </a:cubicBezTo>
                  <a:cubicBezTo>
                    <a:pt x="2053" y="398"/>
                    <a:pt x="1655" y="299"/>
                    <a:pt x="1291" y="133"/>
                  </a:cubicBezTo>
                  <a:cubicBezTo>
                    <a:pt x="1126" y="67"/>
                    <a:pt x="960" y="1"/>
                    <a:pt x="729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534225" y="1691400"/>
              <a:ext cx="3350" cy="25"/>
            </a:xfrm>
            <a:custGeom>
              <a:rect b="b" l="l" r="r" t="t"/>
              <a:pathLst>
                <a:path extrusionOk="0" h="1" w="134">
                  <a:moveTo>
                    <a:pt x="133" y="0"/>
                  </a:moveTo>
                  <a:lnTo>
                    <a:pt x="67" y="0"/>
                  </a:lnTo>
                  <a:cubicBezTo>
                    <a:pt x="67" y="0"/>
                    <a:pt x="34" y="0"/>
                    <a:pt x="1" y="0"/>
                  </a:cubicBezTo>
                  <a:cubicBezTo>
                    <a:pt x="34" y="0"/>
                    <a:pt x="67" y="0"/>
                    <a:pt x="133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439875" y="1803800"/>
              <a:ext cx="81975" cy="121225"/>
            </a:xfrm>
            <a:custGeom>
              <a:rect b="b" l="l" r="r" t="t"/>
              <a:pathLst>
                <a:path extrusionOk="0" h="4849" w="3279">
                  <a:moveTo>
                    <a:pt x="2768" y="0"/>
                  </a:moveTo>
                  <a:cubicBezTo>
                    <a:pt x="2739" y="0"/>
                    <a:pt x="2711" y="2"/>
                    <a:pt x="2682" y="6"/>
                  </a:cubicBezTo>
                  <a:cubicBezTo>
                    <a:pt x="2616" y="39"/>
                    <a:pt x="2550" y="39"/>
                    <a:pt x="2517" y="72"/>
                  </a:cubicBezTo>
                  <a:cubicBezTo>
                    <a:pt x="2451" y="106"/>
                    <a:pt x="2418" y="106"/>
                    <a:pt x="2484" y="106"/>
                  </a:cubicBezTo>
                  <a:cubicBezTo>
                    <a:pt x="2418" y="139"/>
                    <a:pt x="2351" y="139"/>
                    <a:pt x="2285" y="172"/>
                  </a:cubicBezTo>
                  <a:cubicBezTo>
                    <a:pt x="2299" y="167"/>
                    <a:pt x="2311" y="163"/>
                    <a:pt x="2320" y="160"/>
                  </a:cubicBezTo>
                  <a:lnTo>
                    <a:pt x="2320" y="160"/>
                  </a:lnTo>
                  <a:cubicBezTo>
                    <a:pt x="2293" y="171"/>
                    <a:pt x="2238" y="195"/>
                    <a:pt x="2153" y="238"/>
                  </a:cubicBezTo>
                  <a:cubicBezTo>
                    <a:pt x="1987" y="337"/>
                    <a:pt x="1789" y="536"/>
                    <a:pt x="1656" y="668"/>
                  </a:cubicBezTo>
                  <a:cubicBezTo>
                    <a:pt x="1391" y="966"/>
                    <a:pt x="1160" y="1330"/>
                    <a:pt x="961" y="1695"/>
                  </a:cubicBezTo>
                  <a:cubicBezTo>
                    <a:pt x="762" y="1993"/>
                    <a:pt x="597" y="2290"/>
                    <a:pt x="431" y="2622"/>
                  </a:cubicBezTo>
                  <a:cubicBezTo>
                    <a:pt x="365" y="2787"/>
                    <a:pt x="266" y="2953"/>
                    <a:pt x="200" y="3151"/>
                  </a:cubicBezTo>
                  <a:cubicBezTo>
                    <a:pt x="34" y="3482"/>
                    <a:pt x="1" y="3846"/>
                    <a:pt x="100" y="4144"/>
                  </a:cubicBezTo>
                  <a:cubicBezTo>
                    <a:pt x="133" y="4177"/>
                    <a:pt x="100" y="4211"/>
                    <a:pt x="133" y="4244"/>
                  </a:cubicBezTo>
                  <a:cubicBezTo>
                    <a:pt x="232" y="4638"/>
                    <a:pt x="588" y="4849"/>
                    <a:pt x="954" y="4849"/>
                  </a:cubicBezTo>
                  <a:cubicBezTo>
                    <a:pt x="1080" y="4849"/>
                    <a:pt x="1207" y="4824"/>
                    <a:pt x="1325" y="4773"/>
                  </a:cubicBezTo>
                  <a:lnTo>
                    <a:pt x="1424" y="4773"/>
                  </a:lnTo>
                  <a:cubicBezTo>
                    <a:pt x="1424" y="4740"/>
                    <a:pt x="1458" y="4740"/>
                    <a:pt x="1458" y="4740"/>
                  </a:cubicBezTo>
                  <a:cubicBezTo>
                    <a:pt x="1722" y="4608"/>
                    <a:pt x="1921" y="4409"/>
                    <a:pt x="2053" y="4144"/>
                  </a:cubicBezTo>
                  <a:cubicBezTo>
                    <a:pt x="2120" y="4012"/>
                    <a:pt x="2186" y="3846"/>
                    <a:pt x="2252" y="3681"/>
                  </a:cubicBezTo>
                  <a:cubicBezTo>
                    <a:pt x="2351" y="3449"/>
                    <a:pt x="2484" y="3217"/>
                    <a:pt x="2583" y="2986"/>
                  </a:cubicBezTo>
                  <a:cubicBezTo>
                    <a:pt x="2583" y="2953"/>
                    <a:pt x="2616" y="2919"/>
                    <a:pt x="2616" y="2886"/>
                  </a:cubicBezTo>
                  <a:cubicBezTo>
                    <a:pt x="2649" y="2820"/>
                    <a:pt x="2682" y="2754"/>
                    <a:pt x="2716" y="2688"/>
                  </a:cubicBezTo>
                  <a:cubicBezTo>
                    <a:pt x="2881" y="2290"/>
                    <a:pt x="3047" y="1893"/>
                    <a:pt x="3146" y="1529"/>
                  </a:cubicBezTo>
                  <a:cubicBezTo>
                    <a:pt x="3212" y="1330"/>
                    <a:pt x="3278" y="1066"/>
                    <a:pt x="3278" y="867"/>
                  </a:cubicBezTo>
                  <a:cubicBezTo>
                    <a:pt x="3258" y="748"/>
                    <a:pt x="3250" y="688"/>
                    <a:pt x="3254" y="688"/>
                  </a:cubicBezTo>
                  <a:lnTo>
                    <a:pt x="3254" y="688"/>
                  </a:lnTo>
                  <a:cubicBezTo>
                    <a:pt x="3257" y="688"/>
                    <a:pt x="3265" y="715"/>
                    <a:pt x="3278" y="768"/>
                  </a:cubicBezTo>
                  <a:cubicBezTo>
                    <a:pt x="3278" y="701"/>
                    <a:pt x="3245" y="668"/>
                    <a:pt x="3245" y="635"/>
                  </a:cubicBezTo>
                  <a:cubicBezTo>
                    <a:pt x="3245" y="536"/>
                    <a:pt x="3245" y="437"/>
                    <a:pt x="3212" y="337"/>
                  </a:cubicBezTo>
                  <a:cubicBezTo>
                    <a:pt x="3154" y="105"/>
                    <a:pt x="2969" y="0"/>
                    <a:pt x="2768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608575" y="2070125"/>
              <a:ext cx="119350" cy="81450"/>
            </a:xfrm>
            <a:custGeom>
              <a:rect b="b" l="l" r="r" t="t"/>
              <a:pathLst>
                <a:path extrusionOk="0" h="3258" w="4774">
                  <a:moveTo>
                    <a:pt x="629" y="1"/>
                  </a:moveTo>
                  <a:cubicBezTo>
                    <a:pt x="253" y="1"/>
                    <a:pt x="1" y="468"/>
                    <a:pt x="304" y="741"/>
                  </a:cubicBezTo>
                  <a:cubicBezTo>
                    <a:pt x="337" y="807"/>
                    <a:pt x="403" y="840"/>
                    <a:pt x="437" y="907"/>
                  </a:cubicBezTo>
                  <a:cubicBezTo>
                    <a:pt x="470" y="1072"/>
                    <a:pt x="536" y="1238"/>
                    <a:pt x="668" y="1337"/>
                  </a:cubicBezTo>
                  <a:cubicBezTo>
                    <a:pt x="834" y="1536"/>
                    <a:pt x="1032" y="1734"/>
                    <a:pt x="1231" y="1900"/>
                  </a:cubicBezTo>
                  <a:cubicBezTo>
                    <a:pt x="1463" y="2065"/>
                    <a:pt x="1661" y="2231"/>
                    <a:pt x="1893" y="2396"/>
                  </a:cubicBezTo>
                  <a:cubicBezTo>
                    <a:pt x="2337" y="2663"/>
                    <a:pt x="2860" y="3061"/>
                    <a:pt x="3392" y="3167"/>
                  </a:cubicBezTo>
                  <a:lnTo>
                    <a:pt x="3392" y="3167"/>
                  </a:lnTo>
                  <a:cubicBezTo>
                    <a:pt x="3502" y="3207"/>
                    <a:pt x="3595" y="3232"/>
                    <a:pt x="3747" y="3257"/>
                  </a:cubicBezTo>
                  <a:cubicBezTo>
                    <a:pt x="3946" y="3257"/>
                    <a:pt x="4111" y="3191"/>
                    <a:pt x="4310" y="3092"/>
                  </a:cubicBezTo>
                  <a:cubicBezTo>
                    <a:pt x="4575" y="2992"/>
                    <a:pt x="4773" y="2628"/>
                    <a:pt x="4740" y="2330"/>
                  </a:cubicBezTo>
                  <a:cubicBezTo>
                    <a:pt x="4707" y="2098"/>
                    <a:pt x="4641" y="1701"/>
                    <a:pt x="4376" y="1536"/>
                  </a:cubicBezTo>
                  <a:lnTo>
                    <a:pt x="4376" y="1569"/>
                  </a:lnTo>
                  <a:cubicBezTo>
                    <a:pt x="4353" y="1545"/>
                    <a:pt x="4346" y="1522"/>
                    <a:pt x="4344" y="1522"/>
                  </a:cubicBezTo>
                  <a:cubicBezTo>
                    <a:pt x="4343" y="1522"/>
                    <a:pt x="4343" y="1526"/>
                    <a:pt x="4343" y="1536"/>
                  </a:cubicBezTo>
                  <a:cubicBezTo>
                    <a:pt x="4310" y="1469"/>
                    <a:pt x="4277" y="1436"/>
                    <a:pt x="4244" y="1403"/>
                  </a:cubicBezTo>
                  <a:cubicBezTo>
                    <a:pt x="4144" y="1304"/>
                    <a:pt x="4012" y="1238"/>
                    <a:pt x="3913" y="1171"/>
                  </a:cubicBezTo>
                  <a:cubicBezTo>
                    <a:pt x="3681" y="1006"/>
                    <a:pt x="3416" y="874"/>
                    <a:pt x="3151" y="741"/>
                  </a:cubicBezTo>
                  <a:cubicBezTo>
                    <a:pt x="2919" y="609"/>
                    <a:pt x="2655" y="476"/>
                    <a:pt x="2390" y="377"/>
                  </a:cubicBezTo>
                  <a:cubicBezTo>
                    <a:pt x="2092" y="245"/>
                    <a:pt x="1761" y="145"/>
                    <a:pt x="1430" y="46"/>
                  </a:cubicBezTo>
                  <a:cubicBezTo>
                    <a:pt x="1361" y="32"/>
                    <a:pt x="1293" y="24"/>
                    <a:pt x="1224" y="24"/>
                  </a:cubicBezTo>
                  <a:cubicBezTo>
                    <a:pt x="1127" y="24"/>
                    <a:pt x="1030" y="40"/>
                    <a:pt x="933" y="79"/>
                  </a:cubicBezTo>
                  <a:cubicBezTo>
                    <a:pt x="867" y="46"/>
                    <a:pt x="801" y="13"/>
                    <a:pt x="735" y="13"/>
                  </a:cubicBezTo>
                  <a:cubicBezTo>
                    <a:pt x="698" y="5"/>
                    <a:pt x="663" y="1"/>
                    <a:pt x="629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2665825" y="1881750"/>
              <a:ext cx="120025" cy="62350"/>
            </a:xfrm>
            <a:custGeom>
              <a:rect b="b" l="l" r="r" t="t"/>
              <a:pathLst>
                <a:path extrusionOk="0" h="2494" w="4801">
                  <a:moveTo>
                    <a:pt x="828" y="0"/>
                  </a:moveTo>
                  <a:cubicBezTo>
                    <a:pt x="530" y="0"/>
                    <a:pt x="232" y="232"/>
                    <a:pt x="133" y="497"/>
                  </a:cubicBezTo>
                  <a:cubicBezTo>
                    <a:pt x="0" y="795"/>
                    <a:pt x="67" y="1126"/>
                    <a:pt x="298" y="1357"/>
                  </a:cubicBezTo>
                  <a:cubicBezTo>
                    <a:pt x="563" y="1655"/>
                    <a:pt x="861" y="1887"/>
                    <a:pt x="1225" y="2053"/>
                  </a:cubicBezTo>
                  <a:cubicBezTo>
                    <a:pt x="1490" y="2152"/>
                    <a:pt x="1755" y="2251"/>
                    <a:pt x="2020" y="2317"/>
                  </a:cubicBezTo>
                  <a:cubicBezTo>
                    <a:pt x="2351" y="2384"/>
                    <a:pt x="2715" y="2450"/>
                    <a:pt x="3079" y="2483"/>
                  </a:cubicBezTo>
                  <a:cubicBezTo>
                    <a:pt x="3161" y="2490"/>
                    <a:pt x="3247" y="2494"/>
                    <a:pt x="3333" y="2494"/>
                  </a:cubicBezTo>
                  <a:cubicBezTo>
                    <a:pt x="3664" y="2494"/>
                    <a:pt x="4015" y="2435"/>
                    <a:pt x="4304" y="2251"/>
                  </a:cubicBezTo>
                  <a:cubicBezTo>
                    <a:pt x="4602" y="2053"/>
                    <a:pt x="4801" y="1755"/>
                    <a:pt x="4801" y="1390"/>
                  </a:cubicBezTo>
                  <a:cubicBezTo>
                    <a:pt x="4801" y="1026"/>
                    <a:pt x="4602" y="695"/>
                    <a:pt x="4304" y="497"/>
                  </a:cubicBezTo>
                  <a:lnTo>
                    <a:pt x="4304" y="530"/>
                  </a:lnTo>
                  <a:cubicBezTo>
                    <a:pt x="3907" y="298"/>
                    <a:pt x="3509" y="298"/>
                    <a:pt x="3112" y="265"/>
                  </a:cubicBezTo>
                  <a:cubicBezTo>
                    <a:pt x="2880" y="265"/>
                    <a:pt x="2682" y="232"/>
                    <a:pt x="2450" y="232"/>
                  </a:cubicBezTo>
                  <a:cubicBezTo>
                    <a:pt x="2218" y="166"/>
                    <a:pt x="2020" y="132"/>
                    <a:pt x="1788" y="66"/>
                  </a:cubicBezTo>
                  <a:cubicBezTo>
                    <a:pt x="1589" y="33"/>
                    <a:pt x="1391" y="0"/>
                    <a:pt x="1192" y="0"/>
                  </a:cubicBezTo>
                  <a:cubicBezTo>
                    <a:pt x="1153" y="20"/>
                    <a:pt x="1103" y="28"/>
                    <a:pt x="1055" y="31"/>
                  </a:cubicBezTo>
                  <a:lnTo>
                    <a:pt x="1055" y="31"/>
                  </a:lnTo>
                  <a:cubicBezTo>
                    <a:pt x="1023" y="17"/>
                    <a:pt x="983" y="17"/>
                    <a:pt x="944" y="17"/>
                  </a:cubicBezTo>
                  <a:cubicBezTo>
                    <a:pt x="903" y="17"/>
                    <a:pt x="861" y="17"/>
                    <a:pt x="828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2719625" y="1576850"/>
              <a:ext cx="91050" cy="116400"/>
            </a:xfrm>
            <a:custGeom>
              <a:rect b="b" l="l" r="r" t="t"/>
              <a:pathLst>
                <a:path extrusionOk="0" h="4656" w="3642">
                  <a:moveTo>
                    <a:pt x="2840" y="1"/>
                  </a:moveTo>
                  <a:cubicBezTo>
                    <a:pt x="2743" y="1"/>
                    <a:pt x="2646" y="31"/>
                    <a:pt x="2549" y="80"/>
                  </a:cubicBezTo>
                  <a:cubicBezTo>
                    <a:pt x="2152" y="179"/>
                    <a:pt x="1821" y="576"/>
                    <a:pt x="1589" y="908"/>
                  </a:cubicBezTo>
                  <a:cubicBezTo>
                    <a:pt x="1391" y="1172"/>
                    <a:pt x="1225" y="1437"/>
                    <a:pt x="1060" y="1735"/>
                  </a:cubicBezTo>
                  <a:cubicBezTo>
                    <a:pt x="695" y="2331"/>
                    <a:pt x="0" y="3092"/>
                    <a:pt x="166" y="3854"/>
                  </a:cubicBezTo>
                  <a:cubicBezTo>
                    <a:pt x="196" y="4283"/>
                    <a:pt x="625" y="4656"/>
                    <a:pt x="1056" y="4656"/>
                  </a:cubicBezTo>
                  <a:cubicBezTo>
                    <a:pt x="1090" y="4656"/>
                    <a:pt x="1125" y="4653"/>
                    <a:pt x="1159" y="4648"/>
                  </a:cubicBezTo>
                  <a:cubicBezTo>
                    <a:pt x="1722" y="4615"/>
                    <a:pt x="2218" y="4152"/>
                    <a:pt x="2516" y="3688"/>
                  </a:cubicBezTo>
                  <a:cubicBezTo>
                    <a:pt x="2715" y="3423"/>
                    <a:pt x="2880" y="3159"/>
                    <a:pt x="3013" y="2861"/>
                  </a:cubicBezTo>
                  <a:cubicBezTo>
                    <a:pt x="3211" y="2530"/>
                    <a:pt x="3377" y="2165"/>
                    <a:pt x="3509" y="1801"/>
                  </a:cubicBezTo>
                  <a:cubicBezTo>
                    <a:pt x="3575" y="1570"/>
                    <a:pt x="3575" y="1338"/>
                    <a:pt x="3609" y="1106"/>
                  </a:cubicBezTo>
                  <a:cubicBezTo>
                    <a:pt x="3642" y="841"/>
                    <a:pt x="3609" y="576"/>
                    <a:pt x="3443" y="378"/>
                  </a:cubicBezTo>
                  <a:cubicBezTo>
                    <a:pt x="3344" y="179"/>
                    <a:pt x="3178" y="14"/>
                    <a:pt x="2946" y="14"/>
                  </a:cubicBezTo>
                  <a:cubicBezTo>
                    <a:pt x="2911" y="5"/>
                    <a:pt x="2876" y="1"/>
                    <a:pt x="2840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2721275" y="1321950"/>
              <a:ext cx="142375" cy="112950"/>
            </a:xfrm>
            <a:custGeom>
              <a:rect b="b" l="l" r="r" t="t"/>
              <a:pathLst>
                <a:path extrusionOk="0" h="4518" w="5695">
                  <a:moveTo>
                    <a:pt x="768" y="1"/>
                  </a:moveTo>
                  <a:cubicBezTo>
                    <a:pt x="628" y="1"/>
                    <a:pt x="487" y="41"/>
                    <a:pt x="365" y="146"/>
                  </a:cubicBezTo>
                  <a:cubicBezTo>
                    <a:pt x="166" y="312"/>
                    <a:pt x="0" y="609"/>
                    <a:pt x="133" y="874"/>
                  </a:cubicBezTo>
                  <a:cubicBezTo>
                    <a:pt x="166" y="974"/>
                    <a:pt x="199" y="1106"/>
                    <a:pt x="232" y="1205"/>
                  </a:cubicBezTo>
                  <a:cubicBezTo>
                    <a:pt x="298" y="1338"/>
                    <a:pt x="365" y="1437"/>
                    <a:pt x="431" y="1536"/>
                  </a:cubicBezTo>
                  <a:cubicBezTo>
                    <a:pt x="596" y="1735"/>
                    <a:pt x="729" y="1967"/>
                    <a:pt x="894" y="2165"/>
                  </a:cubicBezTo>
                  <a:cubicBezTo>
                    <a:pt x="1192" y="2496"/>
                    <a:pt x="1556" y="2827"/>
                    <a:pt x="1920" y="3125"/>
                  </a:cubicBezTo>
                  <a:cubicBezTo>
                    <a:pt x="2285" y="3390"/>
                    <a:pt x="2682" y="3655"/>
                    <a:pt x="3046" y="3887"/>
                  </a:cubicBezTo>
                  <a:cubicBezTo>
                    <a:pt x="3491" y="4141"/>
                    <a:pt x="4028" y="4518"/>
                    <a:pt x="4568" y="4518"/>
                  </a:cubicBezTo>
                  <a:cubicBezTo>
                    <a:pt x="4591" y="4518"/>
                    <a:pt x="4613" y="4517"/>
                    <a:pt x="4635" y="4516"/>
                  </a:cubicBezTo>
                  <a:cubicBezTo>
                    <a:pt x="4966" y="4483"/>
                    <a:pt x="5231" y="4383"/>
                    <a:pt x="5429" y="4085"/>
                  </a:cubicBezTo>
                  <a:cubicBezTo>
                    <a:pt x="5628" y="3854"/>
                    <a:pt x="5694" y="3523"/>
                    <a:pt x="5628" y="3225"/>
                  </a:cubicBezTo>
                  <a:lnTo>
                    <a:pt x="5628" y="3192"/>
                  </a:lnTo>
                  <a:cubicBezTo>
                    <a:pt x="5529" y="2827"/>
                    <a:pt x="5165" y="2430"/>
                    <a:pt x="4801" y="2331"/>
                  </a:cubicBezTo>
                  <a:cubicBezTo>
                    <a:pt x="4602" y="2232"/>
                    <a:pt x="4403" y="2132"/>
                    <a:pt x="4205" y="2033"/>
                  </a:cubicBezTo>
                  <a:cubicBezTo>
                    <a:pt x="3874" y="1834"/>
                    <a:pt x="3509" y="1603"/>
                    <a:pt x="3178" y="1371"/>
                  </a:cubicBezTo>
                  <a:cubicBezTo>
                    <a:pt x="2847" y="1139"/>
                    <a:pt x="2516" y="941"/>
                    <a:pt x="2185" y="709"/>
                  </a:cubicBezTo>
                  <a:cubicBezTo>
                    <a:pt x="2020" y="576"/>
                    <a:pt x="1854" y="477"/>
                    <a:pt x="1689" y="378"/>
                  </a:cubicBezTo>
                  <a:cubicBezTo>
                    <a:pt x="1589" y="312"/>
                    <a:pt x="1523" y="278"/>
                    <a:pt x="1457" y="212"/>
                  </a:cubicBezTo>
                  <a:cubicBezTo>
                    <a:pt x="1404" y="186"/>
                    <a:pt x="1265" y="95"/>
                    <a:pt x="1195" y="95"/>
                  </a:cubicBezTo>
                  <a:cubicBezTo>
                    <a:pt x="1178" y="95"/>
                    <a:pt x="1166" y="100"/>
                    <a:pt x="1159" y="113"/>
                  </a:cubicBezTo>
                  <a:cubicBezTo>
                    <a:pt x="1159" y="113"/>
                    <a:pt x="1159" y="113"/>
                    <a:pt x="1126" y="80"/>
                  </a:cubicBezTo>
                  <a:cubicBezTo>
                    <a:pt x="1017" y="33"/>
                    <a:pt x="893" y="1"/>
                    <a:pt x="768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3071350" y="1441300"/>
              <a:ext cx="110925" cy="54175"/>
            </a:xfrm>
            <a:custGeom>
              <a:rect b="b" l="l" r="r" t="t"/>
              <a:pathLst>
                <a:path extrusionOk="0" h="2167" w="4437">
                  <a:moveTo>
                    <a:pt x="2940" y="0"/>
                  </a:moveTo>
                  <a:cubicBezTo>
                    <a:pt x="2855" y="0"/>
                    <a:pt x="2777" y="86"/>
                    <a:pt x="2748" y="172"/>
                  </a:cubicBezTo>
                  <a:cubicBezTo>
                    <a:pt x="2715" y="238"/>
                    <a:pt x="2715" y="338"/>
                    <a:pt x="2715" y="437"/>
                  </a:cubicBezTo>
                  <a:cubicBezTo>
                    <a:pt x="2417" y="470"/>
                    <a:pt x="2086" y="503"/>
                    <a:pt x="1788" y="503"/>
                  </a:cubicBezTo>
                  <a:cubicBezTo>
                    <a:pt x="1490" y="536"/>
                    <a:pt x="1159" y="569"/>
                    <a:pt x="861" y="636"/>
                  </a:cubicBezTo>
                  <a:cubicBezTo>
                    <a:pt x="663" y="669"/>
                    <a:pt x="530" y="702"/>
                    <a:pt x="365" y="834"/>
                  </a:cubicBezTo>
                  <a:cubicBezTo>
                    <a:pt x="298" y="900"/>
                    <a:pt x="232" y="934"/>
                    <a:pt x="199" y="1000"/>
                  </a:cubicBezTo>
                  <a:cubicBezTo>
                    <a:pt x="166" y="1000"/>
                    <a:pt x="133" y="1033"/>
                    <a:pt x="133" y="1033"/>
                  </a:cubicBezTo>
                  <a:cubicBezTo>
                    <a:pt x="34" y="1099"/>
                    <a:pt x="0" y="1265"/>
                    <a:pt x="100" y="1364"/>
                  </a:cubicBezTo>
                  <a:lnTo>
                    <a:pt x="166" y="1430"/>
                  </a:lnTo>
                  <a:cubicBezTo>
                    <a:pt x="199" y="1496"/>
                    <a:pt x="232" y="1529"/>
                    <a:pt x="265" y="1563"/>
                  </a:cubicBezTo>
                  <a:cubicBezTo>
                    <a:pt x="365" y="1695"/>
                    <a:pt x="497" y="1794"/>
                    <a:pt x="696" y="1860"/>
                  </a:cubicBezTo>
                  <a:cubicBezTo>
                    <a:pt x="795" y="1927"/>
                    <a:pt x="927" y="1960"/>
                    <a:pt x="1027" y="1993"/>
                  </a:cubicBezTo>
                  <a:cubicBezTo>
                    <a:pt x="1325" y="2059"/>
                    <a:pt x="1656" y="2092"/>
                    <a:pt x="1954" y="2125"/>
                  </a:cubicBezTo>
                  <a:cubicBezTo>
                    <a:pt x="2172" y="2151"/>
                    <a:pt x="2395" y="2167"/>
                    <a:pt x="2617" y="2167"/>
                  </a:cubicBezTo>
                  <a:cubicBezTo>
                    <a:pt x="2968" y="2167"/>
                    <a:pt x="3317" y="2127"/>
                    <a:pt x="3642" y="2026"/>
                  </a:cubicBezTo>
                  <a:cubicBezTo>
                    <a:pt x="4105" y="1894"/>
                    <a:pt x="4436" y="1265"/>
                    <a:pt x="4139" y="834"/>
                  </a:cubicBezTo>
                  <a:cubicBezTo>
                    <a:pt x="4072" y="735"/>
                    <a:pt x="4006" y="636"/>
                    <a:pt x="3940" y="569"/>
                  </a:cubicBezTo>
                  <a:cubicBezTo>
                    <a:pt x="3807" y="470"/>
                    <a:pt x="3708" y="404"/>
                    <a:pt x="3576" y="371"/>
                  </a:cubicBezTo>
                  <a:cubicBezTo>
                    <a:pt x="3543" y="338"/>
                    <a:pt x="3510" y="338"/>
                    <a:pt x="3476" y="338"/>
                  </a:cubicBezTo>
                  <a:cubicBezTo>
                    <a:pt x="3443" y="305"/>
                    <a:pt x="3410" y="305"/>
                    <a:pt x="3377" y="305"/>
                  </a:cubicBezTo>
                  <a:cubicBezTo>
                    <a:pt x="3278" y="205"/>
                    <a:pt x="3145" y="73"/>
                    <a:pt x="2980" y="7"/>
                  </a:cubicBezTo>
                  <a:cubicBezTo>
                    <a:pt x="2967" y="2"/>
                    <a:pt x="2953" y="0"/>
                    <a:pt x="2940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3077150" y="1174975"/>
              <a:ext cx="63750" cy="112200"/>
            </a:xfrm>
            <a:custGeom>
              <a:rect b="b" l="l" r="r" t="t"/>
              <a:pathLst>
                <a:path extrusionOk="0" h="4488" w="2550">
                  <a:moveTo>
                    <a:pt x="785" y="1"/>
                  </a:moveTo>
                  <a:cubicBezTo>
                    <a:pt x="693" y="1"/>
                    <a:pt x="596" y="21"/>
                    <a:pt x="497" y="66"/>
                  </a:cubicBezTo>
                  <a:cubicBezTo>
                    <a:pt x="199" y="199"/>
                    <a:pt x="0" y="563"/>
                    <a:pt x="100" y="927"/>
                  </a:cubicBezTo>
                  <a:cubicBezTo>
                    <a:pt x="166" y="1192"/>
                    <a:pt x="232" y="1457"/>
                    <a:pt x="364" y="1721"/>
                  </a:cubicBezTo>
                  <a:cubicBezTo>
                    <a:pt x="397" y="1755"/>
                    <a:pt x="397" y="1821"/>
                    <a:pt x="431" y="1887"/>
                  </a:cubicBezTo>
                  <a:lnTo>
                    <a:pt x="431" y="1920"/>
                  </a:lnTo>
                  <a:cubicBezTo>
                    <a:pt x="497" y="2019"/>
                    <a:pt x="530" y="2119"/>
                    <a:pt x="563" y="2251"/>
                  </a:cubicBezTo>
                  <a:cubicBezTo>
                    <a:pt x="662" y="2450"/>
                    <a:pt x="729" y="2681"/>
                    <a:pt x="828" y="2880"/>
                  </a:cubicBezTo>
                  <a:cubicBezTo>
                    <a:pt x="861" y="3046"/>
                    <a:pt x="960" y="3178"/>
                    <a:pt x="1026" y="3344"/>
                  </a:cubicBezTo>
                  <a:cubicBezTo>
                    <a:pt x="1060" y="3443"/>
                    <a:pt x="1126" y="3509"/>
                    <a:pt x="1192" y="3608"/>
                  </a:cubicBezTo>
                  <a:cubicBezTo>
                    <a:pt x="1258" y="3675"/>
                    <a:pt x="1291" y="3774"/>
                    <a:pt x="1357" y="3873"/>
                  </a:cubicBezTo>
                  <a:cubicBezTo>
                    <a:pt x="1424" y="3906"/>
                    <a:pt x="1457" y="3939"/>
                    <a:pt x="1490" y="3973"/>
                  </a:cubicBezTo>
                  <a:cubicBezTo>
                    <a:pt x="1523" y="3989"/>
                    <a:pt x="1540" y="3997"/>
                    <a:pt x="1544" y="3997"/>
                  </a:cubicBezTo>
                  <a:cubicBezTo>
                    <a:pt x="1548" y="3997"/>
                    <a:pt x="1540" y="3989"/>
                    <a:pt x="1523" y="3973"/>
                  </a:cubicBezTo>
                  <a:lnTo>
                    <a:pt x="1523" y="3973"/>
                  </a:lnTo>
                  <a:cubicBezTo>
                    <a:pt x="1622" y="4039"/>
                    <a:pt x="1689" y="4105"/>
                    <a:pt x="1788" y="4204"/>
                  </a:cubicBezTo>
                  <a:cubicBezTo>
                    <a:pt x="1821" y="4270"/>
                    <a:pt x="1887" y="4304"/>
                    <a:pt x="1920" y="4370"/>
                  </a:cubicBezTo>
                  <a:cubicBezTo>
                    <a:pt x="1974" y="4450"/>
                    <a:pt x="2055" y="4487"/>
                    <a:pt x="2132" y="4487"/>
                  </a:cubicBezTo>
                  <a:cubicBezTo>
                    <a:pt x="2245" y="4487"/>
                    <a:pt x="2351" y="4408"/>
                    <a:pt x="2351" y="4270"/>
                  </a:cubicBezTo>
                  <a:cubicBezTo>
                    <a:pt x="2351" y="4171"/>
                    <a:pt x="2384" y="4105"/>
                    <a:pt x="2384" y="4006"/>
                  </a:cubicBezTo>
                  <a:cubicBezTo>
                    <a:pt x="2384" y="3973"/>
                    <a:pt x="2417" y="3939"/>
                    <a:pt x="2417" y="3906"/>
                  </a:cubicBezTo>
                  <a:cubicBezTo>
                    <a:pt x="2417" y="3840"/>
                    <a:pt x="2417" y="3807"/>
                    <a:pt x="2450" y="3774"/>
                  </a:cubicBezTo>
                  <a:cubicBezTo>
                    <a:pt x="2450" y="3760"/>
                    <a:pt x="2450" y="3749"/>
                    <a:pt x="2450" y="3741"/>
                  </a:cubicBezTo>
                  <a:cubicBezTo>
                    <a:pt x="2436" y="3755"/>
                    <a:pt x="2428" y="3763"/>
                    <a:pt x="2426" y="3763"/>
                  </a:cubicBezTo>
                  <a:cubicBezTo>
                    <a:pt x="2423" y="3763"/>
                    <a:pt x="2431" y="3746"/>
                    <a:pt x="2450" y="3708"/>
                  </a:cubicBezTo>
                  <a:cubicBezTo>
                    <a:pt x="2516" y="3608"/>
                    <a:pt x="2549" y="3476"/>
                    <a:pt x="2549" y="3377"/>
                  </a:cubicBezTo>
                  <a:cubicBezTo>
                    <a:pt x="2549" y="3277"/>
                    <a:pt x="2516" y="3178"/>
                    <a:pt x="2483" y="3112"/>
                  </a:cubicBezTo>
                  <a:cubicBezTo>
                    <a:pt x="2516" y="2648"/>
                    <a:pt x="2284" y="2152"/>
                    <a:pt x="2119" y="1755"/>
                  </a:cubicBezTo>
                  <a:cubicBezTo>
                    <a:pt x="2020" y="1490"/>
                    <a:pt x="1887" y="1225"/>
                    <a:pt x="1788" y="993"/>
                  </a:cubicBezTo>
                  <a:cubicBezTo>
                    <a:pt x="1689" y="761"/>
                    <a:pt x="1556" y="563"/>
                    <a:pt x="1424" y="364"/>
                  </a:cubicBezTo>
                  <a:cubicBezTo>
                    <a:pt x="1255" y="147"/>
                    <a:pt x="1034" y="1"/>
                    <a:pt x="785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3431350" y="1639875"/>
              <a:ext cx="73700" cy="63525"/>
            </a:xfrm>
            <a:custGeom>
              <a:rect b="b" l="l" r="r" t="t"/>
              <a:pathLst>
                <a:path extrusionOk="0" h="2541" w="2948">
                  <a:moveTo>
                    <a:pt x="332" y="2392"/>
                  </a:moveTo>
                  <a:cubicBezTo>
                    <a:pt x="332" y="2392"/>
                    <a:pt x="332" y="2392"/>
                    <a:pt x="332" y="2425"/>
                  </a:cubicBezTo>
                  <a:cubicBezTo>
                    <a:pt x="299" y="2392"/>
                    <a:pt x="266" y="2392"/>
                    <a:pt x="233" y="2392"/>
                  </a:cubicBezTo>
                  <a:close/>
                  <a:moveTo>
                    <a:pt x="1968" y="0"/>
                  </a:moveTo>
                  <a:cubicBezTo>
                    <a:pt x="1841" y="0"/>
                    <a:pt x="1732" y="59"/>
                    <a:pt x="1623" y="141"/>
                  </a:cubicBezTo>
                  <a:cubicBezTo>
                    <a:pt x="1524" y="174"/>
                    <a:pt x="1457" y="207"/>
                    <a:pt x="1391" y="240"/>
                  </a:cubicBezTo>
                  <a:cubicBezTo>
                    <a:pt x="1325" y="273"/>
                    <a:pt x="1259" y="340"/>
                    <a:pt x="1159" y="373"/>
                  </a:cubicBezTo>
                  <a:cubicBezTo>
                    <a:pt x="1060" y="439"/>
                    <a:pt x="928" y="538"/>
                    <a:pt x="795" y="638"/>
                  </a:cubicBezTo>
                  <a:cubicBezTo>
                    <a:pt x="696" y="737"/>
                    <a:pt x="530" y="836"/>
                    <a:pt x="431" y="969"/>
                  </a:cubicBezTo>
                  <a:cubicBezTo>
                    <a:pt x="365" y="1035"/>
                    <a:pt x="332" y="1101"/>
                    <a:pt x="266" y="1167"/>
                  </a:cubicBezTo>
                  <a:cubicBezTo>
                    <a:pt x="166" y="1300"/>
                    <a:pt x="100" y="1366"/>
                    <a:pt x="34" y="1531"/>
                  </a:cubicBezTo>
                  <a:cubicBezTo>
                    <a:pt x="1" y="1697"/>
                    <a:pt x="1" y="1829"/>
                    <a:pt x="34" y="1962"/>
                  </a:cubicBezTo>
                  <a:cubicBezTo>
                    <a:pt x="34" y="2028"/>
                    <a:pt x="1" y="2094"/>
                    <a:pt x="1" y="2160"/>
                  </a:cubicBezTo>
                  <a:cubicBezTo>
                    <a:pt x="1" y="2293"/>
                    <a:pt x="67" y="2392"/>
                    <a:pt x="199" y="2425"/>
                  </a:cubicBezTo>
                  <a:cubicBezTo>
                    <a:pt x="222" y="2436"/>
                    <a:pt x="244" y="2440"/>
                    <a:pt x="266" y="2440"/>
                  </a:cubicBezTo>
                  <a:cubicBezTo>
                    <a:pt x="310" y="2440"/>
                    <a:pt x="354" y="2425"/>
                    <a:pt x="398" y="2425"/>
                  </a:cubicBezTo>
                  <a:lnTo>
                    <a:pt x="431" y="2425"/>
                  </a:lnTo>
                  <a:cubicBezTo>
                    <a:pt x="561" y="2490"/>
                    <a:pt x="704" y="2541"/>
                    <a:pt x="843" y="2541"/>
                  </a:cubicBezTo>
                  <a:cubicBezTo>
                    <a:pt x="918" y="2541"/>
                    <a:pt x="991" y="2526"/>
                    <a:pt x="1060" y="2491"/>
                  </a:cubicBezTo>
                  <a:cubicBezTo>
                    <a:pt x="1159" y="2458"/>
                    <a:pt x="1226" y="2458"/>
                    <a:pt x="1292" y="2425"/>
                  </a:cubicBezTo>
                  <a:cubicBezTo>
                    <a:pt x="1457" y="2359"/>
                    <a:pt x="1557" y="2293"/>
                    <a:pt x="1689" y="2194"/>
                  </a:cubicBezTo>
                  <a:cubicBezTo>
                    <a:pt x="1755" y="2160"/>
                    <a:pt x="1822" y="2094"/>
                    <a:pt x="1888" y="2061"/>
                  </a:cubicBezTo>
                  <a:cubicBezTo>
                    <a:pt x="2020" y="1962"/>
                    <a:pt x="2119" y="1862"/>
                    <a:pt x="2252" y="1763"/>
                  </a:cubicBezTo>
                  <a:cubicBezTo>
                    <a:pt x="2318" y="1730"/>
                    <a:pt x="2351" y="1664"/>
                    <a:pt x="2417" y="1598"/>
                  </a:cubicBezTo>
                  <a:lnTo>
                    <a:pt x="2583" y="1432"/>
                  </a:lnTo>
                  <a:cubicBezTo>
                    <a:pt x="2682" y="1333"/>
                    <a:pt x="2748" y="1233"/>
                    <a:pt x="2815" y="1101"/>
                  </a:cubicBezTo>
                  <a:cubicBezTo>
                    <a:pt x="2848" y="1002"/>
                    <a:pt x="2848" y="902"/>
                    <a:pt x="2848" y="803"/>
                  </a:cubicBezTo>
                  <a:cubicBezTo>
                    <a:pt x="2914" y="638"/>
                    <a:pt x="2947" y="472"/>
                    <a:pt x="2848" y="307"/>
                  </a:cubicBezTo>
                  <a:cubicBezTo>
                    <a:pt x="2759" y="158"/>
                    <a:pt x="2590" y="37"/>
                    <a:pt x="2413" y="37"/>
                  </a:cubicBezTo>
                  <a:cubicBezTo>
                    <a:pt x="2393" y="37"/>
                    <a:pt x="2372" y="38"/>
                    <a:pt x="2351" y="42"/>
                  </a:cubicBezTo>
                  <a:lnTo>
                    <a:pt x="2252" y="42"/>
                  </a:lnTo>
                  <a:cubicBezTo>
                    <a:pt x="2186" y="9"/>
                    <a:pt x="2119" y="9"/>
                    <a:pt x="2053" y="9"/>
                  </a:cubicBezTo>
                  <a:cubicBezTo>
                    <a:pt x="2024" y="3"/>
                    <a:pt x="1996" y="0"/>
                    <a:pt x="1968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3441300" y="1701325"/>
              <a:ext cx="2500" cy="850"/>
            </a:xfrm>
            <a:custGeom>
              <a:rect b="b" l="l" r="r" t="t"/>
              <a:pathLst>
                <a:path extrusionOk="0" h="34" w="100">
                  <a:moveTo>
                    <a:pt x="0" y="0"/>
                  </a:moveTo>
                  <a:cubicBezTo>
                    <a:pt x="33" y="0"/>
                    <a:pt x="66" y="33"/>
                    <a:pt x="99" y="33"/>
                  </a:cubicBezTo>
                  <a:cubicBezTo>
                    <a:pt x="66" y="0"/>
                    <a:pt x="33" y="0"/>
                    <a:pt x="0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3439625" y="17005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3397425" y="1981325"/>
              <a:ext cx="53000" cy="89350"/>
            </a:xfrm>
            <a:custGeom>
              <a:rect b="b" l="l" r="r" t="t"/>
              <a:pathLst>
                <a:path extrusionOk="0" h="3574" w="2120">
                  <a:moveTo>
                    <a:pt x="840" y="1"/>
                  </a:moveTo>
                  <a:cubicBezTo>
                    <a:pt x="805" y="1"/>
                    <a:pt x="770" y="9"/>
                    <a:pt x="729" y="23"/>
                  </a:cubicBezTo>
                  <a:cubicBezTo>
                    <a:pt x="663" y="56"/>
                    <a:pt x="630" y="56"/>
                    <a:pt x="596" y="89"/>
                  </a:cubicBezTo>
                  <a:cubicBezTo>
                    <a:pt x="431" y="188"/>
                    <a:pt x="332" y="354"/>
                    <a:pt x="265" y="552"/>
                  </a:cubicBezTo>
                  <a:cubicBezTo>
                    <a:pt x="199" y="718"/>
                    <a:pt x="133" y="883"/>
                    <a:pt x="100" y="1016"/>
                  </a:cubicBezTo>
                  <a:cubicBezTo>
                    <a:pt x="34" y="1281"/>
                    <a:pt x="1" y="1512"/>
                    <a:pt x="1" y="1777"/>
                  </a:cubicBezTo>
                  <a:cubicBezTo>
                    <a:pt x="1" y="2042"/>
                    <a:pt x="34" y="2274"/>
                    <a:pt x="67" y="2539"/>
                  </a:cubicBezTo>
                  <a:cubicBezTo>
                    <a:pt x="100" y="2837"/>
                    <a:pt x="365" y="3234"/>
                    <a:pt x="663" y="3399"/>
                  </a:cubicBezTo>
                  <a:cubicBezTo>
                    <a:pt x="800" y="3509"/>
                    <a:pt x="960" y="3573"/>
                    <a:pt x="1123" y="3573"/>
                  </a:cubicBezTo>
                  <a:cubicBezTo>
                    <a:pt x="1157" y="3573"/>
                    <a:pt x="1191" y="3571"/>
                    <a:pt x="1225" y="3565"/>
                  </a:cubicBezTo>
                  <a:cubicBezTo>
                    <a:pt x="1391" y="3532"/>
                    <a:pt x="1523" y="3466"/>
                    <a:pt x="1623" y="3399"/>
                  </a:cubicBezTo>
                  <a:cubicBezTo>
                    <a:pt x="1689" y="3366"/>
                    <a:pt x="1689" y="3300"/>
                    <a:pt x="1722" y="3267"/>
                  </a:cubicBezTo>
                  <a:lnTo>
                    <a:pt x="1755" y="3267"/>
                  </a:lnTo>
                  <a:cubicBezTo>
                    <a:pt x="1987" y="3035"/>
                    <a:pt x="2119" y="2605"/>
                    <a:pt x="2119" y="2274"/>
                  </a:cubicBezTo>
                  <a:cubicBezTo>
                    <a:pt x="2119" y="2009"/>
                    <a:pt x="2053" y="1744"/>
                    <a:pt x="1987" y="1512"/>
                  </a:cubicBezTo>
                  <a:cubicBezTo>
                    <a:pt x="1921" y="1281"/>
                    <a:pt x="1821" y="1049"/>
                    <a:pt x="1722" y="850"/>
                  </a:cubicBezTo>
                  <a:cubicBezTo>
                    <a:pt x="1656" y="685"/>
                    <a:pt x="1556" y="552"/>
                    <a:pt x="1457" y="420"/>
                  </a:cubicBezTo>
                  <a:cubicBezTo>
                    <a:pt x="1325" y="254"/>
                    <a:pt x="1192" y="89"/>
                    <a:pt x="994" y="56"/>
                  </a:cubicBezTo>
                  <a:cubicBezTo>
                    <a:pt x="936" y="17"/>
                    <a:pt x="889" y="1"/>
                    <a:pt x="840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2469675" y="2002575"/>
              <a:ext cx="69550" cy="100150"/>
            </a:xfrm>
            <a:custGeom>
              <a:rect b="b" l="l" r="r" t="t"/>
              <a:pathLst>
                <a:path extrusionOk="0" h="4006" w="2782">
                  <a:moveTo>
                    <a:pt x="2318" y="0"/>
                  </a:moveTo>
                  <a:cubicBezTo>
                    <a:pt x="2086" y="0"/>
                    <a:pt x="1921" y="33"/>
                    <a:pt x="1755" y="166"/>
                  </a:cubicBezTo>
                  <a:lnTo>
                    <a:pt x="1623" y="298"/>
                  </a:lnTo>
                  <a:cubicBezTo>
                    <a:pt x="1524" y="431"/>
                    <a:pt x="1424" y="563"/>
                    <a:pt x="1325" y="729"/>
                  </a:cubicBezTo>
                  <a:cubicBezTo>
                    <a:pt x="1159" y="960"/>
                    <a:pt x="1027" y="1192"/>
                    <a:pt x="861" y="1424"/>
                  </a:cubicBezTo>
                  <a:cubicBezTo>
                    <a:pt x="729" y="1656"/>
                    <a:pt x="597" y="1920"/>
                    <a:pt x="431" y="2152"/>
                  </a:cubicBezTo>
                  <a:cubicBezTo>
                    <a:pt x="299" y="2417"/>
                    <a:pt x="133" y="2649"/>
                    <a:pt x="100" y="2947"/>
                  </a:cubicBezTo>
                  <a:cubicBezTo>
                    <a:pt x="100" y="2980"/>
                    <a:pt x="67" y="2980"/>
                    <a:pt x="67" y="3046"/>
                  </a:cubicBezTo>
                  <a:cubicBezTo>
                    <a:pt x="34" y="3112"/>
                    <a:pt x="34" y="3145"/>
                    <a:pt x="34" y="3211"/>
                  </a:cubicBezTo>
                  <a:cubicBezTo>
                    <a:pt x="1" y="3344"/>
                    <a:pt x="34" y="3443"/>
                    <a:pt x="67" y="3576"/>
                  </a:cubicBezTo>
                  <a:cubicBezTo>
                    <a:pt x="67" y="3542"/>
                    <a:pt x="67" y="3542"/>
                    <a:pt x="67" y="3476"/>
                  </a:cubicBezTo>
                  <a:cubicBezTo>
                    <a:pt x="67" y="3576"/>
                    <a:pt x="67" y="3675"/>
                    <a:pt x="133" y="3741"/>
                  </a:cubicBezTo>
                  <a:cubicBezTo>
                    <a:pt x="166" y="3807"/>
                    <a:pt x="232" y="3873"/>
                    <a:pt x="299" y="3940"/>
                  </a:cubicBezTo>
                  <a:cubicBezTo>
                    <a:pt x="365" y="3973"/>
                    <a:pt x="497" y="4006"/>
                    <a:pt x="563" y="4006"/>
                  </a:cubicBezTo>
                  <a:lnTo>
                    <a:pt x="696" y="4006"/>
                  </a:lnTo>
                  <a:cubicBezTo>
                    <a:pt x="895" y="4006"/>
                    <a:pt x="1060" y="3907"/>
                    <a:pt x="1226" y="3807"/>
                  </a:cubicBezTo>
                  <a:cubicBezTo>
                    <a:pt x="1557" y="3642"/>
                    <a:pt x="1788" y="3278"/>
                    <a:pt x="1954" y="2980"/>
                  </a:cubicBezTo>
                  <a:cubicBezTo>
                    <a:pt x="2152" y="2682"/>
                    <a:pt x="2318" y="2384"/>
                    <a:pt x="2450" y="2020"/>
                  </a:cubicBezTo>
                  <a:cubicBezTo>
                    <a:pt x="2550" y="1755"/>
                    <a:pt x="2649" y="1490"/>
                    <a:pt x="2715" y="1192"/>
                  </a:cubicBezTo>
                  <a:cubicBezTo>
                    <a:pt x="2748" y="993"/>
                    <a:pt x="2781" y="828"/>
                    <a:pt x="2748" y="662"/>
                  </a:cubicBezTo>
                  <a:cubicBezTo>
                    <a:pt x="2748" y="464"/>
                    <a:pt x="2715" y="298"/>
                    <a:pt x="2583" y="166"/>
                  </a:cubicBezTo>
                  <a:cubicBezTo>
                    <a:pt x="2517" y="133"/>
                    <a:pt x="2417" y="0"/>
                    <a:pt x="2318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2472175" y="20762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2255264" y="968492"/>
              <a:ext cx="1373713" cy="1617126"/>
            </a:xfrm>
            <a:custGeom>
              <a:rect b="b" l="l" r="r" t="t"/>
              <a:pathLst>
                <a:path extrusionOk="0" h="64453" w="54954">
                  <a:moveTo>
                    <a:pt x="18076" y="0"/>
                  </a:moveTo>
                  <a:cubicBezTo>
                    <a:pt x="12415" y="7449"/>
                    <a:pt x="16321" y="31913"/>
                    <a:pt x="16321" y="31913"/>
                  </a:cubicBezTo>
                  <a:cubicBezTo>
                    <a:pt x="11720" y="21982"/>
                    <a:pt x="3543" y="20558"/>
                    <a:pt x="3543" y="20558"/>
                  </a:cubicBezTo>
                  <a:lnTo>
                    <a:pt x="3543" y="20558"/>
                  </a:lnTo>
                  <a:cubicBezTo>
                    <a:pt x="1" y="33336"/>
                    <a:pt x="12051" y="53894"/>
                    <a:pt x="12051" y="56013"/>
                  </a:cubicBezTo>
                  <a:cubicBezTo>
                    <a:pt x="12051" y="56013"/>
                    <a:pt x="20860" y="64453"/>
                    <a:pt x="30535" y="64453"/>
                  </a:cubicBezTo>
                  <a:cubicBezTo>
                    <a:pt x="34449" y="64453"/>
                    <a:pt x="38504" y="63071"/>
                    <a:pt x="42176" y="59191"/>
                  </a:cubicBezTo>
                  <a:cubicBezTo>
                    <a:pt x="54954" y="45717"/>
                    <a:pt x="48929" y="21618"/>
                    <a:pt x="48929" y="21617"/>
                  </a:cubicBezTo>
                  <a:lnTo>
                    <a:pt x="48929" y="21617"/>
                  </a:lnTo>
                  <a:cubicBezTo>
                    <a:pt x="40785" y="23769"/>
                    <a:pt x="38302" y="32277"/>
                    <a:pt x="38302" y="32277"/>
                  </a:cubicBezTo>
                  <a:cubicBezTo>
                    <a:pt x="41844" y="14202"/>
                    <a:pt x="34760" y="3906"/>
                    <a:pt x="34760" y="3906"/>
                  </a:cubicBezTo>
                  <a:cubicBezTo>
                    <a:pt x="28735" y="7813"/>
                    <a:pt x="27643" y="20922"/>
                    <a:pt x="27643" y="20922"/>
                  </a:cubicBezTo>
                  <a:cubicBezTo>
                    <a:pt x="25888" y="5694"/>
                    <a:pt x="18076" y="0"/>
                    <a:pt x="18076" y="0"/>
                  </a:cubicBezTo>
                  <a:close/>
                </a:path>
              </a:pathLst>
            </a:custGeom>
            <a:solidFill>
              <a:srgbClr val="567F57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2405874" y="2275831"/>
              <a:ext cx="1071668" cy="1129627"/>
            </a:xfrm>
            <a:custGeom>
              <a:rect b="b" l="l" r="r" t="t"/>
              <a:pathLst>
                <a:path extrusionOk="0" h="45023" w="42871">
                  <a:moveTo>
                    <a:pt x="6191" y="0"/>
                  </a:moveTo>
                  <a:cubicBezTo>
                    <a:pt x="2781" y="0"/>
                    <a:pt x="1" y="2781"/>
                    <a:pt x="1" y="6191"/>
                  </a:cubicBezTo>
                  <a:lnTo>
                    <a:pt x="1" y="38832"/>
                  </a:lnTo>
                  <a:cubicBezTo>
                    <a:pt x="1" y="42274"/>
                    <a:pt x="2781" y="45022"/>
                    <a:pt x="6191" y="45022"/>
                  </a:cubicBezTo>
                  <a:lnTo>
                    <a:pt x="36680" y="45022"/>
                  </a:lnTo>
                  <a:cubicBezTo>
                    <a:pt x="40090" y="45022"/>
                    <a:pt x="42871" y="42274"/>
                    <a:pt x="42871" y="38832"/>
                  </a:cubicBezTo>
                  <a:lnTo>
                    <a:pt x="42871" y="6191"/>
                  </a:lnTo>
                  <a:cubicBezTo>
                    <a:pt x="42871" y="2781"/>
                    <a:pt x="40090" y="0"/>
                    <a:pt x="36680" y="0"/>
                  </a:cubicBezTo>
                  <a:close/>
                </a:path>
              </a:pathLst>
            </a:custGeom>
            <a:solidFill>
              <a:srgbClr val="AC88F4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2881001" y="1531260"/>
              <a:ext cx="123213" cy="97098"/>
            </a:xfrm>
            <a:custGeom>
              <a:rect b="b" l="l" r="r" t="t"/>
              <a:pathLst>
                <a:path extrusionOk="0" h="3870" w="4929">
                  <a:moveTo>
                    <a:pt x="398" y="0"/>
                  </a:moveTo>
                  <a:cubicBezTo>
                    <a:pt x="212" y="0"/>
                    <a:pt x="0" y="154"/>
                    <a:pt x="29" y="379"/>
                  </a:cubicBezTo>
                  <a:cubicBezTo>
                    <a:pt x="29" y="445"/>
                    <a:pt x="29" y="544"/>
                    <a:pt x="62" y="611"/>
                  </a:cubicBezTo>
                  <a:cubicBezTo>
                    <a:pt x="29" y="809"/>
                    <a:pt x="128" y="1008"/>
                    <a:pt x="260" y="1240"/>
                  </a:cubicBezTo>
                  <a:cubicBezTo>
                    <a:pt x="360" y="1471"/>
                    <a:pt x="525" y="1670"/>
                    <a:pt x="691" y="1869"/>
                  </a:cubicBezTo>
                  <a:cubicBezTo>
                    <a:pt x="956" y="2200"/>
                    <a:pt x="1253" y="2465"/>
                    <a:pt x="1585" y="2729"/>
                  </a:cubicBezTo>
                  <a:cubicBezTo>
                    <a:pt x="1982" y="3027"/>
                    <a:pt x="2346" y="3292"/>
                    <a:pt x="2776" y="3524"/>
                  </a:cubicBezTo>
                  <a:cubicBezTo>
                    <a:pt x="3041" y="3689"/>
                    <a:pt x="3372" y="3855"/>
                    <a:pt x="3670" y="3855"/>
                  </a:cubicBezTo>
                  <a:cubicBezTo>
                    <a:pt x="3685" y="3860"/>
                    <a:pt x="3705" y="3862"/>
                    <a:pt x="3728" y="3862"/>
                  </a:cubicBezTo>
                  <a:cubicBezTo>
                    <a:pt x="3818" y="3862"/>
                    <a:pt x="3950" y="3832"/>
                    <a:pt x="3976" y="3832"/>
                  </a:cubicBezTo>
                  <a:cubicBezTo>
                    <a:pt x="3988" y="3832"/>
                    <a:pt x="3978" y="3838"/>
                    <a:pt x="3935" y="3855"/>
                  </a:cubicBezTo>
                  <a:cubicBezTo>
                    <a:pt x="3891" y="3866"/>
                    <a:pt x="3876" y="3870"/>
                    <a:pt x="3877" y="3870"/>
                  </a:cubicBezTo>
                  <a:cubicBezTo>
                    <a:pt x="3880" y="3870"/>
                    <a:pt x="3946" y="3855"/>
                    <a:pt x="3968" y="3855"/>
                  </a:cubicBezTo>
                  <a:cubicBezTo>
                    <a:pt x="4100" y="3855"/>
                    <a:pt x="4167" y="3855"/>
                    <a:pt x="4299" y="3822"/>
                  </a:cubicBezTo>
                  <a:cubicBezTo>
                    <a:pt x="4498" y="3789"/>
                    <a:pt x="4696" y="3722"/>
                    <a:pt x="4796" y="3524"/>
                  </a:cubicBezTo>
                  <a:cubicBezTo>
                    <a:pt x="4895" y="3358"/>
                    <a:pt x="4928" y="3093"/>
                    <a:pt x="4796" y="2928"/>
                  </a:cubicBezTo>
                  <a:cubicBezTo>
                    <a:pt x="4729" y="2829"/>
                    <a:pt x="4663" y="2729"/>
                    <a:pt x="4564" y="2630"/>
                  </a:cubicBezTo>
                  <a:cubicBezTo>
                    <a:pt x="4564" y="2597"/>
                    <a:pt x="4531" y="2531"/>
                    <a:pt x="4498" y="2498"/>
                  </a:cubicBezTo>
                  <a:cubicBezTo>
                    <a:pt x="4498" y="2531"/>
                    <a:pt x="4498" y="2531"/>
                    <a:pt x="4498" y="2531"/>
                  </a:cubicBezTo>
                  <a:cubicBezTo>
                    <a:pt x="4465" y="2465"/>
                    <a:pt x="4431" y="2431"/>
                    <a:pt x="4398" y="2398"/>
                  </a:cubicBezTo>
                  <a:cubicBezTo>
                    <a:pt x="4365" y="2332"/>
                    <a:pt x="4299" y="2266"/>
                    <a:pt x="4233" y="2233"/>
                  </a:cubicBezTo>
                  <a:cubicBezTo>
                    <a:pt x="4167" y="2167"/>
                    <a:pt x="4100" y="2133"/>
                    <a:pt x="4034" y="2067"/>
                  </a:cubicBezTo>
                  <a:cubicBezTo>
                    <a:pt x="3968" y="2034"/>
                    <a:pt x="3869" y="1968"/>
                    <a:pt x="3769" y="1935"/>
                  </a:cubicBezTo>
                  <a:cubicBezTo>
                    <a:pt x="3405" y="1736"/>
                    <a:pt x="3074" y="1504"/>
                    <a:pt x="2743" y="1306"/>
                  </a:cubicBezTo>
                  <a:cubicBezTo>
                    <a:pt x="2412" y="1074"/>
                    <a:pt x="2114" y="842"/>
                    <a:pt x="1783" y="644"/>
                  </a:cubicBezTo>
                  <a:cubicBezTo>
                    <a:pt x="1618" y="511"/>
                    <a:pt x="1452" y="412"/>
                    <a:pt x="1287" y="313"/>
                  </a:cubicBezTo>
                  <a:cubicBezTo>
                    <a:pt x="1088" y="180"/>
                    <a:pt x="889" y="48"/>
                    <a:pt x="658" y="48"/>
                  </a:cubicBezTo>
                  <a:cubicBezTo>
                    <a:pt x="591" y="15"/>
                    <a:pt x="558" y="15"/>
                    <a:pt x="492" y="15"/>
                  </a:cubicBezTo>
                  <a:cubicBezTo>
                    <a:pt x="462" y="5"/>
                    <a:pt x="431" y="0"/>
                    <a:pt x="398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2890800" y="1750020"/>
              <a:ext cx="95190" cy="120031"/>
            </a:xfrm>
            <a:custGeom>
              <a:rect b="b" l="l" r="r" t="t"/>
              <a:pathLst>
                <a:path extrusionOk="0" h="4784" w="3808">
                  <a:moveTo>
                    <a:pt x="1477" y="4556"/>
                  </a:moveTo>
                  <a:cubicBezTo>
                    <a:pt x="1413" y="4582"/>
                    <a:pt x="1393" y="4591"/>
                    <a:pt x="1394" y="4591"/>
                  </a:cubicBezTo>
                  <a:cubicBezTo>
                    <a:pt x="1395" y="4591"/>
                    <a:pt x="1463" y="4564"/>
                    <a:pt x="1477" y="4556"/>
                  </a:cubicBezTo>
                  <a:close/>
                  <a:moveTo>
                    <a:pt x="3479" y="1"/>
                  </a:moveTo>
                  <a:cubicBezTo>
                    <a:pt x="3427" y="1"/>
                    <a:pt x="3373" y="25"/>
                    <a:pt x="3344" y="68"/>
                  </a:cubicBezTo>
                  <a:cubicBezTo>
                    <a:pt x="3245" y="102"/>
                    <a:pt x="3179" y="168"/>
                    <a:pt x="3079" y="234"/>
                  </a:cubicBezTo>
                  <a:cubicBezTo>
                    <a:pt x="2748" y="366"/>
                    <a:pt x="2484" y="731"/>
                    <a:pt x="2219" y="1028"/>
                  </a:cubicBezTo>
                  <a:cubicBezTo>
                    <a:pt x="2153" y="1128"/>
                    <a:pt x="2053" y="1260"/>
                    <a:pt x="1954" y="1393"/>
                  </a:cubicBezTo>
                  <a:cubicBezTo>
                    <a:pt x="1921" y="1426"/>
                    <a:pt x="1888" y="1459"/>
                    <a:pt x="1855" y="1525"/>
                  </a:cubicBezTo>
                  <a:cubicBezTo>
                    <a:pt x="1722" y="1691"/>
                    <a:pt x="1557" y="1856"/>
                    <a:pt x="1424" y="2022"/>
                  </a:cubicBezTo>
                  <a:cubicBezTo>
                    <a:pt x="1325" y="2154"/>
                    <a:pt x="1226" y="2286"/>
                    <a:pt x="1126" y="2419"/>
                  </a:cubicBezTo>
                  <a:cubicBezTo>
                    <a:pt x="1093" y="2452"/>
                    <a:pt x="1060" y="2485"/>
                    <a:pt x="1027" y="2518"/>
                  </a:cubicBezTo>
                  <a:cubicBezTo>
                    <a:pt x="861" y="2717"/>
                    <a:pt x="663" y="2915"/>
                    <a:pt x="497" y="3147"/>
                  </a:cubicBezTo>
                  <a:cubicBezTo>
                    <a:pt x="464" y="3180"/>
                    <a:pt x="431" y="3246"/>
                    <a:pt x="398" y="3280"/>
                  </a:cubicBezTo>
                  <a:lnTo>
                    <a:pt x="355" y="3431"/>
                  </a:lnTo>
                  <a:lnTo>
                    <a:pt x="355" y="3431"/>
                  </a:lnTo>
                  <a:cubicBezTo>
                    <a:pt x="357" y="3418"/>
                    <a:pt x="357" y="3411"/>
                    <a:pt x="355" y="3411"/>
                  </a:cubicBezTo>
                  <a:cubicBezTo>
                    <a:pt x="351" y="3411"/>
                    <a:pt x="344" y="3422"/>
                    <a:pt x="332" y="3445"/>
                  </a:cubicBezTo>
                  <a:cubicBezTo>
                    <a:pt x="266" y="3511"/>
                    <a:pt x="199" y="3677"/>
                    <a:pt x="199" y="3710"/>
                  </a:cubicBezTo>
                  <a:cubicBezTo>
                    <a:pt x="199" y="3743"/>
                    <a:pt x="199" y="3776"/>
                    <a:pt x="199" y="3842"/>
                  </a:cubicBezTo>
                  <a:cubicBezTo>
                    <a:pt x="199" y="3842"/>
                    <a:pt x="166" y="3875"/>
                    <a:pt x="133" y="3909"/>
                  </a:cubicBezTo>
                  <a:cubicBezTo>
                    <a:pt x="133" y="3975"/>
                    <a:pt x="100" y="4041"/>
                    <a:pt x="100" y="4107"/>
                  </a:cubicBezTo>
                  <a:cubicBezTo>
                    <a:pt x="67" y="4206"/>
                    <a:pt x="1" y="4306"/>
                    <a:pt x="34" y="4405"/>
                  </a:cubicBezTo>
                  <a:cubicBezTo>
                    <a:pt x="34" y="4571"/>
                    <a:pt x="133" y="4703"/>
                    <a:pt x="299" y="4769"/>
                  </a:cubicBezTo>
                  <a:cubicBezTo>
                    <a:pt x="332" y="4780"/>
                    <a:pt x="365" y="4784"/>
                    <a:pt x="398" y="4784"/>
                  </a:cubicBezTo>
                  <a:cubicBezTo>
                    <a:pt x="464" y="4784"/>
                    <a:pt x="530" y="4769"/>
                    <a:pt x="597" y="4769"/>
                  </a:cubicBezTo>
                  <a:cubicBezTo>
                    <a:pt x="663" y="4769"/>
                    <a:pt x="729" y="4769"/>
                    <a:pt x="795" y="4736"/>
                  </a:cubicBezTo>
                  <a:cubicBezTo>
                    <a:pt x="828" y="4736"/>
                    <a:pt x="994" y="4703"/>
                    <a:pt x="861" y="4703"/>
                  </a:cubicBezTo>
                  <a:cubicBezTo>
                    <a:pt x="1060" y="4670"/>
                    <a:pt x="1226" y="4670"/>
                    <a:pt x="1424" y="4571"/>
                  </a:cubicBezTo>
                  <a:cubicBezTo>
                    <a:pt x="1460" y="4559"/>
                    <a:pt x="1475" y="4554"/>
                    <a:pt x="1478" y="4554"/>
                  </a:cubicBezTo>
                  <a:cubicBezTo>
                    <a:pt x="1480" y="4554"/>
                    <a:pt x="1479" y="4555"/>
                    <a:pt x="1477" y="4556"/>
                  </a:cubicBezTo>
                  <a:lnTo>
                    <a:pt x="1477" y="4556"/>
                  </a:lnTo>
                  <a:cubicBezTo>
                    <a:pt x="1490" y="4551"/>
                    <a:pt x="1506" y="4545"/>
                    <a:pt x="1524" y="4538"/>
                  </a:cubicBezTo>
                  <a:cubicBezTo>
                    <a:pt x="1590" y="4504"/>
                    <a:pt x="1656" y="4471"/>
                    <a:pt x="1722" y="4405"/>
                  </a:cubicBezTo>
                  <a:cubicBezTo>
                    <a:pt x="2186" y="4107"/>
                    <a:pt x="2616" y="3611"/>
                    <a:pt x="2914" y="3180"/>
                  </a:cubicBezTo>
                  <a:cubicBezTo>
                    <a:pt x="3146" y="2783"/>
                    <a:pt x="3377" y="2353"/>
                    <a:pt x="3576" y="1922"/>
                  </a:cubicBezTo>
                  <a:cubicBezTo>
                    <a:pt x="3675" y="1691"/>
                    <a:pt x="3708" y="1426"/>
                    <a:pt x="3742" y="1194"/>
                  </a:cubicBezTo>
                  <a:cubicBezTo>
                    <a:pt x="3808" y="896"/>
                    <a:pt x="3808" y="664"/>
                    <a:pt x="3708" y="433"/>
                  </a:cubicBezTo>
                  <a:lnTo>
                    <a:pt x="3675" y="433"/>
                  </a:lnTo>
                  <a:cubicBezTo>
                    <a:pt x="3675" y="399"/>
                    <a:pt x="3675" y="366"/>
                    <a:pt x="3675" y="300"/>
                  </a:cubicBezTo>
                  <a:cubicBezTo>
                    <a:pt x="3675" y="267"/>
                    <a:pt x="3609" y="168"/>
                    <a:pt x="3609" y="135"/>
                  </a:cubicBezTo>
                  <a:cubicBezTo>
                    <a:pt x="3609" y="41"/>
                    <a:pt x="3546" y="1"/>
                    <a:pt x="3479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2881701" y="2048390"/>
              <a:ext cx="90216" cy="128611"/>
            </a:xfrm>
            <a:custGeom>
              <a:rect b="b" l="l" r="r" t="t"/>
              <a:pathLst>
                <a:path extrusionOk="0" h="5126" w="3609">
                  <a:moveTo>
                    <a:pt x="419" y="0"/>
                  </a:moveTo>
                  <a:cubicBezTo>
                    <a:pt x="310" y="0"/>
                    <a:pt x="199" y="72"/>
                    <a:pt x="199" y="193"/>
                  </a:cubicBezTo>
                  <a:cubicBezTo>
                    <a:pt x="199" y="259"/>
                    <a:pt x="133" y="326"/>
                    <a:pt x="133" y="359"/>
                  </a:cubicBezTo>
                  <a:cubicBezTo>
                    <a:pt x="133" y="392"/>
                    <a:pt x="100" y="458"/>
                    <a:pt x="100" y="491"/>
                  </a:cubicBezTo>
                  <a:cubicBezTo>
                    <a:pt x="67" y="624"/>
                    <a:pt x="67" y="723"/>
                    <a:pt x="34" y="822"/>
                  </a:cubicBezTo>
                  <a:cubicBezTo>
                    <a:pt x="1" y="1087"/>
                    <a:pt x="100" y="1385"/>
                    <a:pt x="166" y="1617"/>
                  </a:cubicBezTo>
                  <a:cubicBezTo>
                    <a:pt x="265" y="2113"/>
                    <a:pt x="497" y="2577"/>
                    <a:pt x="729" y="3007"/>
                  </a:cubicBezTo>
                  <a:cubicBezTo>
                    <a:pt x="928" y="3471"/>
                    <a:pt x="1225" y="3868"/>
                    <a:pt x="1557" y="4232"/>
                  </a:cubicBezTo>
                  <a:cubicBezTo>
                    <a:pt x="1689" y="4431"/>
                    <a:pt x="1821" y="4596"/>
                    <a:pt x="2020" y="4762"/>
                  </a:cubicBezTo>
                  <a:cubicBezTo>
                    <a:pt x="2186" y="4894"/>
                    <a:pt x="2351" y="5027"/>
                    <a:pt x="2550" y="5093"/>
                  </a:cubicBezTo>
                  <a:cubicBezTo>
                    <a:pt x="2586" y="5093"/>
                    <a:pt x="2684" y="5103"/>
                    <a:pt x="2730" y="5106"/>
                  </a:cubicBezTo>
                  <a:lnTo>
                    <a:pt x="2730" y="5106"/>
                  </a:lnTo>
                  <a:cubicBezTo>
                    <a:pt x="2814" y="5126"/>
                    <a:pt x="2897" y="5126"/>
                    <a:pt x="2980" y="5126"/>
                  </a:cubicBezTo>
                  <a:cubicBezTo>
                    <a:pt x="3311" y="5126"/>
                    <a:pt x="3609" y="4861"/>
                    <a:pt x="3609" y="4497"/>
                  </a:cubicBezTo>
                  <a:cubicBezTo>
                    <a:pt x="3609" y="4431"/>
                    <a:pt x="3609" y="4331"/>
                    <a:pt x="3576" y="4265"/>
                  </a:cubicBezTo>
                  <a:lnTo>
                    <a:pt x="3576" y="4232"/>
                  </a:lnTo>
                  <a:cubicBezTo>
                    <a:pt x="3576" y="4232"/>
                    <a:pt x="3576" y="4232"/>
                    <a:pt x="3576" y="4199"/>
                  </a:cubicBezTo>
                  <a:cubicBezTo>
                    <a:pt x="3543" y="4033"/>
                    <a:pt x="3477" y="3868"/>
                    <a:pt x="3344" y="3735"/>
                  </a:cubicBezTo>
                  <a:cubicBezTo>
                    <a:pt x="3212" y="3504"/>
                    <a:pt x="3013" y="3305"/>
                    <a:pt x="2848" y="3106"/>
                  </a:cubicBezTo>
                  <a:cubicBezTo>
                    <a:pt x="2781" y="3007"/>
                    <a:pt x="2715" y="2941"/>
                    <a:pt x="2649" y="2842"/>
                  </a:cubicBezTo>
                  <a:cubicBezTo>
                    <a:pt x="2649" y="2842"/>
                    <a:pt x="2616" y="2842"/>
                    <a:pt x="2616" y="2809"/>
                  </a:cubicBezTo>
                  <a:cubicBezTo>
                    <a:pt x="2583" y="2775"/>
                    <a:pt x="2550" y="2709"/>
                    <a:pt x="2550" y="2709"/>
                  </a:cubicBezTo>
                  <a:cubicBezTo>
                    <a:pt x="2417" y="2544"/>
                    <a:pt x="2285" y="2345"/>
                    <a:pt x="2152" y="2180"/>
                  </a:cubicBezTo>
                  <a:cubicBezTo>
                    <a:pt x="1888" y="1848"/>
                    <a:pt x="1689" y="1451"/>
                    <a:pt x="1457" y="1120"/>
                  </a:cubicBezTo>
                  <a:cubicBezTo>
                    <a:pt x="1325" y="922"/>
                    <a:pt x="1225" y="723"/>
                    <a:pt x="1093" y="557"/>
                  </a:cubicBezTo>
                  <a:cubicBezTo>
                    <a:pt x="1027" y="458"/>
                    <a:pt x="928" y="392"/>
                    <a:pt x="861" y="326"/>
                  </a:cubicBezTo>
                  <a:cubicBezTo>
                    <a:pt x="828" y="293"/>
                    <a:pt x="795" y="259"/>
                    <a:pt x="762" y="226"/>
                  </a:cubicBezTo>
                  <a:cubicBezTo>
                    <a:pt x="729" y="193"/>
                    <a:pt x="597" y="127"/>
                    <a:pt x="597" y="94"/>
                  </a:cubicBezTo>
                  <a:cubicBezTo>
                    <a:pt x="558" y="29"/>
                    <a:pt x="489" y="0"/>
                    <a:pt x="419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3001214" y="1973221"/>
              <a:ext cx="128762" cy="89521"/>
            </a:xfrm>
            <a:custGeom>
              <a:rect b="b" l="l" r="r" t="t"/>
              <a:pathLst>
                <a:path extrusionOk="0" h="3568" w="5151">
                  <a:moveTo>
                    <a:pt x="376" y="1"/>
                  </a:moveTo>
                  <a:cubicBezTo>
                    <a:pt x="173" y="1"/>
                    <a:pt x="1" y="231"/>
                    <a:pt x="119" y="409"/>
                  </a:cubicBezTo>
                  <a:cubicBezTo>
                    <a:pt x="185" y="508"/>
                    <a:pt x="251" y="607"/>
                    <a:pt x="318" y="706"/>
                  </a:cubicBezTo>
                  <a:cubicBezTo>
                    <a:pt x="351" y="806"/>
                    <a:pt x="384" y="872"/>
                    <a:pt x="417" y="971"/>
                  </a:cubicBezTo>
                  <a:cubicBezTo>
                    <a:pt x="483" y="1038"/>
                    <a:pt x="516" y="1071"/>
                    <a:pt x="583" y="1137"/>
                  </a:cubicBezTo>
                  <a:cubicBezTo>
                    <a:pt x="748" y="1369"/>
                    <a:pt x="947" y="1567"/>
                    <a:pt x="1145" y="1766"/>
                  </a:cubicBezTo>
                  <a:cubicBezTo>
                    <a:pt x="1509" y="2130"/>
                    <a:pt x="1940" y="2494"/>
                    <a:pt x="2370" y="2825"/>
                  </a:cubicBezTo>
                  <a:cubicBezTo>
                    <a:pt x="2785" y="3185"/>
                    <a:pt x="3293" y="3568"/>
                    <a:pt x="3854" y="3568"/>
                  </a:cubicBezTo>
                  <a:cubicBezTo>
                    <a:pt x="3964" y="3568"/>
                    <a:pt x="4077" y="3553"/>
                    <a:pt x="4191" y="3520"/>
                  </a:cubicBezTo>
                  <a:cubicBezTo>
                    <a:pt x="4290" y="3520"/>
                    <a:pt x="4356" y="3487"/>
                    <a:pt x="4423" y="3454"/>
                  </a:cubicBezTo>
                  <a:cubicBezTo>
                    <a:pt x="4489" y="3421"/>
                    <a:pt x="4555" y="3388"/>
                    <a:pt x="4621" y="3355"/>
                  </a:cubicBezTo>
                  <a:cubicBezTo>
                    <a:pt x="4672" y="3304"/>
                    <a:pt x="4742" y="3254"/>
                    <a:pt x="4787" y="3188"/>
                  </a:cubicBezTo>
                  <a:lnTo>
                    <a:pt x="4787" y="3188"/>
                  </a:lnTo>
                  <a:cubicBezTo>
                    <a:pt x="4787" y="3189"/>
                    <a:pt x="4787" y="3189"/>
                    <a:pt x="4787" y="3189"/>
                  </a:cubicBezTo>
                  <a:lnTo>
                    <a:pt x="4853" y="3090"/>
                  </a:lnTo>
                  <a:lnTo>
                    <a:pt x="4853" y="3090"/>
                  </a:lnTo>
                  <a:lnTo>
                    <a:pt x="4820" y="3123"/>
                  </a:lnTo>
                  <a:cubicBezTo>
                    <a:pt x="4812" y="3146"/>
                    <a:pt x="4801" y="3168"/>
                    <a:pt x="4787" y="3188"/>
                  </a:cubicBezTo>
                  <a:lnTo>
                    <a:pt x="4787" y="3188"/>
                  </a:lnTo>
                  <a:cubicBezTo>
                    <a:pt x="4788" y="3122"/>
                    <a:pt x="4919" y="3023"/>
                    <a:pt x="4952" y="2958"/>
                  </a:cubicBezTo>
                  <a:cubicBezTo>
                    <a:pt x="4985" y="2891"/>
                    <a:pt x="5018" y="2825"/>
                    <a:pt x="5051" y="2759"/>
                  </a:cubicBezTo>
                  <a:lnTo>
                    <a:pt x="5051" y="2759"/>
                  </a:lnTo>
                  <a:cubicBezTo>
                    <a:pt x="5037" y="2788"/>
                    <a:pt x="5030" y="2800"/>
                    <a:pt x="5029" y="2800"/>
                  </a:cubicBezTo>
                  <a:cubicBezTo>
                    <a:pt x="5025" y="2800"/>
                    <a:pt x="5085" y="2660"/>
                    <a:pt x="5085" y="2660"/>
                  </a:cubicBezTo>
                  <a:cubicBezTo>
                    <a:pt x="5151" y="2461"/>
                    <a:pt x="5085" y="2262"/>
                    <a:pt x="4985" y="2130"/>
                  </a:cubicBezTo>
                  <a:lnTo>
                    <a:pt x="4985" y="2097"/>
                  </a:lnTo>
                  <a:cubicBezTo>
                    <a:pt x="4952" y="1998"/>
                    <a:pt x="4919" y="1865"/>
                    <a:pt x="4820" y="1766"/>
                  </a:cubicBezTo>
                  <a:cubicBezTo>
                    <a:pt x="4750" y="1708"/>
                    <a:pt x="4676" y="1682"/>
                    <a:pt x="4607" y="1682"/>
                  </a:cubicBezTo>
                  <a:cubicBezTo>
                    <a:pt x="4479" y="1682"/>
                    <a:pt x="4366" y="1769"/>
                    <a:pt x="4323" y="1898"/>
                  </a:cubicBezTo>
                  <a:cubicBezTo>
                    <a:pt x="4257" y="1865"/>
                    <a:pt x="4158" y="1832"/>
                    <a:pt x="4092" y="1799"/>
                  </a:cubicBezTo>
                  <a:lnTo>
                    <a:pt x="4058" y="1799"/>
                  </a:lnTo>
                  <a:lnTo>
                    <a:pt x="3992" y="1733"/>
                  </a:lnTo>
                  <a:cubicBezTo>
                    <a:pt x="3926" y="1700"/>
                    <a:pt x="3860" y="1666"/>
                    <a:pt x="3794" y="1633"/>
                  </a:cubicBezTo>
                  <a:cubicBezTo>
                    <a:pt x="3496" y="1435"/>
                    <a:pt x="3165" y="1203"/>
                    <a:pt x="2867" y="1004"/>
                  </a:cubicBezTo>
                  <a:cubicBezTo>
                    <a:pt x="2536" y="806"/>
                    <a:pt x="2172" y="640"/>
                    <a:pt x="1840" y="442"/>
                  </a:cubicBezTo>
                  <a:cubicBezTo>
                    <a:pt x="1509" y="309"/>
                    <a:pt x="1178" y="111"/>
                    <a:pt x="814" y="111"/>
                  </a:cubicBezTo>
                  <a:cubicBezTo>
                    <a:pt x="715" y="77"/>
                    <a:pt x="583" y="44"/>
                    <a:pt x="450" y="11"/>
                  </a:cubicBezTo>
                  <a:cubicBezTo>
                    <a:pt x="425" y="4"/>
                    <a:pt x="401" y="1"/>
                    <a:pt x="376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3086106" y="1672743"/>
              <a:ext cx="50495" cy="114737"/>
            </a:xfrm>
            <a:custGeom>
              <a:rect b="b" l="l" r="r" t="t"/>
              <a:pathLst>
                <a:path extrusionOk="0" h="4573" w="2020">
                  <a:moveTo>
                    <a:pt x="1554" y="1"/>
                  </a:moveTo>
                  <a:cubicBezTo>
                    <a:pt x="1544" y="1"/>
                    <a:pt x="1533" y="2"/>
                    <a:pt x="1523" y="4"/>
                  </a:cubicBezTo>
                  <a:cubicBezTo>
                    <a:pt x="1391" y="4"/>
                    <a:pt x="1291" y="4"/>
                    <a:pt x="1192" y="70"/>
                  </a:cubicBezTo>
                  <a:cubicBezTo>
                    <a:pt x="1126" y="103"/>
                    <a:pt x="1060" y="202"/>
                    <a:pt x="993" y="268"/>
                  </a:cubicBezTo>
                  <a:cubicBezTo>
                    <a:pt x="828" y="401"/>
                    <a:pt x="696" y="533"/>
                    <a:pt x="629" y="699"/>
                  </a:cubicBezTo>
                  <a:cubicBezTo>
                    <a:pt x="464" y="1030"/>
                    <a:pt x="331" y="1361"/>
                    <a:pt x="232" y="1725"/>
                  </a:cubicBezTo>
                  <a:cubicBezTo>
                    <a:pt x="166" y="2089"/>
                    <a:pt x="100" y="2453"/>
                    <a:pt x="67" y="2850"/>
                  </a:cubicBezTo>
                  <a:cubicBezTo>
                    <a:pt x="33" y="3281"/>
                    <a:pt x="0" y="3744"/>
                    <a:pt x="232" y="4175"/>
                  </a:cubicBezTo>
                  <a:cubicBezTo>
                    <a:pt x="386" y="4431"/>
                    <a:pt x="698" y="4572"/>
                    <a:pt x="1000" y="4572"/>
                  </a:cubicBezTo>
                  <a:cubicBezTo>
                    <a:pt x="1285" y="4572"/>
                    <a:pt x="1560" y="4447"/>
                    <a:pt x="1689" y="4175"/>
                  </a:cubicBezTo>
                  <a:cubicBezTo>
                    <a:pt x="1821" y="3910"/>
                    <a:pt x="1887" y="3645"/>
                    <a:pt x="1887" y="3347"/>
                  </a:cubicBezTo>
                  <a:cubicBezTo>
                    <a:pt x="1887" y="3182"/>
                    <a:pt x="1887" y="3016"/>
                    <a:pt x="1887" y="2850"/>
                  </a:cubicBezTo>
                  <a:cubicBezTo>
                    <a:pt x="1887" y="2519"/>
                    <a:pt x="1920" y="2188"/>
                    <a:pt x="1954" y="1890"/>
                  </a:cubicBezTo>
                  <a:cubicBezTo>
                    <a:pt x="1954" y="1864"/>
                    <a:pt x="1975" y="1688"/>
                    <a:pt x="1966" y="1688"/>
                  </a:cubicBezTo>
                  <a:lnTo>
                    <a:pt x="1966" y="1688"/>
                  </a:lnTo>
                  <a:cubicBezTo>
                    <a:pt x="1964" y="1688"/>
                    <a:pt x="1960" y="1699"/>
                    <a:pt x="1954" y="1725"/>
                  </a:cubicBezTo>
                  <a:cubicBezTo>
                    <a:pt x="1948" y="1760"/>
                    <a:pt x="1945" y="1774"/>
                    <a:pt x="1944" y="1774"/>
                  </a:cubicBezTo>
                  <a:cubicBezTo>
                    <a:pt x="1942" y="1774"/>
                    <a:pt x="1987" y="1454"/>
                    <a:pt x="1987" y="1427"/>
                  </a:cubicBezTo>
                  <a:cubicBezTo>
                    <a:pt x="1987" y="1261"/>
                    <a:pt x="2020" y="1096"/>
                    <a:pt x="2020" y="964"/>
                  </a:cubicBezTo>
                  <a:cubicBezTo>
                    <a:pt x="2020" y="798"/>
                    <a:pt x="1954" y="599"/>
                    <a:pt x="1920" y="434"/>
                  </a:cubicBezTo>
                  <a:cubicBezTo>
                    <a:pt x="1889" y="277"/>
                    <a:pt x="1739" y="1"/>
                    <a:pt x="1554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3291335" y="1696378"/>
              <a:ext cx="88566" cy="94037"/>
            </a:xfrm>
            <a:custGeom>
              <a:rect b="b" l="l" r="r" t="t"/>
              <a:pathLst>
                <a:path extrusionOk="0" h="3748" w="3543">
                  <a:moveTo>
                    <a:pt x="1292" y="221"/>
                  </a:moveTo>
                  <a:lnTo>
                    <a:pt x="1292" y="221"/>
                  </a:lnTo>
                  <a:cubicBezTo>
                    <a:pt x="1347" y="275"/>
                    <a:pt x="1402" y="325"/>
                    <a:pt x="1457" y="353"/>
                  </a:cubicBezTo>
                  <a:lnTo>
                    <a:pt x="1292" y="221"/>
                  </a:lnTo>
                  <a:close/>
                  <a:moveTo>
                    <a:pt x="761" y="0"/>
                  </a:moveTo>
                  <a:cubicBezTo>
                    <a:pt x="709" y="0"/>
                    <a:pt x="654" y="7"/>
                    <a:pt x="596" y="22"/>
                  </a:cubicBezTo>
                  <a:cubicBezTo>
                    <a:pt x="397" y="88"/>
                    <a:pt x="166" y="286"/>
                    <a:pt x="133" y="485"/>
                  </a:cubicBezTo>
                  <a:cubicBezTo>
                    <a:pt x="66" y="849"/>
                    <a:pt x="0" y="1246"/>
                    <a:pt x="133" y="1577"/>
                  </a:cubicBezTo>
                  <a:cubicBezTo>
                    <a:pt x="265" y="1908"/>
                    <a:pt x="397" y="2206"/>
                    <a:pt x="596" y="2471"/>
                  </a:cubicBezTo>
                  <a:cubicBezTo>
                    <a:pt x="695" y="2670"/>
                    <a:pt x="828" y="2835"/>
                    <a:pt x="993" y="2968"/>
                  </a:cubicBezTo>
                  <a:cubicBezTo>
                    <a:pt x="1126" y="3100"/>
                    <a:pt x="1291" y="3233"/>
                    <a:pt x="1457" y="3365"/>
                  </a:cubicBezTo>
                  <a:cubicBezTo>
                    <a:pt x="1655" y="3498"/>
                    <a:pt x="1821" y="3630"/>
                    <a:pt x="2020" y="3696"/>
                  </a:cubicBezTo>
                  <a:cubicBezTo>
                    <a:pt x="2178" y="3725"/>
                    <a:pt x="2336" y="3747"/>
                    <a:pt x="2489" y="3747"/>
                  </a:cubicBezTo>
                  <a:cubicBezTo>
                    <a:pt x="2688" y="3747"/>
                    <a:pt x="2877" y="3709"/>
                    <a:pt x="3046" y="3597"/>
                  </a:cubicBezTo>
                  <a:cubicBezTo>
                    <a:pt x="3311" y="3431"/>
                    <a:pt x="3542" y="3133"/>
                    <a:pt x="3509" y="2802"/>
                  </a:cubicBezTo>
                  <a:cubicBezTo>
                    <a:pt x="3509" y="2670"/>
                    <a:pt x="3509" y="2571"/>
                    <a:pt x="3476" y="2471"/>
                  </a:cubicBezTo>
                  <a:cubicBezTo>
                    <a:pt x="3420" y="2340"/>
                    <a:pt x="3374" y="2262"/>
                    <a:pt x="3321" y="2183"/>
                  </a:cubicBezTo>
                  <a:lnTo>
                    <a:pt x="3321" y="2183"/>
                  </a:lnTo>
                  <a:cubicBezTo>
                    <a:pt x="3329" y="2191"/>
                    <a:pt x="3336" y="2199"/>
                    <a:pt x="3344" y="2206"/>
                  </a:cubicBezTo>
                  <a:lnTo>
                    <a:pt x="3178" y="1975"/>
                  </a:lnTo>
                  <a:lnTo>
                    <a:pt x="3178" y="1975"/>
                  </a:lnTo>
                  <a:cubicBezTo>
                    <a:pt x="3236" y="2061"/>
                    <a:pt x="3281" y="2122"/>
                    <a:pt x="3321" y="2183"/>
                  </a:cubicBezTo>
                  <a:lnTo>
                    <a:pt x="3321" y="2183"/>
                  </a:lnTo>
                  <a:cubicBezTo>
                    <a:pt x="3234" y="2087"/>
                    <a:pt x="3173" y="1970"/>
                    <a:pt x="3112" y="1908"/>
                  </a:cubicBezTo>
                  <a:cubicBezTo>
                    <a:pt x="3013" y="1809"/>
                    <a:pt x="2913" y="1743"/>
                    <a:pt x="2814" y="1677"/>
                  </a:cubicBezTo>
                  <a:cubicBezTo>
                    <a:pt x="2781" y="1677"/>
                    <a:pt x="2748" y="1644"/>
                    <a:pt x="2748" y="1611"/>
                  </a:cubicBezTo>
                  <a:cubicBezTo>
                    <a:pt x="2582" y="1478"/>
                    <a:pt x="2417" y="1346"/>
                    <a:pt x="2251" y="1213"/>
                  </a:cubicBezTo>
                  <a:cubicBezTo>
                    <a:pt x="2086" y="1048"/>
                    <a:pt x="1920" y="849"/>
                    <a:pt x="1755" y="684"/>
                  </a:cubicBezTo>
                  <a:lnTo>
                    <a:pt x="1755" y="684"/>
                  </a:lnTo>
                  <a:cubicBezTo>
                    <a:pt x="1821" y="750"/>
                    <a:pt x="1854" y="783"/>
                    <a:pt x="1920" y="849"/>
                  </a:cubicBezTo>
                  <a:cubicBezTo>
                    <a:pt x="1821" y="750"/>
                    <a:pt x="1722" y="617"/>
                    <a:pt x="1622" y="485"/>
                  </a:cubicBezTo>
                  <a:cubicBezTo>
                    <a:pt x="1490" y="419"/>
                    <a:pt x="1391" y="319"/>
                    <a:pt x="1291" y="220"/>
                  </a:cubicBezTo>
                  <a:lnTo>
                    <a:pt x="1291" y="220"/>
                  </a:lnTo>
                  <a:lnTo>
                    <a:pt x="1292" y="221"/>
                  </a:lnTo>
                  <a:lnTo>
                    <a:pt x="1292" y="221"/>
                  </a:lnTo>
                  <a:cubicBezTo>
                    <a:pt x="1281" y="210"/>
                    <a:pt x="1269" y="198"/>
                    <a:pt x="1258" y="187"/>
                  </a:cubicBezTo>
                  <a:cubicBezTo>
                    <a:pt x="1103" y="84"/>
                    <a:pt x="948" y="0"/>
                    <a:pt x="761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3239190" y="1896144"/>
              <a:ext cx="51345" cy="95643"/>
            </a:xfrm>
            <a:custGeom>
              <a:rect b="b" l="l" r="r" t="t"/>
              <a:pathLst>
                <a:path extrusionOk="0" h="3812" w="2054">
                  <a:moveTo>
                    <a:pt x="920" y="0"/>
                  </a:moveTo>
                  <a:cubicBezTo>
                    <a:pt x="760" y="0"/>
                    <a:pt x="602" y="65"/>
                    <a:pt x="497" y="170"/>
                  </a:cubicBezTo>
                  <a:cubicBezTo>
                    <a:pt x="464" y="170"/>
                    <a:pt x="464" y="203"/>
                    <a:pt x="464" y="203"/>
                  </a:cubicBezTo>
                  <a:lnTo>
                    <a:pt x="431" y="236"/>
                  </a:lnTo>
                  <a:cubicBezTo>
                    <a:pt x="199" y="435"/>
                    <a:pt x="100" y="799"/>
                    <a:pt x="67" y="1097"/>
                  </a:cubicBezTo>
                  <a:cubicBezTo>
                    <a:pt x="1" y="1362"/>
                    <a:pt x="1" y="1693"/>
                    <a:pt x="34" y="1958"/>
                  </a:cubicBezTo>
                  <a:cubicBezTo>
                    <a:pt x="67" y="2256"/>
                    <a:pt x="67" y="2620"/>
                    <a:pt x="133" y="2918"/>
                  </a:cubicBezTo>
                  <a:cubicBezTo>
                    <a:pt x="199" y="3149"/>
                    <a:pt x="265" y="3381"/>
                    <a:pt x="464" y="3547"/>
                  </a:cubicBezTo>
                  <a:cubicBezTo>
                    <a:pt x="563" y="3646"/>
                    <a:pt x="696" y="3745"/>
                    <a:pt x="861" y="3778"/>
                  </a:cubicBezTo>
                  <a:cubicBezTo>
                    <a:pt x="1027" y="3778"/>
                    <a:pt x="1093" y="3812"/>
                    <a:pt x="1093" y="3812"/>
                  </a:cubicBezTo>
                  <a:lnTo>
                    <a:pt x="1192" y="3812"/>
                  </a:lnTo>
                  <a:cubicBezTo>
                    <a:pt x="1259" y="3812"/>
                    <a:pt x="1325" y="3778"/>
                    <a:pt x="1358" y="3745"/>
                  </a:cubicBezTo>
                  <a:cubicBezTo>
                    <a:pt x="1391" y="3745"/>
                    <a:pt x="1391" y="3745"/>
                    <a:pt x="1424" y="3712"/>
                  </a:cubicBezTo>
                  <a:cubicBezTo>
                    <a:pt x="1590" y="3646"/>
                    <a:pt x="1689" y="3580"/>
                    <a:pt x="1788" y="3447"/>
                  </a:cubicBezTo>
                  <a:cubicBezTo>
                    <a:pt x="1987" y="3216"/>
                    <a:pt x="2053" y="2951"/>
                    <a:pt x="2053" y="2653"/>
                  </a:cubicBezTo>
                  <a:cubicBezTo>
                    <a:pt x="2053" y="2421"/>
                    <a:pt x="2020" y="2156"/>
                    <a:pt x="1987" y="1892"/>
                  </a:cubicBezTo>
                  <a:cubicBezTo>
                    <a:pt x="1954" y="1594"/>
                    <a:pt x="1921" y="1263"/>
                    <a:pt x="1821" y="965"/>
                  </a:cubicBezTo>
                  <a:cubicBezTo>
                    <a:pt x="1788" y="799"/>
                    <a:pt x="1689" y="667"/>
                    <a:pt x="1590" y="501"/>
                  </a:cubicBezTo>
                  <a:cubicBezTo>
                    <a:pt x="1557" y="369"/>
                    <a:pt x="1457" y="269"/>
                    <a:pt x="1358" y="203"/>
                  </a:cubicBezTo>
                  <a:cubicBezTo>
                    <a:pt x="1322" y="167"/>
                    <a:pt x="1275" y="131"/>
                    <a:pt x="1225" y="105"/>
                  </a:cubicBezTo>
                  <a:lnTo>
                    <a:pt x="1225" y="105"/>
                  </a:lnTo>
                  <a:cubicBezTo>
                    <a:pt x="1222" y="100"/>
                    <a:pt x="1211" y="89"/>
                    <a:pt x="1192" y="71"/>
                  </a:cubicBezTo>
                  <a:cubicBezTo>
                    <a:pt x="1107" y="22"/>
                    <a:pt x="1013" y="0"/>
                    <a:pt x="920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3263188" y="1991762"/>
              <a:ext cx="3350" cy="25"/>
            </a:xfrm>
            <a:custGeom>
              <a:rect b="b" l="l" r="r" t="t"/>
              <a:pathLst>
                <a:path extrusionOk="0" h="1" w="134">
                  <a:moveTo>
                    <a:pt x="133" y="1"/>
                  </a:moveTo>
                  <a:cubicBezTo>
                    <a:pt x="100" y="1"/>
                    <a:pt x="34" y="1"/>
                    <a:pt x="1" y="1"/>
                  </a:cubicBezTo>
                  <a:cubicBezTo>
                    <a:pt x="100" y="1"/>
                    <a:pt x="133" y="1"/>
                    <a:pt x="133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3272312" y="1990106"/>
              <a:ext cx="2500" cy="853"/>
            </a:xfrm>
            <a:custGeom>
              <a:rect b="b" l="l" r="r" t="t"/>
              <a:pathLst>
                <a:path extrusionOk="0" h="34" w="100">
                  <a:moveTo>
                    <a:pt x="99" y="0"/>
                  </a:moveTo>
                  <a:cubicBezTo>
                    <a:pt x="99" y="0"/>
                    <a:pt x="80" y="0"/>
                    <a:pt x="57" y="14"/>
                  </a:cubicBezTo>
                  <a:lnTo>
                    <a:pt x="57" y="14"/>
                  </a:lnTo>
                  <a:cubicBezTo>
                    <a:pt x="68" y="11"/>
                    <a:pt x="82" y="6"/>
                    <a:pt x="99" y="0"/>
                  </a:cubicBezTo>
                  <a:close/>
                  <a:moveTo>
                    <a:pt x="57" y="14"/>
                  </a:moveTo>
                  <a:cubicBezTo>
                    <a:pt x="1" y="33"/>
                    <a:pt x="5" y="33"/>
                    <a:pt x="33" y="33"/>
                  </a:cubicBezTo>
                  <a:cubicBezTo>
                    <a:pt x="41" y="25"/>
                    <a:pt x="49" y="19"/>
                    <a:pt x="57" y="14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3180446" y="2149227"/>
              <a:ext cx="105714" cy="49703"/>
            </a:xfrm>
            <a:custGeom>
              <a:rect b="b" l="l" r="r" t="t"/>
              <a:pathLst>
                <a:path extrusionOk="0" h="1981" w="4229">
                  <a:moveTo>
                    <a:pt x="2912" y="1"/>
                  </a:moveTo>
                  <a:cubicBezTo>
                    <a:pt x="2722" y="1"/>
                    <a:pt x="2528" y="24"/>
                    <a:pt x="2318" y="47"/>
                  </a:cubicBezTo>
                  <a:cubicBezTo>
                    <a:pt x="2020" y="47"/>
                    <a:pt x="1755" y="114"/>
                    <a:pt x="1457" y="180"/>
                  </a:cubicBezTo>
                  <a:cubicBezTo>
                    <a:pt x="1192" y="213"/>
                    <a:pt x="894" y="279"/>
                    <a:pt x="662" y="412"/>
                  </a:cubicBezTo>
                  <a:cubicBezTo>
                    <a:pt x="596" y="478"/>
                    <a:pt x="497" y="511"/>
                    <a:pt x="397" y="577"/>
                  </a:cubicBezTo>
                  <a:cubicBezTo>
                    <a:pt x="298" y="676"/>
                    <a:pt x="232" y="842"/>
                    <a:pt x="100" y="842"/>
                  </a:cubicBezTo>
                  <a:cubicBezTo>
                    <a:pt x="33" y="875"/>
                    <a:pt x="0" y="1008"/>
                    <a:pt x="66" y="1041"/>
                  </a:cubicBezTo>
                  <a:cubicBezTo>
                    <a:pt x="199" y="1107"/>
                    <a:pt x="199" y="1206"/>
                    <a:pt x="265" y="1272"/>
                  </a:cubicBezTo>
                  <a:cubicBezTo>
                    <a:pt x="298" y="1339"/>
                    <a:pt x="331" y="1339"/>
                    <a:pt x="364" y="1372"/>
                  </a:cubicBezTo>
                  <a:cubicBezTo>
                    <a:pt x="431" y="1471"/>
                    <a:pt x="563" y="1570"/>
                    <a:pt x="662" y="1636"/>
                  </a:cubicBezTo>
                  <a:cubicBezTo>
                    <a:pt x="762" y="1703"/>
                    <a:pt x="894" y="1769"/>
                    <a:pt x="1026" y="1802"/>
                  </a:cubicBezTo>
                  <a:cubicBezTo>
                    <a:pt x="1126" y="1835"/>
                    <a:pt x="1258" y="1868"/>
                    <a:pt x="1391" y="1901"/>
                  </a:cubicBezTo>
                  <a:cubicBezTo>
                    <a:pt x="1609" y="1950"/>
                    <a:pt x="1845" y="1981"/>
                    <a:pt x="2072" y="1981"/>
                  </a:cubicBezTo>
                  <a:cubicBezTo>
                    <a:pt x="2156" y="1981"/>
                    <a:pt x="2238" y="1976"/>
                    <a:pt x="2318" y="1968"/>
                  </a:cubicBezTo>
                  <a:cubicBezTo>
                    <a:pt x="2649" y="1968"/>
                    <a:pt x="2980" y="1934"/>
                    <a:pt x="3278" y="1835"/>
                  </a:cubicBezTo>
                  <a:cubicBezTo>
                    <a:pt x="3443" y="1769"/>
                    <a:pt x="3542" y="1736"/>
                    <a:pt x="3675" y="1636"/>
                  </a:cubicBezTo>
                  <a:cubicBezTo>
                    <a:pt x="3774" y="1571"/>
                    <a:pt x="3840" y="1472"/>
                    <a:pt x="3905" y="1373"/>
                  </a:cubicBezTo>
                  <a:lnTo>
                    <a:pt x="3905" y="1373"/>
                  </a:lnTo>
                  <a:lnTo>
                    <a:pt x="3840" y="1471"/>
                  </a:lnTo>
                  <a:cubicBezTo>
                    <a:pt x="3871" y="1471"/>
                    <a:pt x="4020" y="1236"/>
                    <a:pt x="4037" y="1236"/>
                  </a:cubicBezTo>
                  <a:cubicBezTo>
                    <a:pt x="4038" y="1236"/>
                    <a:pt x="4039" y="1237"/>
                    <a:pt x="4039" y="1239"/>
                  </a:cubicBezTo>
                  <a:lnTo>
                    <a:pt x="4105" y="1074"/>
                  </a:lnTo>
                  <a:cubicBezTo>
                    <a:pt x="4112" y="1024"/>
                    <a:pt x="4118" y="983"/>
                    <a:pt x="4122" y="951"/>
                  </a:cubicBezTo>
                  <a:lnTo>
                    <a:pt x="4122" y="951"/>
                  </a:lnTo>
                  <a:cubicBezTo>
                    <a:pt x="4228" y="788"/>
                    <a:pt x="4132" y="574"/>
                    <a:pt x="4006" y="511"/>
                  </a:cubicBezTo>
                  <a:lnTo>
                    <a:pt x="3973" y="511"/>
                  </a:lnTo>
                  <a:cubicBezTo>
                    <a:pt x="3907" y="379"/>
                    <a:pt x="3840" y="279"/>
                    <a:pt x="3708" y="213"/>
                  </a:cubicBezTo>
                  <a:cubicBezTo>
                    <a:pt x="3563" y="165"/>
                    <a:pt x="3488" y="134"/>
                    <a:pt x="3511" y="134"/>
                  </a:cubicBezTo>
                  <a:cubicBezTo>
                    <a:pt x="3519" y="134"/>
                    <a:pt x="3540" y="138"/>
                    <a:pt x="3576" y="147"/>
                  </a:cubicBezTo>
                  <a:cubicBezTo>
                    <a:pt x="3443" y="47"/>
                    <a:pt x="3278" y="14"/>
                    <a:pt x="3145" y="14"/>
                  </a:cubicBezTo>
                  <a:cubicBezTo>
                    <a:pt x="3068" y="5"/>
                    <a:pt x="2990" y="1"/>
                    <a:pt x="2912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2370152" y="2433622"/>
              <a:ext cx="1111539" cy="266130"/>
            </a:xfrm>
            <a:custGeom>
              <a:rect b="b" l="l" r="r" t="t"/>
              <a:pathLst>
                <a:path extrusionOk="0" h="10607" w="44466">
                  <a:moveTo>
                    <a:pt x="20763" y="2616"/>
                  </a:moveTo>
                  <a:cubicBezTo>
                    <a:pt x="20928" y="2649"/>
                    <a:pt x="21094" y="2682"/>
                    <a:pt x="21259" y="2716"/>
                  </a:cubicBezTo>
                  <a:cubicBezTo>
                    <a:pt x="21363" y="2686"/>
                    <a:pt x="21453" y="2671"/>
                    <a:pt x="21527" y="2671"/>
                  </a:cubicBezTo>
                  <a:cubicBezTo>
                    <a:pt x="21782" y="2671"/>
                    <a:pt x="21858" y="2846"/>
                    <a:pt x="21756" y="3179"/>
                  </a:cubicBezTo>
                  <a:cubicBezTo>
                    <a:pt x="21855" y="3775"/>
                    <a:pt x="21491" y="4437"/>
                    <a:pt x="21127" y="4934"/>
                  </a:cubicBezTo>
                  <a:cubicBezTo>
                    <a:pt x="20928" y="4470"/>
                    <a:pt x="20729" y="3940"/>
                    <a:pt x="20696" y="3444"/>
                  </a:cubicBezTo>
                  <a:cubicBezTo>
                    <a:pt x="20696" y="3345"/>
                    <a:pt x="20663" y="2716"/>
                    <a:pt x="20763" y="2649"/>
                  </a:cubicBezTo>
                  <a:lnTo>
                    <a:pt x="20763" y="2616"/>
                  </a:lnTo>
                  <a:close/>
                  <a:moveTo>
                    <a:pt x="10732" y="2616"/>
                  </a:moveTo>
                  <a:lnTo>
                    <a:pt x="11924" y="3080"/>
                  </a:lnTo>
                  <a:cubicBezTo>
                    <a:pt x="12155" y="3411"/>
                    <a:pt x="11526" y="4305"/>
                    <a:pt x="11361" y="4603"/>
                  </a:cubicBezTo>
                  <a:cubicBezTo>
                    <a:pt x="11262" y="4735"/>
                    <a:pt x="11129" y="4834"/>
                    <a:pt x="11030" y="4967"/>
                  </a:cubicBezTo>
                  <a:cubicBezTo>
                    <a:pt x="10964" y="4801"/>
                    <a:pt x="10864" y="4636"/>
                    <a:pt x="10798" y="4437"/>
                  </a:cubicBezTo>
                  <a:cubicBezTo>
                    <a:pt x="10699" y="4040"/>
                    <a:pt x="10467" y="3278"/>
                    <a:pt x="10699" y="2881"/>
                  </a:cubicBezTo>
                  <a:lnTo>
                    <a:pt x="10732" y="2616"/>
                  </a:lnTo>
                  <a:close/>
                  <a:moveTo>
                    <a:pt x="32241" y="2145"/>
                  </a:moveTo>
                  <a:cubicBezTo>
                    <a:pt x="32539" y="2145"/>
                    <a:pt x="32846" y="2335"/>
                    <a:pt x="32978" y="2682"/>
                  </a:cubicBezTo>
                  <a:cubicBezTo>
                    <a:pt x="33210" y="3311"/>
                    <a:pt x="32912" y="4238"/>
                    <a:pt x="32548" y="5000"/>
                  </a:cubicBezTo>
                  <a:cubicBezTo>
                    <a:pt x="32448" y="4867"/>
                    <a:pt x="32349" y="4768"/>
                    <a:pt x="32250" y="4636"/>
                  </a:cubicBezTo>
                  <a:cubicBezTo>
                    <a:pt x="31852" y="4139"/>
                    <a:pt x="31356" y="3411"/>
                    <a:pt x="31555" y="2749"/>
                  </a:cubicBezTo>
                  <a:cubicBezTo>
                    <a:pt x="31654" y="2335"/>
                    <a:pt x="31944" y="2145"/>
                    <a:pt x="32241" y="2145"/>
                  </a:cubicBezTo>
                  <a:close/>
                  <a:moveTo>
                    <a:pt x="32399" y="1"/>
                  </a:moveTo>
                  <a:cubicBezTo>
                    <a:pt x="32382" y="1"/>
                    <a:pt x="32366" y="1"/>
                    <a:pt x="32349" y="1"/>
                  </a:cubicBezTo>
                  <a:cubicBezTo>
                    <a:pt x="30363" y="34"/>
                    <a:pt x="29204" y="2186"/>
                    <a:pt x="29668" y="3974"/>
                  </a:cubicBezTo>
                  <a:cubicBezTo>
                    <a:pt x="29932" y="5000"/>
                    <a:pt x="30595" y="5927"/>
                    <a:pt x="31389" y="6688"/>
                  </a:cubicBezTo>
                  <a:cubicBezTo>
                    <a:pt x="30220" y="7922"/>
                    <a:pt x="28606" y="8742"/>
                    <a:pt x="26889" y="8742"/>
                  </a:cubicBezTo>
                  <a:cubicBezTo>
                    <a:pt x="26855" y="8742"/>
                    <a:pt x="26821" y="8741"/>
                    <a:pt x="26788" y="8741"/>
                  </a:cubicBezTo>
                  <a:cubicBezTo>
                    <a:pt x="25033" y="8741"/>
                    <a:pt x="23378" y="7880"/>
                    <a:pt x="22219" y="6589"/>
                  </a:cubicBezTo>
                  <a:cubicBezTo>
                    <a:pt x="23212" y="5331"/>
                    <a:pt x="24040" y="3643"/>
                    <a:pt x="23444" y="2120"/>
                  </a:cubicBezTo>
                  <a:cubicBezTo>
                    <a:pt x="23090" y="1106"/>
                    <a:pt x="22098" y="377"/>
                    <a:pt x="21078" y="377"/>
                  </a:cubicBezTo>
                  <a:cubicBezTo>
                    <a:pt x="20666" y="377"/>
                    <a:pt x="20250" y="496"/>
                    <a:pt x="19869" y="762"/>
                  </a:cubicBezTo>
                  <a:cubicBezTo>
                    <a:pt x="18478" y="1722"/>
                    <a:pt x="18710" y="3775"/>
                    <a:pt x="19240" y="5165"/>
                  </a:cubicBezTo>
                  <a:cubicBezTo>
                    <a:pt x="19372" y="5596"/>
                    <a:pt x="19571" y="6026"/>
                    <a:pt x="19803" y="6423"/>
                  </a:cubicBezTo>
                  <a:cubicBezTo>
                    <a:pt x="18614" y="7385"/>
                    <a:pt x="17074" y="7922"/>
                    <a:pt x="15593" y="7922"/>
                  </a:cubicBezTo>
                  <a:cubicBezTo>
                    <a:pt x="14270" y="7922"/>
                    <a:pt x="12993" y="7493"/>
                    <a:pt x="12056" y="6556"/>
                  </a:cubicBezTo>
                  <a:cubicBezTo>
                    <a:pt x="12884" y="5728"/>
                    <a:pt x="13579" y="4669"/>
                    <a:pt x="13678" y="3510"/>
                  </a:cubicBezTo>
                  <a:cubicBezTo>
                    <a:pt x="13833" y="1998"/>
                    <a:pt x="12808" y="372"/>
                    <a:pt x="11248" y="372"/>
                  </a:cubicBezTo>
                  <a:cubicBezTo>
                    <a:pt x="11134" y="372"/>
                    <a:pt x="11017" y="380"/>
                    <a:pt x="10898" y="398"/>
                  </a:cubicBezTo>
                  <a:cubicBezTo>
                    <a:pt x="9209" y="663"/>
                    <a:pt x="8746" y="2583"/>
                    <a:pt x="8944" y="4007"/>
                  </a:cubicBezTo>
                  <a:cubicBezTo>
                    <a:pt x="9044" y="4768"/>
                    <a:pt x="9309" y="5463"/>
                    <a:pt x="9673" y="6125"/>
                  </a:cubicBezTo>
                  <a:cubicBezTo>
                    <a:pt x="9242" y="6390"/>
                    <a:pt x="8812" y="6589"/>
                    <a:pt x="8382" y="6754"/>
                  </a:cubicBezTo>
                  <a:cubicBezTo>
                    <a:pt x="7791" y="6941"/>
                    <a:pt x="7208" y="7028"/>
                    <a:pt x="6639" y="7028"/>
                  </a:cubicBezTo>
                  <a:cubicBezTo>
                    <a:pt x="4686" y="7028"/>
                    <a:pt x="2903" y="6001"/>
                    <a:pt x="1595" y="4437"/>
                  </a:cubicBezTo>
                  <a:cubicBezTo>
                    <a:pt x="1452" y="4260"/>
                    <a:pt x="1270" y="4186"/>
                    <a:pt x="1087" y="4186"/>
                  </a:cubicBezTo>
                  <a:cubicBezTo>
                    <a:pt x="550" y="4186"/>
                    <a:pt x="0" y="4821"/>
                    <a:pt x="370" y="5364"/>
                  </a:cubicBezTo>
                  <a:cubicBezTo>
                    <a:pt x="1785" y="7584"/>
                    <a:pt x="4216" y="8788"/>
                    <a:pt x="6684" y="8788"/>
                  </a:cubicBezTo>
                  <a:cubicBezTo>
                    <a:pt x="7970" y="8788"/>
                    <a:pt x="9266" y="8461"/>
                    <a:pt x="10434" y="7781"/>
                  </a:cubicBezTo>
                  <a:cubicBezTo>
                    <a:pt x="10533" y="7714"/>
                    <a:pt x="10633" y="7648"/>
                    <a:pt x="10732" y="7582"/>
                  </a:cubicBezTo>
                  <a:cubicBezTo>
                    <a:pt x="11030" y="7880"/>
                    <a:pt x="11328" y="8178"/>
                    <a:pt x="11692" y="8443"/>
                  </a:cubicBezTo>
                  <a:cubicBezTo>
                    <a:pt x="12936" y="9365"/>
                    <a:pt x="14374" y="9788"/>
                    <a:pt x="15817" y="9788"/>
                  </a:cubicBezTo>
                  <a:cubicBezTo>
                    <a:pt x="17639" y="9788"/>
                    <a:pt x="19469" y="9113"/>
                    <a:pt x="20928" y="7913"/>
                  </a:cubicBezTo>
                  <a:cubicBezTo>
                    <a:pt x="21392" y="8410"/>
                    <a:pt x="21888" y="8873"/>
                    <a:pt x="22451" y="9237"/>
                  </a:cubicBezTo>
                  <a:cubicBezTo>
                    <a:pt x="23795" y="10166"/>
                    <a:pt x="25325" y="10607"/>
                    <a:pt x="26849" y="10607"/>
                  </a:cubicBezTo>
                  <a:cubicBezTo>
                    <a:pt x="28965" y="10607"/>
                    <a:pt x="31069" y="9756"/>
                    <a:pt x="32647" y="8178"/>
                  </a:cubicBezTo>
                  <a:cubicBezTo>
                    <a:pt x="32713" y="8078"/>
                    <a:pt x="32812" y="7979"/>
                    <a:pt x="32879" y="7880"/>
                  </a:cubicBezTo>
                  <a:cubicBezTo>
                    <a:pt x="33375" y="8178"/>
                    <a:pt x="33839" y="8443"/>
                    <a:pt x="34302" y="8641"/>
                  </a:cubicBezTo>
                  <a:cubicBezTo>
                    <a:pt x="35391" y="9133"/>
                    <a:pt x="36564" y="9401"/>
                    <a:pt x="37737" y="9401"/>
                  </a:cubicBezTo>
                  <a:cubicBezTo>
                    <a:pt x="38774" y="9401"/>
                    <a:pt x="39812" y="9191"/>
                    <a:pt x="40791" y="8741"/>
                  </a:cubicBezTo>
                  <a:cubicBezTo>
                    <a:pt x="42479" y="7946"/>
                    <a:pt x="44465" y="6258"/>
                    <a:pt x="43836" y="4172"/>
                  </a:cubicBezTo>
                  <a:cubicBezTo>
                    <a:pt x="43775" y="3948"/>
                    <a:pt x="43575" y="3824"/>
                    <a:pt x="43362" y="3824"/>
                  </a:cubicBezTo>
                  <a:cubicBezTo>
                    <a:pt x="43229" y="3824"/>
                    <a:pt x="43090" y="3872"/>
                    <a:pt x="42975" y="3974"/>
                  </a:cubicBezTo>
                  <a:cubicBezTo>
                    <a:pt x="41420" y="5298"/>
                    <a:pt x="40559" y="7052"/>
                    <a:pt x="38275" y="7317"/>
                  </a:cubicBezTo>
                  <a:cubicBezTo>
                    <a:pt x="38081" y="7340"/>
                    <a:pt x="37886" y="7350"/>
                    <a:pt x="37690" y="7350"/>
                  </a:cubicBezTo>
                  <a:cubicBezTo>
                    <a:pt x="36442" y="7350"/>
                    <a:pt x="35157" y="6911"/>
                    <a:pt x="34070" y="6225"/>
                  </a:cubicBezTo>
                  <a:cubicBezTo>
                    <a:pt x="34600" y="5298"/>
                    <a:pt x="34931" y="4238"/>
                    <a:pt x="34931" y="3179"/>
                  </a:cubicBezTo>
                  <a:cubicBezTo>
                    <a:pt x="34964" y="1671"/>
                    <a:pt x="34088" y="1"/>
                    <a:pt x="32399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2534235" y="2094403"/>
              <a:ext cx="88566" cy="94037"/>
            </a:xfrm>
            <a:custGeom>
              <a:rect b="b" l="l" r="r" t="t"/>
              <a:pathLst>
                <a:path extrusionOk="0" h="3748" w="3543">
                  <a:moveTo>
                    <a:pt x="1292" y="221"/>
                  </a:moveTo>
                  <a:lnTo>
                    <a:pt x="1292" y="221"/>
                  </a:lnTo>
                  <a:cubicBezTo>
                    <a:pt x="1347" y="275"/>
                    <a:pt x="1402" y="325"/>
                    <a:pt x="1457" y="353"/>
                  </a:cubicBezTo>
                  <a:lnTo>
                    <a:pt x="1292" y="221"/>
                  </a:lnTo>
                  <a:close/>
                  <a:moveTo>
                    <a:pt x="761" y="0"/>
                  </a:moveTo>
                  <a:cubicBezTo>
                    <a:pt x="709" y="0"/>
                    <a:pt x="654" y="7"/>
                    <a:pt x="596" y="22"/>
                  </a:cubicBezTo>
                  <a:cubicBezTo>
                    <a:pt x="397" y="88"/>
                    <a:pt x="166" y="286"/>
                    <a:pt x="133" y="485"/>
                  </a:cubicBezTo>
                  <a:cubicBezTo>
                    <a:pt x="66" y="849"/>
                    <a:pt x="0" y="1246"/>
                    <a:pt x="133" y="1577"/>
                  </a:cubicBezTo>
                  <a:cubicBezTo>
                    <a:pt x="265" y="1908"/>
                    <a:pt x="397" y="2206"/>
                    <a:pt x="596" y="2471"/>
                  </a:cubicBezTo>
                  <a:cubicBezTo>
                    <a:pt x="695" y="2670"/>
                    <a:pt x="828" y="2835"/>
                    <a:pt x="993" y="2968"/>
                  </a:cubicBezTo>
                  <a:cubicBezTo>
                    <a:pt x="1126" y="3100"/>
                    <a:pt x="1291" y="3233"/>
                    <a:pt x="1457" y="3365"/>
                  </a:cubicBezTo>
                  <a:cubicBezTo>
                    <a:pt x="1655" y="3498"/>
                    <a:pt x="1821" y="3630"/>
                    <a:pt x="2020" y="3696"/>
                  </a:cubicBezTo>
                  <a:cubicBezTo>
                    <a:pt x="2178" y="3725"/>
                    <a:pt x="2336" y="3747"/>
                    <a:pt x="2489" y="3747"/>
                  </a:cubicBezTo>
                  <a:cubicBezTo>
                    <a:pt x="2688" y="3747"/>
                    <a:pt x="2877" y="3709"/>
                    <a:pt x="3046" y="3597"/>
                  </a:cubicBezTo>
                  <a:cubicBezTo>
                    <a:pt x="3311" y="3431"/>
                    <a:pt x="3542" y="3133"/>
                    <a:pt x="3509" y="2802"/>
                  </a:cubicBezTo>
                  <a:cubicBezTo>
                    <a:pt x="3509" y="2670"/>
                    <a:pt x="3509" y="2571"/>
                    <a:pt x="3476" y="2471"/>
                  </a:cubicBezTo>
                  <a:cubicBezTo>
                    <a:pt x="3420" y="2340"/>
                    <a:pt x="3374" y="2262"/>
                    <a:pt x="3321" y="2183"/>
                  </a:cubicBezTo>
                  <a:lnTo>
                    <a:pt x="3321" y="2183"/>
                  </a:lnTo>
                  <a:cubicBezTo>
                    <a:pt x="3329" y="2191"/>
                    <a:pt x="3336" y="2199"/>
                    <a:pt x="3344" y="2206"/>
                  </a:cubicBezTo>
                  <a:lnTo>
                    <a:pt x="3178" y="1975"/>
                  </a:lnTo>
                  <a:lnTo>
                    <a:pt x="3178" y="1975"/>
                  </a:lnTo>
                  <a:cubicBezTo>
                    <a:pt x="3236" y="2061"/>
                    <a:pt x="3281" y="2122"/>
                    <a:pt x="3321" y="2183"/>
                  </a:cubicBezTo>
                  <a:lnTo>
                    <a:pt x="3321" y="2183"/>
                  </a:lnTo>
                  <a:cubicBezTo>
                    <a:pt x="3234" y="2087"/>
                    <a:pt x="3173" y="1970"/>
                    <a:pt x="3112" y="1908"/>
                  </a:cubicBezTo>
                  <a:cubicBezTo>
                    <a:pt x="3013" y="1809"/>
                    <a:pt x="2913" y="1743"/>
                    <a:pt x="2814" y="1677"/>
                  </a:cubicBezTo>
                  <a:cubicBezTo>
                    <a:pt x="2781" y="1677"/>
                    <a:pt x="2748" y="1644"/>
                    <a:pt x="2748" y="1611"/>
                  </a:cubicBezTo>
                  <a:cubicBezTo>
                    <a:pt x="2582" y="1478"/>
                    <a:pt x="2417" y="1346"/>
                    <a:pt x="2251" y="1213"/>
                  </a:cubicBezTo>
                  <a:cubicBezTo>
                    <a:pt x="2086" y="1048"/>
                    <a:pt x="1920" y="849"/>
                    <a:pt x="1755" y="684"/>
                  </a:cubicBezTo>
                  <a:lnTo>
                    <a:pt x="1755" y="684"/>
                  </a:lnTo>
                  <a:cubicBezTo>
                    <a:pt x="1821" y="750"/>
                    <a:pt x="1854" y="783"/>
                    <a:pt x="1920" y="849"/>
                  </a:cubicBezTo>
                  <a:cubicBezTo>
                    <a:pt x="1821" y="750"/>
                    <a:pt x="1722" y="617"/>
                    <a:pt x="1622" y="485"/>
                  </a:cubicBezTo>
                  <a:cubicBezTo>
                    <a:pt x="1490" y="419"/>
                    <a:pt x="1391" y="319"/>
                    <a:pt x="1291" y="220"/>
                  </a:cubicBezTo>
                  <a:lnTo>
                    <a:pt x="1291" y="220"/>
                  </a:lnTo>
                  <a:lnTo>
                    <a:pt x="1292" y="221"/>
                  </a:lnTo>
                  <a:lnTo>
                    <a:pt x="1292" y="221"/>
                  </a:lnTo>
                  <a:cubicBezTo>
                    <a:pt x="1281" y="210"/>
                    <a:pt x="1269" y="198"/>
                    <a:pt x="1258" y="187"/>
                  </a:cubicBezTo>
                  <a:cubicBezTo>
                    <a:pt x="1103" y="84"/>
                    <a:pt x="948" y="0"/>
                    <a:pt x="761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2490288" y="1786983"/>
              <a:ext cx="95190" cy="120031"/>
            </a:xfrm>
            <a:custGeom>
              <a:rect b="b" l="l" r="r" t="t"/>
              <a:pathLst>
                <a:path extrusionOk="0" h="4784" w="3808">
                  <a:moveTo>
                    <a:pt x="1477" y="4556"/>
                  </a:moveTo>
                  <a:cubicBezTo>
                    <a:pt x="1413" y="4582"/>
                    <a:pt x="1393" y="4591"/>
                    <a:pt x="1394" y="4591"/>
                  </a:cubicBezTo>
                  <a:cubicBezTo>
                    <a:pt x="1395" y="4591"/>
                    <a:pt x="1463" y="4564"/>
                    <a:pt x="1477" y="4556"/>
                  </a:cubicBezTo>
                  <a:close/>
                  <a:moveTo>
                    <a:pt x="3479" y="1"/>
                  </a:moveTo>
                  <a:cubicBezTo>
                    <a:pt x="3427" y="1"/>
                    <a:pt x="3373" y="25"/>
                    <a:pt x="3344" y="68"/>
                  </a:cubicBezTo>
                  <a:cubicBezTo>
                    <a:pt x="3245" y="102"/>
                    <a:pt x="3179" y="168"/>
                    <a:pt x="3079" y="234"/>
                  </a:cubicBezTo>
                  <a:cubicBezTo>
                    <a:pt x="2748" y="366"/>
                    <a:pt x="2484" y="731"/>
                    <a:pt x="2219" y="1028"/>
                  </a:cubicBezTo>
                  <a:cubicBezTo>
                    <a:pt x="2153" y="1128"/>
                    <a:pt x="2053" y="1260"/>
                    <a:pt x="1954" y="1393"/>
                  </a:cubicBezTo>
                  <a:cubicBezTo>
                    <a:pt x="1921" y="1426"/>
                    <a:pt x="1888" y="1459"/>
                    <a:pt x="1855" y="1525"/>
                  </a:cubicBezTo>
                  <a:cubicBezTo>
                    <a:pt x="1722" y="1691"/>
                    <a:pt x="1557" y="1856"/>
                    <a:pt x="1424" y="2022"/>
                  </a:cubicBezTo>
                  <a:cubicBezTo>
                    <a:pt x="1325" y="2154"/>
                    <a:pt x="1226" y="2286"/>
                    <a:pt x="1126" y="2419"/>
                  </a:cubicBezTo>
                  <a:cubicBezTo>
                    <a:pt x="1093" y="2452"/>
                    <a:pt x="1060" y="2485"/>
                    <a:pt x="1027" y="2518"/>
                  </a:cubicBezTo>
                  <a:cubicBezTo>
                    <a:pt x="861" y="2717"/>
                    <a:pt x="663" y="2915"/>
                    <a:pt x="497" y="3147"/>
                  </a:cubicBezTo>
                  <a:cubicBezTo>
                    <a:pt x="464" y="3180"/>
                    <a:pt x="431" y="3246"/>
                    <a:pt x="398" y="3280"/>
                  </a:cubicBezTo>
                  <a:lnTo>
                    <a:pt x="355" y="3431"/>
                  </a:lnTo>
                  <a:lnTo>
                    <a:pt x="355" y="3431"/>
                  </a:lnTo>
                  <a:cubicBezTo>
                    <a:pt x="357" y="3418"/>
                    <a:pt x="357" y="3411"/>
                    <a:pt x="355" y="3411"/>
                  </a:cubicBezTo>
                  <a:cubicBezTo>
                    <a:pt x="351" y="3411"/>
                    <a:pt x="344" y="3422"/>
                    <a:pt x="332" y="3445"/>
                  </a:cubicBezTo>
                  <a:cubicBezTo>
                    <a:pt x="266" y="3511"/>
                    <a:pt x="199" y="3677"/>
                    <a:pt x="199" y="3710"/>
                  </a:cubicBezTo>
                  <a:cubicBezTo>
                    <a:pt x="199" y="3743"/>
                    <a:pt x="199" y="3776"/>
                    <a:pt x="199" y="3842"/>
                  </a:cubicBezTo>
                  <a:cubicBezTo>
                    <a:pt x="199" y="3842"/>
                    <a:pt x="166" y="3875"/>
                    <a:pt x="133" y="3909"/>
                  </a:cubicBezTo>
                  <a:cubicBezTo>
                    <a:pt x="133" y="3975"/>
                    <a:pt x="100" y="4041"/>
                    <a:pt x="100" y="4107"/>
                  </a:cubicBezTo>
                  <a:cubicBezTo>
                    <a:pt x="67" y="4206"/>
                    <a:pt x="1" y="4306"/>
                    <a:pt x="34" y="4405"/>
                  </a:cubicBezTo>
                  <a:cubicBezTo>
                    <a:pt x="34" y="4571"/>
                    <a:pt x="133" y="4703"/>
                    <a:pt x="299" y="4769"/>
                  </a:cubicBezTo>
                  <a:cubicBezTo>
                    <a:pt x="332" y="4780"/>
                    <a:pt x="365" y="4784"/>
                    <a:pt x="398" y="4784"/>
                  </a:cubicBezTo>
                  <a:cubicBezTo>
                    <a:pt x="464" y="4784"/>
                    <a:pt x="530" y="4769"/>
                    <a:pt x="597" y="4769"/>
                  </a:cubicBezTo>
                  <a:cubicBezTo>
                    <a:pt x="663" y="4769"/>
                    <a:pt x="729" y="4769"/>
                    <a:pt x="795" y="4736"/>
                  </a:cubicBezTo>
                  <a:cubicBezTo>
                    <a:pt x="828" y="4736"/>
                    <a:pt x="994" y="4703"/>
                    <a:pt x="861" y="4703"/>
                  </a:cubicBezTo>
                  <a:cubicBezTo>
                    <a:pt x="1060" y="4670"/>
                    <a:pt x="1226" y="4670"/>
                    <a:pt x="1424" y="4571"/>
                  </a:cubicBezTo>
                  <a:cubicBezTo>
                    <a:pt x="1460" y="4559"/>
                    <a:pt x="1475" y="4554"/>
                    <a:pt x="1478" y="4554"/>
                  </a:cubicBezTo>
                  <a:cubicBezTo>
                    <a:pt x="1480" y="4554"/>
                    <a:pt x="1479" y="4555"/>
                    <a:pt x="1477" y="4556"/>
                  </a:cubicBezTo>
                  <a:lnTo>
                    <a:pt x="1477" y="4556"/>
                  </a:lnTo>
                  <a:cubicBezTo>
                    <a:pt x="1490" y="4551"/>
                    <a:pt x="1506" y="4545"/>
                    <a:pt x="1524" y="4538"/>
                  </a:cubicBezTo>
                  <a:cubicBezTo>
                    <a:pt x="1590" y="4504"/>
                    <a:pt x="1656" y="4471"/>
                    <a:pt x="1722" y="4405"/>
                  </a:cubicBezTo>
                  <a:cubicBezTo>
                    <a:pt x="2186" y="4107"/>
                    <a:pt x="2616" y="3611"/>
                    <a:pt x="2914" y="3180"/>
                  </a:cubicBezTo>
                  <a:cubicBezTo>
                    <a:pt x="3146" y="2783"/>
                    <a:pt x="3377" y="2353"/>
                    <a:pt x="3576" y="1922"/>
                  </a:cubicBezTo>
                  <a:cubicBezTo>
                    <a:pt x="3675" y="1691"/>
                    <a:pt x="3708" y="1426"/>
                    <a:pt x="3742" y="1194"/>
                  </a:cubicBezTo>
                  <a:cubicBezTo>
                    <a:pt x="3808" y="896"/>
                    <a:pt x="3808" y="664"/>
                    <a:pt x="3708" y="433"/>
                  </a:cubicBezTo>
                  <a:lnTo>
                    <a:pt x="3675" y="433"/>
                  </a:lnTo>
                  <a:cubicBezTo>
                    <a:pt x="3675" y="399"/>
                    <a:pt x="3675" y="366"/>
                    <a:pt x="3675" y="300"/>
                  </a:cubicBezTo>
                  <a:cubicBezTo>
                    <a:pt x="3675" y="267"/>
                    <a:pt x="3609" y="168"/>
                    <a:pt x="3609" y="135"/>
                  </a:cubicBezTo>
                  <a:cubicBezTo>
                    <a:pt x="3609" y="41"/>
                    <a:pt x="3546" y="1"/>
                    <a:pt x="3479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2606639" y="1411210"/>
              <a:ext cx="123213" cy="97098"/>
            </a:xfrm>
            <a:custGeom>
              <a:rect b="b" l="l" r="r" t="t"/>
              <a:pathLst>
                <a:path extrusionOk="0" h="3870" w="4929">
                  <a:moveTo>
                    <a:pt x="398" y="0"/>
                  </a:moveTo>
                  <a:cubicBezTo>
                    <a:pt x="212" y="0"/>
                    <a:pt x="0" y="154"/>
                    <a:pt x="29" y="379"/>
                  </a:cubicBezTo>
                  <a:cubicBezTo>
                    <a:pt x="29" y="445"/>
                    <a:pt x="29" y="544"/>
                    <a:pt x="62" y="611"/>
                  </a:cubicBezTo>
                  <a:cubicBezTo>
                    <a:pt x="29" y="809"/>
                    <a:pt x="128" y="1008"/>
                    <a:pt x="260" y="1240"/>
                  </a:cubicBezTo>
                  <a:cubicBezTo>
                    <a:pt x="360" y="1471"/>
                    <a:pt x="525" y="1670"/>
                    <a:pt x="691" y="1869"/>
                  </a:cubicBezTo>
                  <a:cubicBezTo>
                    <a:pt x="956" y="2200"/>
                    <a:pt x="1253" y="2465"/>
                    <a:pt x="1585" y="2729"/>
                  </a:cubicBezTo>
                  <a:cubicBezTo>
                    <a:pt x="1982" y="3027"/>
                    <a:pt x="2346" y="3292"/>
                    <a:pt x="2776" y="3524"/>
                  </a:cubicBezTo>
                  <a:cubicBezTo>
                    <a:pt x="3041" y="3689"/>
                    <a:pt x="3372" y="3855"/>
                    <a:pt x="3670" y="3855"/>
                  </a:cubicBezTo>
                  <a:cubicBezTo>
                    <a:pt x="3685" y="3860"/>
                    <a:pt x="3705" y="3862"/>
                    <a:pt x="3728" y="3862"/>
                  </a:cubicBezTo>
                  <a:cubicBezTo>
                    <a:pt x="3818" y="3862"/>
                    <a:pt x="3950" y="3832"/>
                    <a:pt x="3976" y="3832"/>
                  </a:cubicBezTo>
                  <a:cubicBezTo>
                    <a:pt x="3988" y="3832"/>
                    <a:pt x="3978" y="3838"/>
                    <a:pt x="3935" y="3855"/>
                  </a:cubicBezTo>
                  <a:cubicBezTo>
                    <a:pt x="3891" y="3866"/>
                    <a:pt x="3876" y="3870"/>
                    <a:pt x="3877" y="3870"/>
                  </a:cubicBezTo>
                  <a:cubicBezTo>
                    <a:pt x="3880" y="3870"/>
                    <a:pt x="3946" y="3855"/>
                    <a:pt x="3968" y="3855"/>
                  </a:cubicBezTo>
                  <a:cubicBezTo>
                    <a:pt x="4100" y="3855"/>
                    <a:pt x="4167" y="3855"/>
                    <a:pt x="4299" y="3822"/>
                  </a:cubicBezTo>
                  <a:cubicBezTo>
                    <a:pt x="4498" y="3789"/>
                    <a:pt x="4696" y="3722"/>
                    <a:pt x="4796" y="3524"/>
                  </a:cubicBezTo>
                  <a:cubicBezTo>
                    <a:pt x="4895" y="3358"/>
                    <a:pt x="4928" y="3093"/>
                    <a:pt x="4796" y="2928"/>
                  </a:cubicBezTo>
                  <a:cubicBezTo>
                    <a:pt x="4729" y="2829"/>
                    <a:pt x="4663" y="2729"/>
                    <a:pt x="4564" y="2630"/>
                  </a:cubicBezTo>
                  <a:cubicBezTo>
                    <a:pt x="4564" y="2597"/>
                    <a:pt x="4531" y="2531"/>
                    <a:pt x="4498" y="2498"/>
                  </a:cubicBezTo>
                  <a:cubicBezTo>
                    <a:pt x="4498" y="2531"/>
                    <a:pt x="4498" y="2531"/>
                    <a:pt x="4498" y="2531"/>
                  </a:cubicBezTo>
                  <a:cubicBezTo>
                    <a:pt x="4465" y="2465"/>
                    <a:pt x="4431" y="2431"/>
                    <a:pt x="4398" y="2398"/>
                  </a:cubicBezTo>
                  <a:cubicBezTo>
                    <a:pt x="4365" y="2332"/>
                    <a:pt x="4299" y="2266"/>
                    <a:pt x="4233" y="2233"/>
                  </a:cubicBezTo>
                  <a:cubicBezTo>
                    <a:pt x="4167" y="2167"/>
                    <a:pt x="4100" y="2133"/>
                    <a:pt x="4034" y="2067"/>
                  </a:cubicBezTo>
                  <a:cubicBezTo>
                    <a:pt x="3968" y="2034"/>
                    <a:pt x="3869" y="1968"/>
                    <a:pt x="3769" y="1935"/>
                  </a:cubicBezTo>
                  <a:cubicBezTo>
                    <a:pt x="3405" y="1736"/>
                    <a:pt x="3074" y="1504"/>
                    <a:pt x="2743" y="1306"/>
                  </a:cubicBezTo>
                  <a:cubicBezTo>
                    <a:pt x="2412" y="1074"/>
                    <a:pt x="2114" y="842"/>
                    <a:pt x="1783" y="644"/>
                  </a:cubicBezTo>
                  <a:cubicBezTo>
                    <a:pt x="1618" y="511"/>
                    <a:pt x="1452" y="412"/>
                    <a:pt x="1287" y="313"/>
                  </a:cubicBezTo>
                  <a:cubicBezTo>
                    <a:pt x="1088" y="180"/>
                    <a:pt x="889" y="48"/>
                    <a:pt x="658" y="48"/>
                  </a:cubicBezTo>
                  <a:cubicBezTo>
                    <a:pt x="591" y="15"/>
                    <a:pt x="558" y="15"/>
                    <a:pt x="492" y="15"/>
                  </a:cubicBezTo>
                  <a:cubicBezTo>
                    <a:pt x="462" y="5"/>
                    <a:pt x="431" y="0"/>
                    <a:pt x="398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2730851" y="1191260"/>
              <a:ext cx="123213" cy="97098"/>
            </a:xfrm>
            <a:custGeom>
              <a:rect b="b" l="l" r="r" t="t"/>
              <a:pathLst>
                <a:path extrusionOk="0" h="3870" w="4929">
                  <a:moveTo>
                    <a:pt x="398" y="0"/>
                  </a:moveTo>
                  <a:cubicBezTo>
                    <a:pt x="212" y="0"/>
                    <a:pt x="0" y="154"/>
                    <a:pt x="29" y="379"/>
                  </a:cubicBezTo>
                  <a:cubicBezTo>
                    <a:pt x="29" y="445"/>
                    <a:pt x="29" y="544"/>
                    <a:pt x="62" y="611"/>
                  </a:cubicBezTo>
                  <a:cubicBezTo>
                    <a:pt x="29" y="809"/>
                    <a:pt x="128" y="1008"/>
                    <a:pt x="260" y="1240"/>
                  </a:cubicBezTo>
                  <a:cubicBezTo>
                    <a:pt x="360" y="1471"/>
                    <a:pt x="525" y="1670"/>
                    <a:pt x="691" y="1869"/>
                  </a:cubicBezTo>
                  <a:cubicBezTo>
                    <a:pt x="956" y="2200"/>
                    <a:pt x="1253" y="2465"/>
                    <a:pt x="1585" y="2729"/>
                  </a:cubicBezTo>
                  <a:cubicBezTo>
                    <a:pt x="1982" y="3027"/>
                    <a:pt x="2346" y="3292"/>
                    <a:pt x="2776" y="3524"/>
                  </a:cubicBezTo>
                  <a:cubicBezTo>
                    <a:pt x="3041" y="3689"/>
                    <a:pt x="3372" y="3855"/>
                    <a:pt x="3670" y="3855"/>
                  </a:cubicBezTo>
                  <a:cubicBezTo>
                    <a:pt x="3685" y="3860"/>
                    <a:pt x="3705" y="3862"/>
                    <a:pt x="3728" y="3862"/>
                  </a:cubicBezTo>
                  <a:cubicBezTo>
                    <a:pt x="3818" y="3862"/>
                    <a:pt x="3950" y="3832"/>
                    <a:pt x="3976" y="3832"/>
                  </a:cubicBezTo>
                  <a:cubicBezTo>
                    <a:pt x="3988" y="3832"/>
                    <a:pt x="3978" y="3838"/>
                    <a:pt x="3935" y="3855"/>
                  </a:cubicBezTo>
                  <a:cubicBezTo>
                    <a:pt x="3891" y="3866"/>
                    <a:pt x="3876" y="3870"/>
                    <a:pt x="3877" y="3870"/>
                  </a:cubicBezTo>
                  <a:cubicBezTo>
                    <a:pt x="3880" y="3870"/>
                    <a:pt x="3946" y="3855"/>
                    <a:pt x="3968" y="3855"/>
                  </a:cubicBezTo>
                  <a:cubicBezTo>
                    <a:pt x="4100" y="3855"/>
                    <a:pt x="4167" y="3855"/>
                    <a:pt x="4299" y="3822"/>
                  </a:cubicBezTo>
                  <a:cubicBezTo>
                    <a:pt x="4498" y="3789"/>
                    <a:pt x="4696" y="3722"/>
                    <a:pt x="4796" y="3524"/>
                  </a:cubicBezTo>
                  <a:cubicBezTo>
                    <a:pt x="4895" y="3358"/>
                    <a:pt x="4928" y="3093"/>
                    <a:pt x="4796" y="2928"/>
                  </a:cubicBezTo>
                  <a:cubicBezTo>
                    <a:pt x="4729" y="2829"/>
                    <a:pt x="4663" y="2729"/>
                    <a:pt x="4564" y="2630"/>
                  </a:cubicBezTo>
                  <a:cubicBezTo>
                    <a:pt x="4564" y="2597"/>
                    <a:pt x="4531" y="2531"/>
                    <a:pt x="4498" y="2498"/>
                  </a:cubicBezTo>
                  <a:cubicBezTo>
                    <a:pt x="4498" y="2531"/>
                    <a:pt x="4498" y="2531"/>
                    <a:pt x="4498" y="2531"/>
                  </a:cubicBezTo>
                  <a:cubicBezTo>
                    <a:pt x="4465" y="2465"/>
                    <a:pt x="4431" y="2431"/>
                    <a:pt x="4398" y="2398"/>
                  </a:cubicBezTo>
                  <a:cubicBezTo>
                    <a:pt x="4365" y="2332"/>
                    <a:pt x="4299" y="2266"/>
                    <a:pt x="4233" y="2233"/>
                  </a:cubicBezTo>
                  <a:cubicBezTo>
                    <a:pt x="4167" y="2167"/>
                    <a:pt x="4100" y="2133"/>
                    <a:pt x="4034" y="2067"/>
                  </a:cubicBezTo>
                  <a:cubicBezTo>
                    <a:pt x="3968" y="2034"/>
                    <a:pt x="3869" y="1968"/>
                    <a:pt x="3769" y="1935"/>
                  </a:cubicBezTo>
                  <a:cubicBezTo>
                    <a:pt x="3405" y="1736"/>
                    <a:pt x="3074" y="1504"/>
                    <a:pt x="2743" y="1306"/>
                  </a:cubicBezTo>
                  <a:cubicBezTo>
                    <a:pt x="2412" y="1074"/>
                    <a:pt x="2114" y="842"/>
                    <a:pt x="1783" y="644"/>
                  </a:cubicBezTo>
                  <a:cubicBezTo>
                    <a:pt x="1618" y="511"/>
                    <a:pt x="1452" y="412"/>
                    <a:pt x="1287" y="313"/>
                  </a:cubicBezTo>
                  <a:cubicBezTo>
                    <a:pt x="1088" y="180"/>
                    <a:pt x="889" y="48"/>
                    <a:pt x="658" y="48"/>
                  </a:cubicBezTo>
                  <a:cubicBezTo>
                    <a:pt x="591" y="15"/>
                    <a:pt x="558" y="15"/>
                    <a:pt x="492" y="15"/>
                  </a:cubicBezTo>
                  <a:cubicBezTo>
                    <a:pt x="462" y="5"/>
                    <a:pt x="431" y="0"/>
                    <a:pt x="398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3101568" y="1402380"/>
              <a:ext cx="50495" cy="114737"/>
            </a:xfrm>
            <a:custGeom>
              <a:rect b="b" l="l" r="r" t="t"/>
              <a:pathLst>
                <a:path extrusionOk="0" h="4573" w="2020">
                  <a:moveTo>
                    <a:pt x="1554" y="1"/>
                  </a:moveTo>
                  <a:cubicBezTo>
                    <a:pt x="1544" y="1"/>
                    <a:pt x="1533" y="2"/>
                    <a:pt x="1523" y="4"/>
                  </a:cubicBezTo>
                  <a:cubicBezTo>
                    <a:pt x="1391" y="4"/>
                    <a:pt x="1291" y="4"/>
                    <a:pt x="1192" y="70"/>
                  </a:cubicBezTo>
                  <a:cubicBezTo>
                    <a:pt x="1126" y="103"/>
                    <a:pt x="1060" y="202"/>
                    <a:pt x="993" y="268"/>
                  </a:cubicBezTo>
                  <a:cubicBezTo>
                    <a:pt x="828" y="401"/>
                    <a:pt x="696" y="533"/>
                    <a:pt x="629" y="699"/>
                  </a:cubicBezTo>
                  <a:cubicBezTo>
                    <a:pt x="464" y="1030"/>
                    <a:pt x="331" y="1361"/>
                    <a:pt x="232" y="1725"/>
                  </a:cubicBezTo>
                  <a:cubicBezTo>
                    <a:pt x="166" y="2089"/>
                    <a:pt x="100" y="2453"/>
                    <a:pt x="67" y="2850"/>
                  </a:cubicBezTo>
                  <a:cubicBezTo>
                    <a:pt x="33" y="3281"/>
                    <a:pt x="0" y="3744"/>
                    <a:pt x="232" y="4175"/>
                  </a:cubicBezTo>
                  <a:cubicBezTo>
                    <a:pt x="386" y="4431"/>
                    <a:pt x="698" y="4572"/>
                    <a:pt x="1000" y="4572"/>
                  </a:cubicBezTo>
                  <a:cubicBezTo>
                    <a:pt x="1285" y="4572"/>
                    <a:pt x="1560" y="4447"/>
                    <a:pt x="1689" y="4175"/>
                  </a:cubicBezTo>
                  <a:cubicBezTo>
                    <a:pt x="1821" y="3910"/>
                    <a:pt x="1887" y="3645"/>
                    <a:pt x="1887" y="3347"/>
                  </a:cubicBezTo>
                  <a:cubicBezTo>
                    <a:pt x="1887" y="3182"/>
                    <a:pt x="1887" y="3016"/>
                    <a:pt x="1887" y="2850"/>
                  </a:cubicBezTo>
                  <a:cubicBezTo>
                    <a:pt x="1887" y="2519"/>
                    <a:pt x="1920" y="2188"/>
                    <a:pt x="1954" y="1890"/>
                  </a:cubicBezTo>
                  <a:cubicBezTo>
                    <a:pt x="1954" y="1864"/>
                    <a:pt x="1975" y="1688"/>
                    <a:pt x="1966" y="1688"/>
                  </a:cubicBezTo>
                  <a:lnTo>
                    <a:pt x="1966" y="1688"/>
                  </a:lnTo>
                  <a:cubicBezTo>
                    <a:pt x="1964" y="1688"/>
                    <a:pt x="1960" y="1699"/>
                    <a:pt x="1954" y="1725"/>
                  </a:cubicBezTo>
                  <a:cubicBezTo>
                    <a:pt x="1948" y="1760"/>
                    <a:pt x="1945" y="1774"/>
                    <a:pt x="1944" y="1774"/>
                  </a:cubicBezTo>
                  <a:cubicBezTo>
                    <a:pt x="1942" y="1774"/>
                    <a:pt x="1987" y="1454"/>
                    <a:pt x="1987" y="1427"/>
                  </a:cubicBezTo>
                  <a:cubicBezTo>
                    <a:pt x="1987" y="1261"/>
                    <a:pt x="2020" y="1096"/>
                    <a:pt x="2020" y="964"/>
                  </a:cubicBezTo>
                  <a:cubicBezTo>
                    <a:pt x="2020" y="798"/>
                    <a:pt x="1954" y="599"/>
                    <a:pt x="1920" y="434"/>
                  </a:cubicBezTo>
                  <a:cubicBezTo>
                    <a:pt x="1889" y="277"/>
                    <a:pt x="1739" y="1"/>
                    <a:pt x="1554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3399760" y="1941153"/>
              <a:ext cx="88566" cy="94037"/>
            </a:xfrm>
            <a:custGeom>
              <a:rect b="b" l="l" r="r" t="t"/>
              <a:pathLst>
                <a:path extrusionOk="0" h="3748" w="3543">
                  <a:moveTo>
                    <a:pt x="1292" y="221"/>
                  </a:moveTo>
                  <a:lnTo>
                    <a:pt x="1292" y="221"/>
                  </a:lnTo>
                  <a:cubicBezTo>
                    <a:pt x="1347" y="275"/>
                    <a:pt x="1402" y="325"/>
                    <a:pt x="1457" y="353"/>
                  </a:cubicBezTo>
                  <a:lnTo>
                    <a:pt x="1292" y="221"/>
                  </a:lnTo>
                  <a:close/>
                  <a:moveTo>
                    <a:pt x="761" y="0"/>
                  </a:moveTo>
                  <a:cubicBezTo>
                    <a:pt x="709" y="0"/>
                    <a:pt x="654" y="7"/>
                    <a:pt x="596" y="22"/>
                  </a:cubicBezTo>
                  <a:cubicBezTo>
                    <a:pt x="397" y="88"/>
                    <a:pt x="166" y="286"/>
                    <a:pt x="133" y="485"/>
                  </a:cubicBezTo>
                  <a:cubicBezTo>
                    <a:pt x="66" y="849"/>
                    <a:pt x="0" y="1246"/>
                    <a:pt x="133" y="1577"/>
                  </a:cubicBezTo>
                  <a:cubicBezTo>
                    <a:pt x="265" y="1908"/>
                    <a:pt x="397" y="2206"/>
                    <a:pt x="596" y="2471"/>
                  </a:cubicBezTo>
                  <a:cubicBezTo>
                    <a:pt x="695" y="2670"/>
                    <a:pt x="828" y="2835"/>
                    <a:pt x="993" y="2968"/>
                  </a:cubicBezTo>
                  <a:cubicBezTo>
                    <a:pt x="1126" y="3100"/>
                    <a:pt x="1291" y="3233"/>
                    <a:pt x="1457" y="3365"/>
                  </a:cubicBezTo>
                  <a:cubicBezTo>
                    <a:pt x="1655" y="3498"/>
                    <a:pt x="1821" y="3630"/>
                    <a:pt x="2020" y="3696"/>
                  </a:cubicBezTo>
                  <a:cubicBezTo>
                    <a:pt x="2178" y="3725"/>
                    <a:pt x="2336" y="3747"/>
                    <a:pt x="2489" y="3747"/>
                  </a:cubicBezTo>
                  <a:cubicBezTo>
                    <a:pt x="2688" y="3747"/>
                    <a:pt x="2877" y="3709"/>
                    <a:pt x="3046" y="3597"/>
                  </a:cubicBezTo>
                  <a:cubicBezTo>
                    <a:pt x="3311" y="3431"/>
                    <a:pt x="3542" y="3133"/>
                    <a:pt x="3509" y="2802"/>
                  </a:cubicBezTo>
                  <a:cubicBezTo>
                    <a:pt x="3509" y="2670"/>
                    <a:pt x="3509" y="2571"/>
                    <a:pt x="3476" y="2471"/>
                  </a:cubicBezTo>
                  <a:cubicBezTo>
                    <a:pt x="3420" y="2340"/>
                    <a:pt x="3374" y="2262"/>
                    <a:pt x="3321" y="2183"/>
                  </a:cubicBezTo>
                  <a:lnTo>
                    <a:pt x="3321" y="2183"/>
                  </a:lnTo>
                  <a:cubicBezTo>
                    <a:pt x="3329" y="2191"/>
                    <a:pt x="3336" y="2199"/>
                    <a:pt x="3344" y="2206"/>
                  </a:cubicBezTo>
                  <a:lnTo>
                    <a:pt x="3178" y="1975"/>
                  </a:lnTo>
                  <a:lnTo>
                    <a:pt x="3178" y="1975"/>
                  </a:lnTo>
                  <a:cubicBezTo>
                    <a:pt x="3236" y="2061"/>
                    <a:pt x="3281" y="2122"/>
                    <a:pt x="3321" y="2183"/>
                  </a:cubicBezTo>
                  <a:lnTo>
                    <a:pt x="3321" y="2183"/>
                  </a:lnTo>
                  <a:cubicBezTo>
                    <a:pt x="3234" y="2087"/>
                    <a:pt x="3173" y="1970"/>
                    <a:pt x="3112" y="1908"/>
                  </a:cubicBezTo>
                  <a:cubicBezTo>
                    <a:pt x="3013" y="1809"/>
                    <a:pt x="2913" y="1743"/>
                    <a:pt x="2814" y="1677"/>
                  </a:cubicBezTo>
                  <a:cubicBezTo>
                    <a:pt x="2781" y="1677"/>
                    <a:pt x="2748" y="1644"/>
                    <a:pt x="2748" y="1611"/>
                  </a:cubicBezTo>
                  <a:cubicBezTo>
                    <a:pt x="2582" y="1478"/>
                    <a:pt x="2417" y="1346"/>
                    <a:pt x="2251" y="1213"/>
                  </a:cubicBezTo>
                  <a:cubicBezTo>
                    <a:pt x="2086" y="1048"/>
                    <a:pt x="1920" y="849"/>
                    <a:pt x="1755" y="684"/>
                  </a:cubicBezTo>
                  <a:lnTo>
                    <a:pt x="1755" y="684"/>
                  </a:lnTo>
                  <a:cubicBezTo>
                    <a:pt x="1821" y="750"/>
                    <a:pt x="1854" y="783"/>
                    <a:pt x="1920" y="849"/>
                  </a:cubicBezTo>
                  <a:cubicBezTo>
                    <a:pt x="1821" y="750"/>
                    <a:pt x="1722" y="617"/>
                    <a:pt x="1622" y="485"/>
                  </a:cubicBezTo>
                  <a:cubicBezTo>
                    <a:pt x="1490" y="419"/>
                    <a:pt x="1391" y="319"/>
                    <a:pt x="1291" y="220"/>
                  </a:cubicBezTo>
                  <a:lnTo>
                    <a:pt x="1291" y="220"/>
                  </a:lnTo>
                  <a:lnTo>
                    <a:pt x="1292" y="221"/>
                  </a:lnTo>
                  <a:lnTo>
                    <a:pt x="1292" y="221"/>
                  </a:lnTo>
                  <a:cubicBezTo>
                    <a:pt x="1281" y="210"/>
                    <a:pt x="1269" y="198"/>
                    <a:pt x="1258" y="187"/>
                  </a:cubicBezTo>
                  <a:cubicBezTo>
                    <a:pt x="1103" y="84"/>
                    <a:pt x="948" y="0"/>
                    <a:pt x="761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3398681" y="2115880"/>
              <a:ext cx="50495" cy="114737"/>
            </a:xfrm>
            <a:custGeom>
              <a:rect b="b" l="l" r="r" t="t"/>
              <a:pathLst>
                <a:path extrusionOk="0" h="4573" w="2020">
                  <a:moveTo>
                    <a:pt x="1554" y="1"/>
                  </a:moveTo>
                  <a:cubicBezTo>
                    <a:pt x="1544" y="1"/>
                    <a:pt x="1533" y="2"/>
                    <a:pt x="1523" y="4"/>
                  </a:cubicBezTo>
                  <a:cubicBezTo>
                    <a:pt x="1391" y="4"/>
                    <a:pt x="1291" y="4"/>
                    <a:pt x="1192" y="70"/>
                  </a:cubicBezTo>
                  <a:cubicBezTo>
                    <a:pt x="1126" y="103"/>
                    <a:pt x="1060" y="202"/>
                    <a:pt x="993" y="268"/>
                  </a:cubicBezTo>
                  <a:cubicBezTo>
                    <a:pt x="828" y="401"/>
                    <a:pt x="696" y="533"/>
                    <a:pt x="629" y="699"/>
                  </a:cubicBezTo>
                  <a:cubicBezTo>
                    <a:pt x="464" y="1030"/>
                    <a:pt x="331" y="1361"/>
                    <a:pt x="232" y="1725"/>
                  </a:cubicBezTo>
                  <a:cubicBezTo>
                    <a:pt x="166" y="2089"/>
                    <a:pt x="100" y="2453"/>
                    <a:pt x="67" y="2850"/>
                  </a:cubicBezTo>
                  <a:cubicBezTo>
                    <a:pt x="33" y="3281"/>
                    <a:pt x="0" y="3744"/>
                    <a:pt x="232" y="4175"/>
                  </a:cubicBezTo>
                  <a:cubicBezTo>
                    <a:pt x="386" y="4431"/>
                    <a:pt x="698" y="4572"/>
                    <a:pt x="1000" y="4572"/>
                  </a:cubicBezTo>
                  <a:cubicBezTo>
                    <a:pt x="1285" y="4572"/>
                    <a:pt x="1560" y="4447"/>
                    <a:pt x="1689" y="4175"/>
                  </a:cubicBezTo>
                  <a:cubicBezTo>
                    <a:pt x="1821" y="3910"/>
                    <a:pt x="1887" y="3645"/>
                    <a:pt x="1887" y="3347"/>
                  </a:cubicBezTo>
                  <a:cubicBezTo>
                    <a:pt x="1887" y="3182"/>
                    <a:pt x="1887" y="3016"/>
                    <a:pt x="1887" y="2850"/>
                  </a:cubicBezTo>
                  <a:cubicBezTo>
                    <a:pt x="1887" y="2519"/>
                    <a:pt x="1920" y="2188"/>
                    <a:pt x="1954" y="1890"/>
                  </a:cubicBezTo>
                  <a:cubicBezTo>
                    <a:pt x="1954" y="1864"/>
                    <a:pt x="1975" y="1688"/>
                    <a:pt x="1966" y="1688"/>
                  </a:cubicBezTo>
                  <a:lnTo>
                    <a:pt x="1966" y="1688"/>
                  </a:lnTo>
                  <a:cubicBezTo>
                    <a:pt x="1964" y="1688"/>
                    <a:pt x="1960" y="1699"/>
                    <a:pt x="1954" y="1725"/>
                  </a:cubicBezTo>
                  <a:cubicBezTo>
                    <a:pt x="1948" y="1760"/>
                    <a:pt x="1945" y="1774"/>
                    <a:pt x="1944" y="1774"/>
                  </a:cubicBezTo>
                  <a:cubicBezTo>
                    <a:pt x="1942" y="1774"/>
                    <a:pt x="1987" y="1454"/>
                    <a:pt x="1987" y="1427"/>
                  </a:cubicBezTo>
                  <a:cubicBezTo>
                    <a:pt x="1987" y="1261"/>
                    <a:pt x="2020" y="1096"/>
                    <a:pt x="2020" y="964"/>
                  </a:cubicBezTo>
                  <a:cubicBezTo>
                    <a:pt x="2020" y="798"/>
                    <a:pt x="1954" y="599"/>
                    <a:pt x="1920" y="434"/>
                  </a:cubicBezTo>
                  <a:cubicBezTo>
                    <a:pt x="1889" y="277"/>
                    <a:pt x="1739" y="1"/>
                    <a:pt x="1554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3442956" y="1522430"/>
              <a:ext cx="50495" cy="114737"/>
            </a:xfrm>
            <a:custGeom>
              <a:rect b="b" l="l" r="r" t="t"/>
              <a:pathLst>
                <a:path extrusionOk="0" h="4573" w="2020">
                  <a:moveTo>
                    <a:pt x="1554" y="1"/>
                  </a:moveTo>
                  <a:cubicBezTo>
                    <a:pt x="1544" y="1"/>
                    <a:pt x="1533" y="2"/>
                    <a:pt x="1523" y="4"/>
                  </a:cubicBezTo>
                  <a:cubicBezTo>
                    <a:pt x="1391" y="4"/>
                    <a:pt x="1291" y="4"/>
                    <a:pt x="1192" y="70"/>
                  </a:cubicBezTo>
                  <a:cubicBezTo>
                    <a:pt x="1126" y="103"/>
                    <a:pt x="1060" y="202"/>
                    <a:pt x="993" y="268"/>
                  </a:cubicBezTo>
                  <a:cubicBezTo>
                    <a:pt x="828" y="401"/>
                    <a:pt x="696" y="533"/>
                    <a:pt x="629" y="699"/>
                  </a:cubicBezTo>
                  <a:cubicBezTo>
                    <a:pt x="464" y="1030"/>
                    <a:pt x="331" y="1361"/>
                    <a:pt x="232" y="1725"/>
                  </a:cubicBezTo>
                  <a:cubicBezTo>
                    <a:pt x="166" y="2089"/>
                    <a:pt x="100" y="2453"/>
                    <a:pt x="67" y="2850"/>
                  </a:cubicBezTo>
                  <a:cubicBezTo>
                    <a:pt x="33" y="3281"/>
                    <a:pt x="0" y="3744"/>
                    <a:pt x="232" y="4175"/>
                  </a:cubicBezTo>
                  <a:cubicBezTo>
                    <a:pt x="386" y="4431"/>
                    <a:pt x="698" y="4572"/>
                    <a:pt x="1000" y="4572"/>
                  </a:cubicBezTo>
                  <a:cubicBezTo>
                    <a:pt x="1285" y="4572"/>
                    <a:pt x="1560" y="4447"/>
                    <a:pt x="1689" y="4175"/>
                  </a:cubicBezTo>
                  <a:cubicBezTo>
                    <a:pt x="1821" y="3910"/>
                    <a:pt x="1887" y="3645"/>
                    <a:pt x="1887" y="3347"/>
                  </a:cubicBezTo>
                  <a:cubicBezTo>
                    <a:pt x="1887" y="3182"/>
                    <a:pt x="1887" y="3016"/>
                    <a:pt x="1887" y="2850"/>
                  </a:cubicBezTo>
                  <a:cubicBezTo>
                    <a:pt x="1887" y="2519"/>
                    <a:pt x="1920" y="2188"/>
                    <a:pt x="1954" y="1890"/>
                  </a:cubicBezTo>
                  <a:cubicBezTo>
                    <a:pt x="1954" y="1864"/>
                    <a:pt x="1975" y="1688"/>
                    <a:pt x="1966" y="1688"/>
                  </a:cubicBezTo>
                  <a:lnTo>
                    <a:pt x="1966" y="1688"/>
                  </a:lnTo>
                  <a:cubicBezTo>
                    <a:pt x="1964" y="1688"/>
                    <a:pt x="1960" y="1699"/>
                    <a:pt x="1954" y="1725"/>
                  </a:cubicBezTo>
                  <a:cubicBezTo>
                    <a:pt x="1948" y="1760"/>
                    <a:pt x="1945" y="1774"/>
                    <a:pt x="1944" y="1774"/>
                  </a:cubicBezTo>
                  <a:cubicBezTo>
                    <a:pt x="1942" y="1774"/>
                    <a:pt x="1987" y="1454"/>
                    <a:pt x="1987" y="1427"/>
                  </a:cubicBezTo>
                  <a:cubicBezTo>
                    <a:pt x="1987" y="1261"/>
                    <a:pt x="2020" y="1096"/>
                    <a:pt x="2020" y="964"/>
                  </a:cubicBezTo>
                  <a:cubicBezTo>
                    <a:pt x="2020" y="798"/>
                    <a:pt x="1954" y="599"/>
                    <a:pt x="1920" y="434"/>
                  </a:cubicBezTo>
                  <a:cubicBezTo>
                    <a:pt x="1889" y="277"/>
                    <a:pt x="1739" y="1"/>
                    <a:pt x="1554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3083768" y="1149280"/>
              <a:ext cx="50495" cy="114737"/>
            </a:xfrm>
            <a:custGeom>
              <a:rect b="b" l="l" r="r" t="t"/>
              <a:pathLst>
                <a:path extrusionOk="0" h="4573" w="2020">
                  <a:moveTo>
                    <a:pt x="1554" y="1"/>
                  </a:moveTo>
                  <a:cubicBezTo>
                    <a:pt x="1544" y="1"/>
                    <a:pt x="1533" y="2"/>
                    <a:pt x="1523" y="4"/>
                  </a:cubicBezTo>
                  <a:cubicBezTo>
                    <a:pt x="1391" y="4"/>
                    <a:pt x="1291" y="4"/>
                    <a:pt x="1192" y="70"/>
                  </a:cubicBezTo>
                  <a:cubicBezTo>
                    <a:pt x="1126" y="103"/>
                    <a:pt x="1060" y="202"/>
                    <a:pt x="993" y="268"/>
                  </a:cubicBezTo>
                  <a:cubicBezTo>
                    <a:pt x="828" y="401"/>
                    <a:pt x="696" y="533"/>
                    <a:pt x="629" y="699"/>
                  </a:cubicBezTo>
                  <a:cubicBezTo>
                    <a:pt x="464" y="1030"/>
                    <a:pt x="331" y="1361"/>
                    <a:pt x="232" y="1725"/>
                  </a:cubicBezTo>
                  <a:cubicBezTo>
                    <a:pt x="166" y="2089"/>
                    <a:pt x="100" y="2453"/>
                    <a:pt x="67" y="2850"/>
                  </a:cubicBezTo>
                  <a:cubicBezTo>
                    <a:pt x="33" y="3281"/>
                    <a:pt x="0" y="3744"/>
                    <a:pt x="232" y="4175"/>
                  </a:cubicBezTo>
                  <a:cubicBezTo>
                    <a:pt x="386" y="4431"/>
                    <a:pt x="698" y="4572"/>
                    <a:pt x="1000" y="4572"/>
                  </a:cubicBezTo>
                  <a:cubicBezTo>
                    <a:pt x="1285" y="4572"/>
                    <a:pt x="1560" y="4447"/>
                    <a:pt x="1689" y="4175"/>
                  </a:cubicBezTo>
                  <a:cubicBezTo>
                    <a:pt x="1821" y="3910"/>
                    <a:pt x="1887" y="3645"/>
                    <a:pt x="1887" y="3347"/>
                  </a:cubicBezTo>
                  <a:cubicBezTo>
                    <a:pt x="1887" y="3182"/>
                    <a:pt x="1887" y="3016"/>
                    <a:pt x="1887" y="2850"/>
                  </a:cubicBezTo>
                  <a:cubicBezTo>
                    <a:pt x="1887" y="2519"/>
                    <a:pt x="1920" y="2188"/>
                    <a:pt x="1954" y="1890"/>
                  </a:cubicBezTo>
                  <a:cubicBezTo>
                    <a:pt x="1954" y="1864"/>
                    <a:pt x="1975" y="1688"/>
                    <a:pt x="1966" y="1688"/>
                  </a:cubicBezTo>
                  <a:lnTo>
                    <a:pt x="1966" y="1688"/>
                  </a:lnTo>
                  <a:cubicBezTo>
                    <a:pt x="1964" y="1688"/>
                    <a:pt x="1960" y="1699"/>
                    <a:pt x="1954" y="1725"/>
                  </a:cubicBezTo>
                  <a:cubicBezTo>
                    <a:pt x="1948" y="1760"/>
                    <a:pt x="1945" y="1774"/>
                    <a:pt x="1944" y="1774"/>
                  </a:cubicBezTo>
                  <a:cubicBezTo>
                    <a:pt x="1942" y="1774"/>
                    <a:pt x="1987" y="1454"/>
                    <a:pt x="1987" y="1427"/>
                  </a:cubicBezTo>
                  <a:cubicBezTo>
                    <a:pt x="1987" y="1261"/>
                    <a:pt x="2020" y="1096"/>
                    <a:pt x="2020" y="964"/>
                  </a:cubicBezTo>
                  <a:cubicBezTo>
                    <a:pt x="2020" y="798"/>
                    <a:pt x="1954" y="599"/>
                    <a:pt x="1920" y="434"/>
                  </a:cubicBezTo>
                  <a:cubicBezTo>
                    <a:pt x="1889" y="277"/>
                    <a:pt x="1739" y="1"/>
                    <a:pt x="1554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2705839" y="1939771"/>
              <a:ext cx="128762" cy="89521"/>
            </a:xfrm>
            <a:custGeom>
              <a:rect b="b" l="l" r="r" t="t"/>
              <a:pathLst>
                <a:path extrusionOk="0" h="3568" w="5151">
                  <a:moveTo>
                    <a:pt x="376" y="1"/>
                  </a:moveTo>
                  <a:cubicBezTo>
                    <a:pt x="173" y="1"/>
                    <a:pt x="1" y="231"/>
                    <a:pt x="119" y="409"/>
                  </a:cubicBezTo>
                  <a:cubicBezTo>
                    <a:pt x="185" y="508"/>
                    <a:pt x="251" y="607"/>
                    <a:pt x="318" y="706"/>
                  </a:cubicBezTo>
                  <a:cubicBezTo>
                    <a:pt x="351" y="806"/>
                    <a:pt x="384" y="872"/>
                    <a:pt x="417" y="971"/>
                  </a:cubicBezTo>
                  <a:cubicBezTo>
                    <a:pt x="483" y="1038"/>
                    <a:pt x="516" y="1071"/>
                    <a:pt x="583" y="1137"/>
                  </a:cubicBezTo>
                  <a:cubicBezTo>
                    <a:pt x="748" y="1369"/>
                    <a:pt x="947" y="1567"/>
                    <a:pt x="1145" y="1766"/>
                  </a:cubicBezTo>
                  <a:cubicBezTo>
                    <a:pt x="1509" y="2130"/>
                    <a:pt x="1940" y="2494"/>
                    <a:pt x="2370" y="2825"/>
                  </a:cubicBezTo>
                  <a:cubicBezTo>
                    <a:pt x="2785" y="3185"/>
                    <a:pt x="3293" y="3568"/>
                    <a:pt x="3854" y="3568"/>
                  </a:cubicBezTo>
                  <a:cubicBezTo>
                    <a:pt x="3964" y="3568"/>
                    <a:pt x="4077" y="3553"/>
                    <a:pt x="4191" y="3520"/>
                  </a:cubicBezTo>
                  <a:cubicBezTo>
                    <a:pt x="4290" y="3520"/>
                    <a:pt x="4356" y="3487"/>
                    <a:pt x="4423" y="3454"/>
                  </a:cubicBezTo>
                  <a:cubicBezTo>
                    <a:pt x="4489" y="3421"/>
                    <a:pt x="4555" y="3388"/>
                    <a:pt x="4621" y="3355"/>
                  </a:cubicBezTo>
                  <a:cubicBezTo>
                    <a:pt x="4672" y="3304"/>
                    <a:pt x="4742" y="3254"/>
                    <a:pt x="4787" y="3188"/>
                  </a:cubicBezTo>
                  <a:lnTo>
                    <a:pt x="4787" y="3188"/>
                  </a:lnTo>
                  <a:cubicBezTo>
                    <a:pt x="4787" y="3189"/>
                    <a:pt x="4787" y="3189"/>
                    <a:pt x="4787" y="3189"/>
                  </a:cubicBezTo>
                  <a:lnTo>
                    <a:pt x="4853" y="3090"/>
                  </a:lnTo>
                  <a:lnTo>
                    <a:pt x="4853" y="3090"/>
                  </a:lnTo>
                  <a:lnTo>
                    <a:pt x="4820" y="3123"/>
                  </a:lnTo>
                  <a:cubicBezTo>
                    <a:pt x="4812" y="3146"/>
                    <a:pt x="4801" y="3168"/>
                    <a:pt x="4787" y="3188"/>
                  </a:cubicBezTo>
                  <a:lnTo>
                    <a:pt x="4787" y="3188"/>
                  </a:lnTo>
                  <a:cubicBezTo>
                    <a:pt x="4788" y="3122"/>
                    <a:pt x="4919" y="3023"/>
                    <a:pt x="4952" y="2958"/>
                  </a:cubicBezTo>
                  <a:cubicBezTo>
                    <a:pt x="4985" y="2891"/>
                    <a:pt x="5018" y="2825"/>
                    <a:pt x="5051" y="2759"/>
                  </a:cubicBezTo>
                  <a:lnTo>
                    <a:pt x="5051" y="2759"/>
                  </a:lnTo>
                  <a:cubicBezTo>
                    <a:pt x="5037" y="2788"/>
                    <a:pt x="5030" y="2800"/>
                    <a:pt x="5029" y="2800"/>
                  </a:cubicBezTo>
                  <a:cubicBezTo>
                    <a:pt x="5025" y="2800"/>
                    <a:pt x="5085" y="2660"/>
                    <a:pt x="5085" y="2660"/>
                  </a:cubicBezTo>
                  <a:cubicBezTo>
                    <a:pt x="5151" y="2461"/>
                    <a:pt x="5085" y="2262"/>
                    <a:pt x="4985" y="2130"/>
                  </a:cubicBezTo>
                  <a:lnTo>
                    <a:pt x="4985" y="2097"/>
                  </a:lnTo>
                  <a:cubicBezTo>
                    <a:pt x="4952" y="1998"/>
                    <a:pt x="4919" y="1865"/>
                    <a:pt x="4820" y="1766"/>
                  </a:cubicBezTo>
                  <a:cubicBezTo>
                    <a:pt x="4750" y="1708"/>
                    <a:pt x="4676" y="1682"/>
                    <a:pt x="4607" y="1682"/>
                  </a:cubicBezTo>
                  <a:cubicBezTo>
                    <a:pt x="4479" y="1682"/>
                    <a:pt x="4366" y="1769"/>
                    <a:pt x="4323" y="1898"/>
                  </a:cubicBezTo>
                  <a:cubicBezTo>
                    <a:pt x="4257" y="1865"/>
                    <a:pt x="4158" y="1832"/>
                    <a:pt x="4092" y="1799"/>
                  </a:cubicBezTo>
                  <a:lnTo>
                    <a:pt x="4058" y="1799"/>
                  </a:lnTo>
                  <a:lnTo>
                    <a:pt x="3992" y="1733"/>
                  </a:lnTo>
                  <a:cubicBezTo>
                    <a:pt x="3926" y="1700"/>
                    <a:pt x="3860" y="1666"/>
                    <a:pt x="3794" y="1633"/>
                  </a:cubicBezTo>
                  <a:cubicBezTo>
                    <a:pt x="3496" y="1435"/>
                    <a:pt x="3165" y="1203"/>
                    <a:pt x="2867" y="1004"/>
                  </a:cubicBezTo>
                  <a:cubicBezTo>
                    <a:pt x="2536" y="806"/>
                    <a:pt x="2172" y="640"/>
                    <a:pt x="1840" y="442"/>
                  </a:cubicBezTo>
                  <a:cubicBezTo>
                    <a:pt x="1509" y="309"/>
                    <a:pt x="1178" y="111"/>
                    <a:pt x="814" y="111"/>
                  </a:cubicBezTo>
                  <a:cubicBezTo>
                    <a:pt x="715" y="77"/>
                    <a:pt x="583" y="44"/>
                    <a:pt x="450" y="11"/>
                  </a:cubicBezTo>
                  <a:cubicBezTo>
                    <a:pt x="425" y="4"/>
                    <a:pt x="401" y="1"/>
                    <a:pt x="376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2319051" y="1586510"/>
              <a:ext cx="123213" cy="97098"/>
            </a:xfrm>
            <a:custGeom>
              <a:rect b="b" l="l" r="r" t="t"/>
              <a:pathLst>
                <a:path extrusionOk="0" h="3870" w="4929">
                  <a:moveTo>
                    <a:pt x="398" y="0"/>
                  </a:moveTo>
                  <a:cubicBezTo>
                    <a:pt x="212" y="0"/>
                    <a:pt x="0" y="154"/>
                    <a:pt x="29" y="379"/>
                  </a:cubicBezTo>
                  <a:cubicBezTo>
                    <a:pt x="29" y="445"/>
                    <a:pt x="29" y="544"/>
                    <a:pt x="62" y="611"/>
                  </a:cubicBezTo>
                  <a:cubicBezTo>
                    <a:pt x="29" y="809"/>
                    <a:pt x="128" y="1008"/>
                    <a:pt x="260" y="1240"/>
                  </a:cubicBezTo>
                  <a:cubicBezTo>
                    <a:pt x="360" y="1471"/>
                    <a:pt x="525" y="1670"/>
                    <a:pt x="691" y="1869"/>
                  </a:cubicBezTo>
                  <a:cubicBezTo>
                    <a:pt x="956" y="2200"/>
                    <a:pt x="1253" y="2465"/>
                    <a:pt x="1585" y="2729"/>
                  </a:cubicBezTo>
                  <a:cubicBezTo>
                    <a:pt x="1982" y="3027"/>
                    <a:pt x="2346" y="3292"/>
                    <a:pt x="2776" y="3524"/>
                  </a:cubicBezTo>
                  <a:cubicBezTo>
                    <a:pt x="3041" y="3689"/>
                    <a:pt x="3372" y="3855"/>
                    <a:pt x="3670" y="3855"/>
                  </a:cubicBezTo>
                  <a:cubicBezTo>
                    <a:pt x="3685" y="3860"/>
                    <a:pt x="3705" y="3862"/>
                    <a:pt x="3728" y="3862"/>
                  </a:cubicBezTo>
                  <a:cubicBezTo>
                    <a:pt x="3818" y="3862"/>
                    <a:pt x="3950" y="3832"/>
                    <a:pt x="3976" y="3832"/>
                  </a:cubicBezTo>
                  <a:cubicBezTo>
                    <a:pt x="3988" y="3832"/>
                    <a:pt x="3978" y="3838"/>
                    <a:pt x="3935" y="3855"/>
                  </a:cubicBezTo>
                  <a:cubicBezTo>
                    <a:pt x="3891" y="3866"/>
                    <a:pt x="3876" y="3870"/>
                    <a:pt x="3877" y="3870"/>
                  </a:cubicBezTo>
                  <a:cubicBezTo>
                    <a:pt x="3880" y="3870"/>
                    <a:pt x="3946" y="3855"/>
                    <a:pt x="3968" y="3855"/>
                  </a:cubicBezTo>
                  <a:cubicBezTo>
                    <a:pt x="4100" y="3855"/>
                    <a:pt x="4167" y="3855"/>
                    <a:pt x="4299" y="3822"/>
                  </a:cubicBezTo>
                  <a:cubicBezTo>
                    <a:pt x="4498" y="3789"/>
                    <a:pt x="4696" y="3722"/>
                    <a:pt x="4796" y="3524"/>
                  </a:cubicBezTo>
                  <a:cubicBezTo>
                    <a:pt x="4895" y="3358"/>
                    <a:pt x="4928" y="3093"/>
                    <a:pt x="4796" y="2928"/>
                  </a:cubicBezTo>
                  <a:cubicBezTo>
                    <a:pt x="4729" y="2829"/>
                    <a:pt x="4663" y="2729"/>
                    <a:pt x="4564" y="2630"/>
                  </a:cubicBezTo>
                  <a:cubicBezTo>
                    <a:pt x="4564" y="2597"/>
                    <a:pt x="4531" y="2531"/>
                    <a:pt x="4498" y="2498"/>
                  </a:cubicBezTo>
                  <a:cubicBezTo>
                    <a:pt x="4498" y="2531"/>
                    <a:pt x="4498" y="2531"/>
                    <a:pt x="4498" y="2531"/>
                  </a:cubicBezTo>
                  <a:cubicBezTo>
                    <a:pt x="4465" y="2465"/>
                    <a:pt x="4431" y="2431"/>
                    <a:pt x="4398" y="2398"/>
                  </a:cubicBezTo>
                  <a:cubicBezTo>
                    <a:pt x="4365" y="2332"/>
                    <a:pt x="4299" y="2266"/>
                    <a:pt x="4233" y="2233"/>
                  </a:cubicBezTo>
                  <a:cubicBezTo>
                    <a:pt x="4167" y="2167"/>
                    <a:pt x="4100" y="2133"/>
                    <a:pt x="4034" y="2067"/>
                  </a:cubicBezTo>
                  <a:cubicBezTo>
                    <a:pt x="3968" y="2034"/>
                    <a:pt x="3869" y="1968"/>
                    <a:pt x="3769" y="1935"/>
                  </a:cubicBezTo>
                  <a:cubicBezTo>
                    <a:pt x="3405" y="1736"/>
                    <a:pt x="3074" y="1504"/>
                    <a:pt x="2743" y="1306"/>
                  </a:cubicBezTo>
                  <a:cubicBezTo>
                    <a:pt x="2412" y="1074"/>
                    <a:pt x="2114" y="842"/>
                    <a:pt x="1783" y="644"/>
                  </a:cubicBezTo>
                  <a:cubicBezTo>
                    <a:pt x="1618" y="511"/>
                    <a:pt x="1452" y="412"/>
                    <a:pt x="1287" y="313"/>
                  </a:cubicBezTo>
                  <a:cubicBezTo>
                    <a:pt x="1088" y="180"/>
                    <a:pt x="889" y="48"/>
                    <a:pt x="658" y="48"/>
                  </a:cubicBezTo>
                  <a:cubicBezTo>
                    <a:pt x="591" y="15"/>
                    <a:pt x="558" y="15"/>
                    <a:pt x="492" y="15"/>
                  </a:cubicBezTo>
                  <a:cubicBezTo>
                    <a:pt x="462" y="5"/>
                    <a:pt x="431" y="0"/>
                    <a:pt x="398" y="0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2786593" y="1629968"/>
              <a:ext cx="50495" cy="114737"/>
            </a:xfrm>
            <a:custGeom>
              <a:rect b="b" l="l" r="r" t="t"/>
              <a:pathLst>
                <a:path extrusionOk="0" h="4573" w="2020">
                  <a:moveTo>
                    <a:pt x="1554" y="1"/>
                  </a:moveTo>
                  <a:cubicBezTo>
                    <a:pt x="1544" y="1"/>
                    <a:pt x="1533" y="2"/>
                    <a:pt x="1523" y="4"/>
                  </a:cubicBezTo>
                  <a:cubicBezTo>
                    <a:pt x="1391" y="4"/>
                    <a:pt x="1291" y="4"/>
                    <a:pt x="1192" y="70"/>
                  </a:cubicBezTo>
                  <a:cubicBezTo>
                    <a:pt x="1126" y="103"/>
                    <a:pt x="1060" y="202"/>
                    <a:pt x="993" y="268"/>
                  </a:cubicBezTo>
                  <a:cubicBezTo>
                    <a:pt x="828" y="401"/>
                    <a:pt x="696" y="533"/>
                    <a:pt x="629" y="699"/>
                  </a:cubicBezTo>
                  <a:cubicBezTo>
                    <a:pt x="464" y="1030"/>
                    <a:pt x="331" y="1361"/>
                    <a:pt x="232" y="1725"/>
                  </a:cubicBezTo>
                  <a:cubicBezTo>
                    <a:pt x="166" y="2089"/>
                    <a:pt x="100" y="2453"/>
                    <a:pt x="67" y="2850"/>
                  </a:cubicBezTo>
                  <a:cubicBezTo>
                    <a:pt x="33" y="3281"/>
                    <a:pt x="0" y="3744"/>
                    <a:pt x="232" y="4175"/>
                  </a:cubicBezTo>
                  <a:cubicBezTo>
                    <a:pt x="386" y="4431"/>
                    <a:pt x="698" y="4572"/>
                    <a:pt x="1000" y="4572"/>
                  </a:cubicBezTo>
                  <a:cubicBezTo>
                    <a:pt x="1285" y="4572"/>
                    <a:pt x="1560" y="4447"/>
                    <a:pt x="1689" y="4175"/>
                  </a:cubicBezTo>
                  <a:cubicBezTo>
                    <a:pt x="1821" y="3910"/>
                    <a:pt x="1887" y="3645"/>
                    <a:pt x="1887" y="3347"/>
                  </a:cubicBezTo>
                  <a:cubicBezTo>
                    <a:pt x="1887" y="3182"/>
                    <a:pt x="1887" y="3016"/>
                    <a:pt x="1887" y="2850"/>
                  </a:cubicBezTo>
                  <a:cubicBezTo>
                    <a:pt x="1887" y="2519"/>
                    <a:pt x="1920" y="2188"/>
                    <a:pt x="1954" y="1890"/>
                  </a:cubicBezTo>
                  <a:cubicBezTo>
                    <a:pt x="1954" y="1864"/>
                    <a:pt x="1975" y="1688"/>
                    <a:pt x="1966" y="1688"/>
                  </a:cubicBezTo>
                  <a:lnTo>
                    <a:pt x="1966" y="1688"/>
                  </a:lnTo>
                  <a:cubicBezTo>
                    <a:pt x="1964" y="1688"/>
                    <a:pt x="1960" y="1699"/>
                    <a:pt x="1954" y="1725"/>
                  </a:cubicBezTo>
                  <a:cubicBezTo>
                    <a:pt x="1948" y="1760"/>
                    <a:pt x="1945" y="1774"/>
                    <a:pt x="1944" y="1774"/>
                  </a:cubicBezTo>
                  <a:cubicBezTo>
                    <a:pt x="1942" y="1774"/>
                    <a:pt x="1987" y="1454"/>
                    <a:pt x="1987" y="1427"/>
                  </a:cubicBezTo>
                  <a:cubicBezTo>
                    <a:pt x="1987" y="1261"/>
                    <a:pt x="2020" y="1096"/>
                    <a:pt x="2020" y="964"/>
                  </a:cubicBezTo>
                  <a:cubicBezTo>
                    <a:pt x="2020" y="798"/>
                    <a:pt x="1954" y="599"/>
                    <a:pt x="1920" y="434"/>
                  </a:cubicBezTo>
                  <a:cubicBezTo>
                    <a:pt x="1889" y="277"/>
                    <a:pt x="1739" y="1"/>
                    <a:pt x="1554" y="1"/>
                  </a:cubicBezTo>
                  <a:close/>
                </a:path>
              </a:pathLst>
            </a:custGeom>
            <a:solidFill>
              <a:srgbClr val="F6EAD0"/>
            </a:solidFill>
            <a:ln>
              <a:noFill/>
            </a:ln>
          </p:spPr>
          <p:txBody>
            <a:bodyPr anchorCtr="0" anchor="ctr" bIns="75175" lIns="75175" spcFirstLastPara="1" rIns="75175" wrap="square" tIns="75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V_Ecommerce by Slidesgo">
  <a:themeElements>
    <a:clrScheme name="Simple Light">
      <a:dk1>
        <a:srgbClr val="000000"/>
      </a:dk1>
      <a:lt1>
        <a:srgbClr val="FFFFFF"/>
      </a:lt1>
      <a:dk2>
        <a:srgbClr val="3A8054"/>
      </a:dk2>
      <a:lt2>
        <a:srgbClr val="F5C25C"/>
      </a:lt2>
      <a:accent1>
        <a:srgbClr val="89C8F6"/>
      </a:accent1>
      <a:accent2>
        <a:srgbClr val="B989F8"/>
      </a:accent2>
      <a:accent3>
        <a:srgbClr val="FBEBD0"/>
      </a:accent3>
      <a:accent4>
        <a:srgbClr val="BBDDEF"/>
      </a:accent4>
      <a:accent5>
        <a:srgbClr val="F0EDF9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