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6" r:id="rId6"/>
    <p:sldId id="267" r:id="rId7"/>
    <p:sldId id="261" r:id="rId8"/>
    <p:sldId id="258" r:id="rId9"/>
    <p:sldId id="257" r:id="rId10"/>
    <p:sldId id="269" r:id="rId11"/>
    <p:sldId id="265" r:id="rId12"/>
    <p:sldId id="264" r:id="rId13"/>
    <p:sldId id="268" r:id="rId14"/>
    <p:sldId id="260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49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1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0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14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4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05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6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32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0E4B2-E599-491F-B171-534A2C89C6C9}" type="datetimeFigureOut">
              <a:rPr lang="pt-BR" smtClean="0"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F8B0-B0FE-4CE4-97DE-74920CD2A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41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VARIAÇÃO LINGUÍSTICA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t-BR" dirty="0" smtClean="0"/>
          </a:p>
          <a:p>
            <a:pPr algn="r"/>
            <a:r>
              <a:rPr lang="pt-BR" dirty="0" err="1" smtClean="0"/>
              <a:t>Profª</a:t>
            </a:r>
            <a:r>
              <a:rPr lang="pt-BR" dirty="0" smtClean="0"/>
              <a:t>: Solange Lara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4" y="4572000"/>
            <a:ext cx="762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7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VARIEDADE REGIONAL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974" y="2300308"/>
            <a:ext cx="4522572" cy="433938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32" y="2300308"/>
            <a:ext cx="4679092" cy="43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7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VARIEDADE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2) Variedade Social:</a:t>
            </a:r>
            <a:r>
              <a:rPr lang="pt-BR" dirty="0" smtClean="0"/>
              <a:t> é aquela que reflete as diferenças em termos fonológicos ("</a:t>
            </a:r>
            <a:r>
              <a:rPr lang="pt-BR" dirty="0" err="1" smtClean="0"/>
              <a:t>bicicreta</a:t>
            </a:r>
            <a:r>
              <a:rPr lang="pt-BR" dirty="0" smtClean="0"/>
              <a:t>", "</a:t>
            </a:r>
            <a:r>
              <a:rPr lang="pt-BR" dirty="0" err="1" smtClean="0"/>
              <a:t>mió</a:t>
            </a:r>
            <a:r>
              <a:rPr lang="pt-BR" dirty="0" smtClean="0"/>
              <a:t>") e morfossintáticos ( "a gente fumo", "as laranja", "</a:t>
            </a:r>
            <a:r>
              <a:rPr lang="pt-BR" dirty="0" err="1" smtClean="0"/>
              <a:t>nóis</a:t>
            </a:r>
            <a:r>
              <a:rPr lang="pt-BR" dirty="0" smtClean="0"/>
              <a:t> vai").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07957"/>
            <a:ext cx="8336692" cy="35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3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GÍRIA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33863"/>
            <a:ext cx="10515600" cy="4351338"/>
          </a:xfrm>
        </p:spPr>
        <p:txBody>
          <a:bodyPr/>
          <a:lstStyle/>
          <a:p>
            <a:r>
              <a:rPr lang="pt-BR" b="1" dirty="0"/>
              <a:t>3) Gíria: </a:t>
            </a:r>
            <a:r>
              <a:rPr lang="pt-BR" dirty="0"/>
              <a:t>refere-se a um vocabulário criado por um determinado grupo social, com o objetivo de se distinguir dos demais falantes da língua (profissionais da informática, skatistas, surfistas).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25" y="3612807"/>
            <a:ext cx="7842422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VARIAÇÃO LINGUÍSTICA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141" y="2420144"/>
            <a:ext cx="8905102" cy="40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VARIAÇÃO LINGUÍSTICA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081" y="2091531"/>
            <a:ext cx="8246076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7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PARA RIR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“(...) </a:t>
            </a:r>
            <a:r>
              <a:rPr lang="pt-BR" b="1" dirty="0"/>
              <a:t>Assaltante mineiro</a:t>
            </a:r>
            <a:r>
              <a:rPr lang="pt-BR" dirty="0"/>
              <a:t> “Ô sô, </a:t>
            </a:r>
            <a:r>
              <a:rPr lang="pt-BR" dirty="0" err="1"/>
              <a:t>prestenção</a:t>
            </a:r>
            <a:r>
              <a:rPr lang="pt-BR" dirty="0"/>
              <a:t>. </a:t>
            </a:r>
            <a:r>
              <a:rPr lang="pt-BR" dirty="0" err="1"/>
              <a:t>Issé</a:t>
            </a:r>
            <a:r>
              <a:rPr lang="pt-BR" dirty="0"/>
              <a:t> um </a:t>
            </a:r>
            <a:r>
              <a:rPr lang="pt-BR" dirty="0" err="1"/>
              <a:t>assarto</a:t>
            </a:r>
            <a:r>
              <a:rPr lang="pt-BR" dirty="0"/>
              <a:t>, uai! </a:t>
            </a:r>
            <a:r>
              <a:rPr lang="pt-BR" dirty="0" err="1"/>
              <a:t>Levantus</a:t>
            </a:r>
            <a:r>
              <a:rPr lang="pt-BR" dirty="0"/>
              <a:t> </a:t>
            </a:r>
            <a:r>
              <a:rPr lang="pt-BR" dirty="0" err="1"/>
              <a:t>braçu</a:t>
            </a:r>
            <a:r>
              <a:rPr lang="pt-BR" dirty="0"/>
              <a:t> e </a:t>
            </a:r>
            <a:r>
              <a:rPr lang="pt-BR" dirty="0" err="1"/>
              <a:t>fiketin</a:t>
            </a:r>
            <a:r>
              <a:rPr lang="pt-BR" dirty="0"/>
              <a:t> </a:t>
            </a:r>
            <a:r>
              <a:rPr lang="pt-BR" dirty="0" err="1"/>
              <a:t>quié</a:t>
            </a:r>
            <a:r>
              <a:rPr lang="pt-BR" dirty="0"/>
              <a:t> </a:t>
            </a:r>
            <a:r>
              <a:rPr lang="pt-BR" dirty="0" err="1"/>
              <a:t>mió</a:t>
            </a:r>
            <a:r>
              <a:rPr lang="pt-BR" dirty="0"/>
              <a:t> </a:t>
            </a:r>
            <a:r>
              <a:rPr lang="pt-BR" dirty="0" err="1"/>
              <a:t>prucê</a:t>
            </a:r>
            <a:r>
              <a:rPr lang="pt-BR" dirty="0"/>
              <a:t>. Esse trem na minha mão tá </a:t>
            </a:r>
            <a:r>
              <a:rPr lang="pt-BR" dirty="0" err="1"/>
              <a:t>chein</a:t>
            </a:r>
            <a:r>
              <a:rPr lang="pt-BR" dirty="0"/>
              <a:t> </a:t>
            </a:r>
            <a:r>
              <a:rPr lang="pt-BR" dirty="0" err="1"/>
              <a:t>di</a:t>
            </a:r>
            <a:r>
              <a:rPr lang="pt-BR" dirty="0"/>
              <a:t> bala... </a:t>
            </a:r>
            <a:r>
              <a:rPr lang="pt-BR" dirty="0" err="1"/>
              <a:t>Mió</a:t>
            </a:r>
            <a:r>
              <a:rPr lang="pt-BR" dirty="0"/>
              <a:t> </a:t>
            </a:r>
            <a:r>
              <a:rPr lang="pt-BR" dirty="0" err="1"/>
              <a:t>passá</a:t>
            </a:r>
            <a:r>
              <a:rPr lang="pt-BR" dirty="0"/>
              <a:t> logo os trocado que eu num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bão</a:t>
            </a:r>
            <a:r>
              <a:rPr lang="pt-BR" dirty="0"/>
              <a:t> hoje. Vai </a:t>
            </a:r>
            <a:r>
              <a:rPr lang="pt-BR" dirty="0" err="1"/>
              <a:t>andano</a:t>
            </a:r>
            <a:r>
              <a:rPr lang="pt-BR" dirty="0"/>
              <a:t>, uai ! </a:t>
            </a:r>
            <a:r>
              <a:rPr lang="pt-BR" dirty="0" err="1"/>
              <a:t>Xispa</a:t>
            </a:r>
            <a:r>
              <a:rPr lang="pt-BR" dirty="0"/>
              <a:t> daqui!!! Tá </a:t>
            </a:r>
            <a:r>
              <a:rPr lang="pt-BR" dirty="0" err="1"/>
              <a:t>esperanuquê</a:t>
            </a:r>
            <a:r>
              <a:rPr lang="pt-BR" dirty="0"/>
              <a:t>, sô?”</a:t>
            </a:r>
          </a:p>
          <a:p>
            <a:r>
              <a:rPr lang="pt-BR" dirty="0"/>
              <a:t>!” </a:t>
            </a:r>
            <a:r>
              <a:rPr lang="pt-BR" b="1" dirty="0"/>
              <a:t>Assaltante baiano</a:t>
            </a:r>
            <a:r>
              <a:rPr lang="pt-BR" dirty="0"/>
              <a:t> “Ô meu rei... (pausa). Isso é um assalto... (longa pausa). Levanta os braços mas não se avexe não... (outra pausa) Se num quiser nem precisa levantar, pra num ficar cansado. Vai passando a grana, bem devagarinho (pausa pra pausa). Num repara se o berro está sem bala, mas é pra não ficar muito pesado. Não esquenta meu irmãozinho, (pausa). Vou deixar teu documentos na encruzilhada.” </a:t>
            </a:r>
          </a:p>
          <a:p>
            <a:r>
              <a:rPr lang="pt-BR" b="1" dirty="0"/>
              <a:t>Assaltante paulista</a:t>
            </a:r>
            <a:r>
              <a:rPr lang="pt-BR" dirty="0"/>
              <a:t> “Isto é um assalto! Erga os braços! Porra, meu!...Passa logo a grana, meu. Mais rá- </a:t>
            </a:r>
            <a:r>
              <a:rPr lang="pt-BR" dirty="0" err="1"/>
              <a:t>pido</a:t>
            </a:r>
            <a:r>
              <a:rPr lang="pt-BR" dirty="0"/>
              <a:t>, meu, que eu ainda preciso pegar a bilheteria aberta </a:t>
            </a:r>
            <a:r>
              <a:rPr lang="pt-BR" dirty="0" err="1"/>
              <a:t>pru</a:t>
            </a:r>
            <a:r>
              <a:rPr lang="pt-BR" dirty="0"/>
              <a:t> jogo do </a:t>
            </a:r>
            <a:r>
              <a:rPr lang="pt-BR" dirty="0" err="1"/>
              <a:t>Corintias</a:t>
            </a:r>
            <a:r>
              <a:rPr lang="pt-BR" dirty="0"/>
              <a:t>, meu!... </a:t>
            </a:r>
            <a:r>
              <a:rPr lang="en-US" dirty="0" err="1"/>
              <a:t>Pô</a:t>
            </a:r>
            <a:r>
              <a:rPr lang="en-US" dirty="0"/>
              <a:t>, agora se </a:t>
            </a:r>
            <a:r>
              <a:rPr lang="en-US" dirty="0" err="1"/>
              <a:t>manda</a:t>
            </a:r>
            <a:r>
              <a:rPr lang="en-US" dirty="0"/>
              <a:t>, </a:t>
            </a:r>
            <a:r>
              <a:rPr lang="en-US" dirty="0" err="1"/>
              <a:t>meu</a:t>
            </a:r>
            <a:r>
              <a:rPr lang="en-US" dirty="0"/>
              <a:t>, </a:t>
            </a:r>
            <a:r>
              <a:rPr lang="en-US" dirty="0" err="1"/>
              <a:t>vai</a:t>
            </a:r>
            <a:r>
              <a:rPr lang="en-US" dirty="0"/>
              <a:t>... </a:t>
            </a:r>
            <a:r>
              <a:rPr lang="en-US" dirty="0" err="1"/>
              <a:t>Vai</a:t>
            </a:r>
            <a:r>
              <a:rPr lang="en-US" dirty="0"/>
              <a:t>...”</a:t>
            </a:r>
            <a:endParaRPr lang="pt-BR" dirty="0"/>
          </a:p>
          <a:p>
            <a:r>
              <a:rPr lang="en-US" dirty="0"/>
              <a:t> </a:t>
            </a:r>
            <a:r>
              <a:rPr lang="pt-BR" b="1" dirty="0"/>
              <a:t>Assaltante carioca</a:t>
            </a:r>
            <a:r>
              <a:rPr lang="pt-BR" dirty="0"/>
              <a:t> “Aí, perdeu, </a:t>
            </a:r>
            <a:r>
              <a:rPr lang="pt-BR" dirty="0" err="1"/>
              <a:t>mermão</a:t>
            </a:r>
            <a:r>
              <a:rPr lang="pt-BR" dirty="0"/>
              <a:t>! </a:t>
            </a:r>
            <a:r>
              <a:rPr lang="pt-BR" dirty="0" err="1"/>
              <a:t>Seguiiiinnte</a:t>
            </a:r>
            <a:r>
              <a:rPr lang="pt-BR" dirty="0"/>
              <a:t>, </a:t>
            </a:r>
            <a:r>
              <a:rPr lang="pt-BR" dirty="0" err="1"/>
              <a:t>bichxu</a:t>
            </a:r>
            <a:r>
              <a:rPr lang="pt-BR" dirty="0"/>
              <a:t>. Isso é um assalto, </a:t>
            </a:r>
            <a:r>
              <a:rPr lang="pt-BR" dirty="0" err="1"/>
              <a:t>sacô</a:t>
            </a:r>
            <a:r>
              <a:rPr lang="pt-BR" dirty="0"/>
              <a:t>? Passa a grana e levanta </a:t>
            </a:r>
            <a:r>
              <a:rPr lang="pt-BR" dirty="0" err="1"/>
              <a:t>usch</a:t>
            </a:r>
            <a:r>
              <a:rPr lang="pt-BR" dirty="0"/>
              <a:t> braço </a:t>
            </a:r>
            <a:r>
              <a:rPr lang="pt-BR" dirty="0" err="1"/>
              <a:t>rapá</a:t>
            </a:r>
            <a:r>
              <a:rPr lang="pt-BR" dirty="0"/>
              <a:t>... Não </a:t>
            </a:r>
            <a:r>
              <a:rPr lang="pt-BR" dirty="0" err="1"/>
              <a:t>méchxi</a:t>
            </a:r>
            <a:r>
              <a:rPr lang="pt-BR" dirty="0"/>
              <a:t> que eu te passo o cerol....Vai andando vira a </a:t>
            </a:r>
            <a:r>
              <a:rPr lang="pt-BR" dirty="0" err="1"/>
              <a:t>isssquina</a:t>
            </a:r>
            <a:r>
              <a:rPr lang="pt-BR" dirty="0"/>
              <a:t> e se olhar pra </a:t>
            </a:r>
            <a:r>
              <a:rPr lang="pt-BR" dirty="0" err="1"/>
              <a:t>tráiiss</a:t>
            </a:r>
            <a:r>
              <a:rPr lang="pt-BR" dirty="0"/>
              <a:t> vira </a:t>
            </a:r>
            <a:r>
              <a:rPr lang="pt-BR" dirty="0" smtClean="0"/>
              <a:t>presunto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87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ABAURRE</a:t>
            </a:r>
            <a:r>
              <a:rPr lang="pt-BR" dirty="0"/>
              <a:t>. Maria Luiz M.; ABAURRE, Maria Bernadete M.; PONTARA, Marcela</a:t>
            </a:r>
            <a:r>
              <a:rPr lang="pt-BR" b="1" dirty="0"/>
              <a:t>. Português: contexto, interlocução e sentido.</a:t>
            </a:r>
            <a:r>
              <a:rPr lang="pt-BR" dirty="0"/>
              <a:t> São Paulo: Moderna,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KOCHE, </a:t>
            </a:r>
            <a:r>
              <a:rPr lang="pt-BR" dirty="0" err="1"/>
              <a:t>Vanilda</a:t>
            </a:r>
            <a:r>
              <a:rPr lang="pt-BR" dirty="0"/>
              <a:t> </a:t>
            </a:r>
            <a:r>
              <a:rPr lang="pt-BR" dirty="0" err="1"/>
              <a:t>Salton</a:t>
            </a:r>
            <a:r>
              <a:rPr lang="pt-BR" dirty="0"/>
              <a:t>; BOFF, Odete Maria Benetti; PAVANI, </a:t>
            </a:r>
            <a:r>
              <a:rPr lang="pt-BR" dirty="0" err="1"/>
              <a:t>Cinara</a:t>
            </a:r>
            <a:r>
              <a:rPr lang="pt-BR" dirty="0"/>
              <a:t> Ferreira. </a:t>
            </a:r>
            <a:r>
              <a:rPr lang="pt-BR" b="1" dirty="0"/>
              <a:t>Prática textual: atividades de leitura e escrita.</a:t>
            </a:r>
            <a:r>
              <a:rPr lang="pt-BR" dirty="0"/>
              <a:t> Petrópolis, </a:t>
            </a:r>
            <a:r>
              <a:rPr lang="pt-BR" dirty="0" err="1"/>
              <a:t>RJ:Vozes</a:t>
            </a:r>
            <a:r>
              <a:rPr lang="pt-BR" dirty="0"/>
              <a:t>, 2009.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52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Identifique, nos trechos abaixo, as características relacionadas a linguagem utilizada pelos seus respectivos falantes: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900" dirty="0" smtClean="0"/>
              <a:t>a</a:t>
            </a:r>
            <a:r>
              <a:rPr lang="pt-BR" sz="2900" dirty="0"/>
              <a:t>) médico</a:t>
            </a:r>
          </a:p>
          <a:p>
            <a:pPr marL="0" indent="0">
              <a:buNone/>
            </a:pPr>
            <a:r>
              <a:rPr lang="pt-BR" sz="2900" dirty="0"/>
              <a:t>b) advogado</a:t>
            </a:r>
          </a:p>
          <a:p>
            <a:pPr marL="0" indent="0">
              <a:buNone/>
            </a:pPr>
            <a:r>
              <a:rPr lang="pt-BR" sz="2900" dirty="0"/>
              <a:t>c) professor de academia de ginástica </a:t>
            </a:r>
          </a:p>
          <a:p>
            <a:pPr marL="0" indent="0">
              <a:buNone/>
            </a:pPr>
            <a:r>
              <a:rPr lang="pt-BR" sz="2900" dirty="0"/>
              <a:t>d) cantor de rap </a:t>
            </a:r>
          </a:p>
          <a:p>
            <a:pPr marL="0" indent="0">
              <a:buNone/>
            </a:pPr>
            <a:r>
              <a:rPr lang="pt-BR" sz="2900" dirty="0"/>
              <a:t>e) </a:t>
            </a:r>
            <a:r>
              <a:rPr lang="pt-BR" sz="2900" dirty="0" smtClean="0"/>
              <a:t>surfista</a:t>
            </a:r>
            <a:endParaRPr lang="pt-BR" sz="2900" dirty="0"/>
          </a:p>
          <a:p>
            <a:pPr marL="0" indent="0">
              <a:buNone/>
            </a:pPr>
            <a:r>
              <a:rPr lang="pt-BR" sz="2900" dirty="0"/>
              <a:t>(     ) Não há nulidade no acórdão de apelação que, apesar de sucinto, apresenta fundamentação suficiente para manter o juízo condenatório aderindo os fundamentos da sentença condenatória ou do parecer ministerial, que, devidamente motivados, examinam todas as teses defensivas.  </a:t>
            </a:r>
          </a:p>
          <a:p>
            <a:pPr marL="0" indent="0">
              <a:buNone/>
            </a:pPr>
            <a:r>
              <a:rPr lang="pt-BR" sz="2900" dirty="0"/>
              <a:t>(     ) Em se tratando de Sra. Antônia, o prognóstico é favorável no caso de pronta-suspensão do remédio, pois houve uma involução de sua cardiopatia. </a:t>
            </a:r>
          </a:p>
          <a:p>
            <a:pPr marL="0" indent="0">
              <a:buNone/>
            </a:pPr>
            <a:r>
              <a:rPr lang="pt-BR" sz="2900" dirty="0"/>
              <a:t>(     ) Foi no Cristal </a:t>
            </a:r>
            <a:r>
              <a:rPr lang="pt-BR" sz="2900" dirty="0" err="1"/>
              <a:t>Grafiti</a:t>
            </a:r>
            <a:r>
              <a:rPr lang="pt-BR" sz="2900" dirty="0"/>
              <a:t>. A onda veio abrindo inteira, </a:t>
            </a:r>
            <a:r>
              <a:rPr lang="pt-BR" sz="2900" dirty="0" err="1"/>
              <a:t>dropei</a:t>
            </a:r>
            <a:r>
              <a:rPr lang="pt-BR" sz="2900" dirty="0"/>
              <a:t> no crítico, fiz o </a:t>
            </a:r>
            <a:r>
              <a:rPr lang="pt-BR" sz="2900" dirty="0" err="1"/>
              <a:t>bottom</a:t>
            </a:r>
            <a:r>
              <a:rPr lang="pt-BR" sz="2900" dirty="0"/>
              <a:t> </a:t>
            </a:r>
            <a:r>
              <a:rPr lang="pt-BR" sz="2900" dirty="0" err="1"/>
              <a:t>turn</a:t>
            </a:r>
            <a:r>
              <a:rPr lang="pt-BR" sz="2900" dirty="0"/>
              <a:t> de </a:t>
            </a:r>
            <a:r>
              <a:rPr lang="pt-BR" sz="2900" dirty="0" err="1"/>
              <a:t>backside</a:t>
            </a:r>
            <a:r>
              <a:rPr lang="pt-BR" sz="2900" dirty="0"/>
              <a:t>, subi e dei um </a:t>
            </a:r>
            <a:r>
              <a:rPr lang="pt-BR" sz="2900" dirty="0" err="1"/>
              <a:t>rasgadão</a:t>
            </a:r>
            <a:r>
              <a:rPr lang="pt-BR" sz="2900" dirty="0"/>
              <a:t>. Aí deixei cair lá embaixo, subi novamente, dei outra rasgada e, quando ela engordou, adiantei, dei um </a:t>
            </a:r>
            <a:r>
              <a:rPr lang="pt-BR" sz="2900" dirty="0" err="1"/>
              <a:t>cutback</a:t>
            </a:r>
            <a:r>
              <a:rPr lang="pt-BR" sz="2900" dirty="0"/>
              <a:t> bem agachado e bati na espuma. </a:t>
            </a:r>
          </a:p>
          <a:p>
            <a:pPr marL="0" indent="0">
              <a:buNone/>
            </a:pPr>
            <a:r>
              <a:rPr lang="pt-BR" sz="2900" dirty="0"/>
              <a:t>(     ) É necessário que a gente faça o treino, que utilize o trabalho de maromba que é pro corpo ficar sarado.</a:t>
            </a:r>
          </a:p>
          <a:p>
            <a:pPr marL="0" indent="0">
              <a:buNone/>
            </a:pPr>
            <a:r>
              <a:rPr lang="pt-BR" sz="2900" dirty="0"/>
              <a:t>(     ) " Pensamentos, parei para escrever os meus pensamentos, Olha só pra você ver o que escrevi. Me encontro em momentos de </a:t>
            </a:r>
            <a:r>
              <a:rPr lang="pt-BR" sz="2900" dirty="0" err="1"/>
              <a:t>dificuldade,Conflitos</a:t>
            </a:r>
            <a:r>
              <a:rPr lang="pt-BR" sz="2900" dirty="0"/>
              <a:t> em meio a sociedade."</a:t>
            </a:r>
          </a:p>
          <a:p>
            <a:pPr marL="0" indent="0">
              <a:buNone/>
            </a:pP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331667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800" smtClean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pt-BR" sz="8800" smtClean="0">
                <a:solidFill>
                  <a:srgbClr val="00B050"/>
                </a:solidFill>
              </a:rPr>
              <a:t>Obrigada</a:t>
            </a:r>
            <a:r>
              <a:rPr lang="pt-BR" sz="8800" dirty="0" smtClean="0">
                <a:solidFill>
                  <a:srgbClr val="00B050"/>
                </a:solidFill>
              </a:rPr>
              <a:t>!!!</a:t>
            </a:r>
            <a:endParaRPr lang="pt-BR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VARIAÇÃO LINGUÍSTICA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 língua está em constante mutação, pois novas palavras são criadas ou adotadas de outras línguas com o intuito de atender ao surgimento de novos hábitos, objetos ou conhecimentos. Assim, os dicionários vão incorporando estas novas palavras, quando consagradas pelo uso. </a:t>
            </a:r>
          </a:p>
          <a:p>
            <a:pPr marL="0" indent="0" algn="just">
              <a:buNone/>
            </a:pPr>
            <a:r>
              <a:rPr lang="pt-BR" dirty="0"/>
              <a:t> </a:t>
            </a:r>
          </a:p>
          <a:p>
            <a:pPr algn="just"/>
            <a:r>
              <a:rPr lang="pt-BR" dirty="0"/>
              <a:t>Atualmente, a utilização dos meios de comunicação modernos, principalmente dos celulares e dos dispositivos móveis com conexão à Internet têm sido responsáveis pelo surgimento de uma nova forma de uso da língua. </a:t>
            </a:r>
          </a:p>
          <a:p>
            <a:pPr marL="0" indent="0" algn="just">
              <a:buNone/>
            </a:pPr>
            <a:r>
              <a:rPr lang="pt-BR" dirty="0"/>
              <a:t> </a:t>
            </a:r>
          </a:p>
          <a:p>
            <a:pPr algn="just"/>
            <a:r>
              <a:rPr lang="pt-BR" dirty="0"/>
              <a:t>Portanto, as variações linguísticas e os níveis de linguagem, que se apresentam tanto na escrita quanto na fala demonstram as diferenças condicionadas por fatores regionais, sociais, intelectuais e culturais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Assim, o falante pode fazer uso de diferentes níveis de linguagem, dependendo da situação de interlocução e da intenção do discurso.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15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VARIAÇÃO LINGUÍSTICA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909" y="2117125"/>
            <a:ext cx="9003956" cy="43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4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VARIAÇÃO LINGUÍSTICA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762" y="1985319"/>
            <a:ext cx="8847438" cy="44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2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VARIEDADE HISTÓRICA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27" y="1845276"/>
            <a:ext cx="8855675" cy="38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VARIEDADE HISTÓRICA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039" y="2161938"/>
            <a:ext cx="8435544" cy="40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VARIEDADE REGIONAL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1)</a:t>
            </a:r>
            <a:r>
              <a:rPr lang="pt-BR" dirty="0"/>
              <a:t> </a:t>
            </a:r>
            <a:r>
              <a:rPr lang="pt-BR" b="1" dirty="0"/>
              <a:t>Variedade regional:</a:t>
            </a:r>
            <a:r>
              <a:rPr lang="pt-BR" dirty="0"/>
              <a:t> relaciona-se às desigualdades de fala nas diversas regiões do país, são percebidas diferenças de vocabulário e pronúncia (mandioca, macaxeira, aipim). </a:t>
            </a:r>
          </a:p>
          <a:p>
            <a:pPr marL="0" indent="0" algn="just">
              <a:buNone/>
            </a:pPr>
            <a:r>
              <a:rPr lang="pt-BR" dirty="0"/>
              <a:t> 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20" y="2990335"/>
            <a:ext cx="7929434" cy="36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2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VARIEDADE REGIONAL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427" y="1853514"/>
            <a:ext cx="9201665" cy="45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6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VARIEDADE REGIONAL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293" y="1825624"/>
            <a:ext cx="936642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70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545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VARIAÇÃO LINGUÍSTICA</vt:lpstr>
      <vt:lpstr>VARIAÇÃO LINGUÍSTICA</vt:lpstr>
      <vt:lpstr>VARIAÇÃO LINGUÍSTICA</vt:lpstr>
      <vt:lpstr>VARIAÇÃO LINGUÍSTICA</vt:lpstr>
      <vt:lpstr>VARIEDADE HISTÓRICA</vt:lpstr>
      <vt:lpstr>VARIEDADE HISTÓRICA</vt:lpstr>
      <vt:lpstr>VARIEDADE REGIONAL</vt:lpstr>
      <vt:lpstr>VARIEDADE REGIONAL</vt:lpstr>
      <vt:lpstr>VARIEDADE REGIONAL</vt:lpstr>
      <vt:lpstr>VARIEDADE REGIONAL</vt:lpstr>
      <vt:lpstr>VARIEDADE SOCIAL</vt:lpstr>
      <vt:lpstr>GÍRIA</vt:lpstr>
      <vt:lpstr>VARIAÇÃO LINGUÍSTICA</vt:lpstr>
      <vt:lpstr>VARIAÇÃO LINGUÍSTICA</vt:lpstr>
      <vt:lpstr>PARA RIR</vt:lpstr>
      <vt:lpstr>REFERÊNCIAS</vt:lpstr>
      <vt:lpstr>Identifique, nos trechos abaixo, as características relacionadas a linguagem utilizada pelos seus respectivos falantes: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VARIAÇÃO LINGUISTICA</dc:title>
  <dc:creator>wagner silva</dc:creator>
  <cp:lastModifiedBy>wagner silva</cp:lastModifiedBy>
  <cp:revision>10</cp:revision>
  <dcterms:created xsi:type="dcterms:W3CDTF">2015-05-04T18:16:39Z</dcterms:created>
  <dcterms:modified xsi:type="dcterms:W3CDTF">2015-09-15T19:37:52Z</dcterms:modified>
</cp:coreProperties>
</file>