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72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9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77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985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5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08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689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13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30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22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13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F460-7E5E-497A-8C27-0E716B78EC3D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3FE0-A19C-4EC1-AEDF-36FD81C09A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00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60" y="54955"/>
            <a:ext cx="2093887" cy="1401693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7" y="45484"/>
            <a:ext cx="2179528" cy="1410068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11" y="54955"/>
            <a:ext cx="2118286" cy="1418026"/>
          </a:xfrm>
          <a:prstGeom prst="rect">
            <a:avLst/>
          </a:prstGeom>
        </p:spPr>
      </p:pic>
      <p:pic>
        <p:nvPicPr>
          <p:cNvPr id="31" name="Afbeelding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25" y="54955"/>
            <a:ext cx="2118286" cy="14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243068" y="515072"/>
            <a:ext cx="9300259" cy="4109013"/>
          </a:xfrm>
          <a:prstGeom prst="rect">
            <a:avLst/>
          </a:prstGeom>
          <a:solidFill>
            <a:srgbClr val="7A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2523281" y="520859"/>
            <a:ext cx="4762982" cy="4109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48" y="1184409"/>
            <a:ext cx="1860804" cy="32506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79" y="1184409"/>
            <a:ext cx="1857756" cy="32491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62" y="1184409"/>
            <a:ext cx="1857756" cy="32491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7" y="1184409"/>
            <a:ext cx="1860804" cy="32506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kstvak 9"/>
          <p:cNvSpPr txBox="1"/>
          <p:nvPr/>
        </p:nvSpPr>
        <p:spPr>
          <a:xfrm>
            <a:off x="993022" y="66507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Scan </a:t>
            </a:r>
            <a:endParaRPr lang="nl-BE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598789" y="665075"/>
            <a:ext cx="58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Tw Cen MT" panose="020B0602020104020603" pitchFamily="34" charset="0"/>
              </a:rPr>
              <a:t>P</a:t>
            </a:r>
            <a:r>
              <a:rPr lang="nl-BE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lay</a:t>
            </a:r>
            <a:endParaRPr lang="nl-BE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7860340" y="66507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Experience</a:t>
            </a:r>
            <a:endParaRPr lang="en-GB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247909" y="1672542"/>
            <a:ext cx="167833" cy="2546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4149524" y="1632558"/>
            <a:ext cx="6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</a:t>
            </a:r>
            <a:r>
              <a:rPr lang="nl-BE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! </a:t>
            </a:r>
            <a:endParaRPr lang="nl-BE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2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4" r="31824"/>
          <a:stretch/>
        </p:blipFill>
        <p:spPr>
          <a:xfrm>
            <a:off x="9483669" y="614791"/>
            <a:ext cx="2015291" cy="437916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4" r="31824"/>
          <a:stretch/>
        </p:blipFill>
        <p:spPr>
          <a:xfrm>
            <a:off x="703223" y="614791"/>
            <a:ext cx="2015291" cy="437916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47" y="1651365"/>
            <a:ext cx="1469664" cy="23221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837" y="1632703"/>
            <a:ext cx="1482055" cy="2209417"/>
          </a:xfrm>
          <a:prstGeom prst="rect">
            <a:avLst/>
          </a:prstGeom>
        </p:spPr>
      </p:pic>
      <p:grpSp>
        <p:nvGrpSpPr>
          <p:cNvPr id="16" name="Groep 15"/>
          <p:cNvGrpSpPr/>
          <p:nvPr/>
        </p:nvGrpSpPr>
        <p:grpSpPr>
          <a:xfrm>
            <a:off x="3838955" y="614791"/>
            <a:ext cx="4524273" cy="4379166"/>
            <a:chOff x="3838955" y="614791"/>
            <a:chExt cx="4524273" cy="4379166"/>
          </a:xfrm>
        </p:grpSpPr>
        <p:pic>
          <p:nvPicPr>
            <p:cNvPr id="13" name="Afbeelding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64" r="31824"/>
            <a:stretch/>
          </p:blipFill>
          <p:spPr>
            <a:xfrm>
              <a:off x="3838955" y="614791"/>
              <a:ext cx="2015291" cy="4379166"/>
            </a:xfrm>
            <a:prstGeom prst="rect">
              <a:avLst/>
            </a:prstGeom>
          </p:spPr>
        </p:pic>
        <p:pic>
          <p:nvPicPr>
            <p:cNvPr id="14" name="Afbeelding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64" r="31824"/>
            <a:stretch/>
          </p:blipFill>
          <p:spPr>
            <a:xfrm>
              <a:off x="6347937" y="614791"/>
              <a:ext cx="2015291" cy="4379166"/>
            </a:xfrm>
            <a:prstGeom prst="rect">
              <a:avLst/>
            </a:prstGeom>
          </p:spPr>
        </p:pic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722" y="1633644"/>
              <a:ext cx="1446956" cy="2215106"/>
            </a:xfrm>
            <a:prstGeom prst="rect">
              <a:avLst/>
            </a:prstGeom>
          </p:spPr>
        </p:pic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289" y="1636081"/>
              <a:ext cx="1440579" cy="2229831"/>
            </a:xfrm>
            <a:prstGeom prst="rect">
              <a:avLst/>
            </a:prstGeom>
          </p:spPr>
        </p:pic>
        <p:pic>
          <p:nvPicPr>
            <p:cNvPr id="11" name="Afbeelding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09065">
              <a:off x="5260401" y="1811524"/>
              <a:ext cx="1007318" cy="858932"/>
            </a:xfrm>
            <a:prstGeom prst="rect">
              <a:avLst/>
            </a:prstGeom>
          </p:spPr>
        </p:pic>
      </p:grpSp>
      <p:sp>
        <p:nvSpPr>
          <p:cNvPr id="17" name="Tekstvak 16"/>
          <p:cNvSpPr txBox="1"/>
          <p:nvPr/>
        </p:nvSpPr>
        <p:spPr>
          <a:xfrm>
            <a:off x="1392346" y="36413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Tw Cen MT" panose="020B0602020104020603" pitchFamily="34" charset="0"/>
              </a:rPr>
              <a:t>Scan </a:t>
            </a:r>
            <a:endParaRPr lang="nl-BE" dirty="0">
              <a:latin typeface="Tw Cen MT" panose="020B0602020104020603" pitchFamily="34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759121" y="364134"/>
            <a:ext cx="58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Tw Cen MT" panose="020B0602020104020603" pitchFamily="34" charset="0"/>
              </a:rPr>
              <a:t>P</a:t>
            </a:r>
            <a:r>
              <a:rPr lang="nl-BE" dirty="0" smtClean="0">
                <a:latin typeface="Tw Cen MT" panose="020B0602020104020603" pitchFamily="34" charset="0"/>
              </a:rPr>
              <a:t>lay</a:t>
            </a:r>
            <a:endParaRPr lang="nl-BE" dirty="0">
              <a:latin typeface="Tw Cen MT" panose="020B0602020104020603" pitchFamily="34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9830895" y="36413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w Cen MT" panose="020B0602020104020603" pitchFamily="34" charset="0"/>
              </a:rPr>
              <a:t>Experience</a:t>
            </a:r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759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</Words>
  <Application>Microsoft Office PowerPoint</Application>
  <PresentationFormat>Breedbeeld</PresentationFormat>
  <Paragraphs>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Ana Carolina Lobo Lemmens</dc:creator>
  <cp:lastModifiedBy>Ana Carolina Lobo Lemmens</cp:lastModifiedBy>
  <cp:revision>17</cp:revision>
  <dcterms:created xsi:type="dcterms:W3CDTF">2015-05-05T12:26:02Z</dcterms:created>
  <dcterms:modified xsi:type="dcterms:W3CDTF">2015-05-25T15:58:59Z</dcterms:modified>
</cp:coreProperties>
</file>