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55aaaccc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455aaaccc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55aaaccc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55aaaccc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55aaaccc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55aaaccc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55aaaccc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455aaaccc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55aaacc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55aaacc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7ff7a4806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7ff7a480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ff7a480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ff7a480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7ff7a480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7ff7a480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ff7a4806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ff7a480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74b966d08b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74b966d08b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55aaacc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55aaacc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700e38d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7700e38d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55aaacc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455aaacc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7f841f9eb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7f841f9eb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55aaaccc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55aaaccc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55aaaccc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455aaaccc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55aaaccc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55aaaccc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estudo das </a:t>
            </a:r>
            <a:r>
              <a:rPr lang="pt-BR"/>
              <a:t>características</a:t>
            </a:r>
            <a:r>
              <a:rPr lang="pt-BR"/>
              <a:t> de qualidade de sistemas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Resultado: Maturidade (Em anos)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Média: 9.57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300"/>
              <a:t>Mediana: 9.67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/>
              <a:t>Desvio Padrão: 3.03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Resultado: CBO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</a:t>
            </a:r>
            <a:r>
              <a:rPr lang="pt-BR" sz="2000"/>
              <a:t>édia: 6528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Mediana: 1420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Desvio padrão: 14724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Máximo: 169947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Resultado: DIT</a:t>
            </a:r>
            <a:endParaRPr/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</a:t>
            </a:r>
            <a:r>
              <a:rPr lang="pt-BR" sz="2000"/>
              <a:t>édia: 1523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Mediana: 430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Desvio padrão: 3110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 Máximo: 26167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Resultado: LCOM</a:t>
            </a:r>
            <a:endParaRPr/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Média: 92973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Mediana: 6415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Desvio padrão: 547862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 Máximo: 14071756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9775"/>
            <a:ext cx="8839204" cy="2926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2400"/>
            <a:ext cx="8839204" cy="2926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625"/>
            <a:ext cx="8839204" cy="2926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6463"/>
            <a:ext cx="8839204" cy="293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450" y="152400"/>
            <a:ext cx="527109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Este projeto coleta repositórios Java populares do GitHub e executa análise de qualidade de código usando a ferramenta CK (Code Quality metrics). O sistema analisa métricas de qualidade como complexidade, acoplamento, coesão e outras características importantes de software.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50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</a:t>
            </a:r>
            <a:r>
              <a:rPr lang="pt-BR"/>
              <a:t>óteses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193075"/>
            <a:ext cx="7423500" cy="31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RQ1. Se espera que repositórios mais populares tenham maior qualidade, visto que a maior qualidade atrairia mais atenção, tornando o repo mais popular. Além disso, a maior atenção de desenvolvedores levaria à mais mudanças visando qualidade.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RQ2. Se espera que repositórios mais maduros </a:t>
            </a:r>
            <a:r>
              <a:rPr lang="pt-BR" sz="1500">
                <a:solidFill>
                  <a:srgbClr val="000000"/>
                </a:solidFill>
              </a:rPr>
              <a:t>têm</a:t>
            </a:r>
            <a:r>
              <a:rPr lang="pt-BR" sz="1500">
                <a:solidFill>
                  <a:srgbClr val="000000"/>
                </a:solidFill>
              </a:rPr>
              <a:t> maior qualidade, visto a relação entre qualidade e longevidade do código.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RQ3. Se espera que repositórios ativos </a:t>
            </a:r>
            <a:r>
              <a:rPr lang="pt-BR" sz="1500">
                <a:solidFill>
                  <a:srgbClr val="000000"/>
                </a:solidFill>
              </a:rPr>
              <a:t>têm</a:t>
            </a:r>
            <a:r>
              <a:rPr lang="pt-BR" sz="1500">
                <a:solidFill>
                  <a:srgbClr val="000000"/>
                </a:solidFill>
              </a:rPr>
              <a:t> menos qualidade, visto que um </a:t>
            </a:r>
            <a:r>
              <a:rPr lang="pt-BR" sz="1500">
                <a:solidFill>
                  <a:srgbClr val="000000"/>
                </a:solidFill>
              </a:rPr>
              <a:t>número</a:t>
            </a:r>
            <a:r>
              <a:rPr lang="pt-BR" sz="1500">
                <a:solidFill>
                  <a:srgbClr val="000000"/>
                </a:solidFill>
              </a:rPr>
              <a:t> maior de commits pode indicar uma menor </a:t>
            </a:r>
            <a:r>
              <a:rPr lang="pt-BR" sz="1500">
                <a:solidFill>
                  <a:srgbClr val="000000"/>
                </a:solidFill>
              </a:rPr>
              <a:t>diligência</a:t>
            </a:r>
            <a:r>
              <a:rPr lang="pt-BR" sz="1500">
                <a:solidFill>
                  <a:srgbClr val="000000"/>
                </a:solidFill>
              </a:rPr>
              <a:t> com a qualidade de </a:t>
            </a:r>
            <a:r>
              <a:rPr lang="pt-BR" sz="1500">
                <a:solidFill>
                  <a:srgbClr val="000000"/>
                </a:solidFill>
              </a:rPr>
              <a:t>código.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pt-BR" sz="1500">
                <a:solidFill>
                  <a:srgbClr val="000000"/>
                </a:solidFill>
              </a:rPr>
              <a:t>RQ4. Se espera que repositórios maiores tenham mais qualidade, considerando a relação entre qualidade e escalabilidade de código. 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Discuss</a:t>
            </a:r>
            <a:r>
              <a:rPr lang="pt-BR"/>
              <a:t>ão das h</a:t>
            </a:r>
            <a:r>
              <a:rPr lang="pt-BR"/>
              <a:t>ipóteses 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707350"/>
            <a:ext cx="7030500" cy="31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RQ2: É possível que durante a vida do repositório, questões de qualidade não foram adequadamente adaptadas por um </a:t>
            </a:r>
            <a:r>
              <a:rPr lang="pt-BR" sz="1600">
                <a:solidFill>
                  <a:srgbClr val="000000"/>
                </a:solidFill>
              </a:rPr>
              <a:t>período</a:t>
            </a:r>
            <a:r>
              <a:rPr lang="pt-BR" sz="1600">
                <a:solidFill>
                  <a:srgbClr val="000000"/>
                </a:solidFill>
              </a:rPr>
              <a:t>. Levando a menor qualidade. 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00"/>
                </a:solidFill>
              </a:rPr>
              <a:t>RQ4: É possível que repositórios menores tenham mais facilidade mantendo a qualidade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coletados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Idade do reposit</a:t>
            </a:r>
            <a:r>
              <a:rPr lang="pt-BR" sz="1800"/>
              <a:t>ório: Idade calculada em dias desde a criação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Tamanho: LOC (Lines of Code)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Atividade:  Total de releases publicadas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Popularidade: </a:t>
            </a:r>
            <a:r>
              <a:rPr lang="pt-BR" sz="1800"/>
              <a:t>Número</a:t>
            </a:r>
            <a:r>
              <a:rPr lang="pt-BR" sz="1800"/>
              <a:t> de estrelas.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coletados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CBO (Coupling between objects):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DIT (Depth Inheritance Tree):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LCOM: (Lack of Cohesion Methods):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Resultado: Popularidade (Em estrelas)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Média: 9311.49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Mediana: 5678.50</a:t>
            </a:r>
            <a:endParaRPr sz="1800"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Desvio Padrão: 11419.09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Resultado: Tamanho (LOC)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Média: 56882.26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Mediana: 12872.00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Desvio Padrão: 115933.82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Resultado: Atividade (Em releases)</a:t>
            </a:r>
            <a:endParaRPr/>
          </a:p>
        </p:txBody>
      </p:sp>
      <p:sp>
        <p:nvSpPr>
          <p:cNvPr id="325" name="Google Shape;32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Média: 37.46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/>
              <a:t>Mediana: 10.00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/>
              <a:t>Desvio Padrão: 84.21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