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7ab6e204b4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7ab6e204b4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7ab6e204b4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7ab6e204b4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7ab6e204b4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7ab6e204b4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7ab6e204b4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7ab6e204b4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7ab6e204b4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7ab6e204b4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7ab6e204b4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7ab6e204b4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CLEANING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Limpieza de un Data Set que recoge datos de ataques de tiburones.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3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44"/>
              <a:t>Proyecto Sharks Attacks. Se plantean tres objetivos para que el dataset nos ofrezca información sobre lo que deseamos conocer:</a:t>
            </a:r>
            <a:endParaRPr sz="2144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44"/>
          </a:p>
          <a:p>
            <a:pPr indent="-351154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2144"/>
              <a:t>Verificar en qué país se producen más ataques de tiburones.</a:t>
            </a:r>
            <a:endParaRPr sz="2144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44"/>
          </a:p>
          <a:p>
            <a:pPr indent="-351154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2144"/>
              <a:t>En que sexo se producen más ataques y en que rango de edad de cada sexo.</a:t>
            </a:r>
            <a:endParaRPr sz="2144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44"/>
          </a:p>
          <a:p>
            <a:pPr indent="-351154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2144"/>
              <a:t>Realizando qué actividad se producen más ataques.</a:t>
            </a:r>
            <a:endParaRPr sz="2144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 de limpieza.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165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Limpieza inicial de los datos en bruto.</a:t>
            </a:r>
            <a:endParaRPr b="1" sz="165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s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Limpieza de las columnas con alto porcentaje de valores nulos (NaN), más de 23.000 nulos.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Arial"/>
              <a:buAutoNum type="arabicPeriod"/>
            </a:pPr>
            <a:r>
              <a:rPr lang="es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Eliminación de filas duplicadas.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5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Limpieza columna a columna mediante los siguientes procesos: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Arial"/>
              <a:buAutoNum type="arabicPeriod"/>
            </a:pPr>
            <a:r>
              <a:rPr lang="es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Eliminar los valores nulos de las columnas sustituyéndolos por el valor ‘unknown’.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Arial"/>
              <a:buAutoNum type="arabicPeriod"/>
            </a:pPr>
            <a:r>
              <a:rPr lang="es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Creación de diversas funciones con patrones de regex y otros recursos para unificar el formato de los datos y poder ofrecer una visión más generalizada para todos los datos.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Visualización para el contraste de las hipótesis: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Se crean gráficos a partir de los datos limpios que nos muestren visualmente lo que nos interese para contrastar las hipótesis generadas al principio.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/>
              <a:t>En este caso y como se muestra en los gráficos a </a:t>
            </a:r>
            <a:r>
              <a:rPr lang="es" sz="1500"/>
              <a:t>continuación</a:t>
            </a:r>
            <a:r>
              <a:rPr lang="es" sz="1500"/>
              <a:t> se puede observar que el país en el que se dan más ataques es USA.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7125"/>
            <a:ext cx="8839200" cy="4589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>
            <p:ph type="title"/>
          </p:nvPr>
        </p:nvSpPr>
        <p:spPr>
          <a:xfrm>
            <a:off x="1180550" y="1167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es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Descartando los valores desconocidos, se verifica que pescando ha sido cuando se han producido el mayot número de ataques.</a:t>
            </a:r>
            <a:endParaRPr/>
          </a:p>
        </p:txBody>
      </p:sp>
      <p:pic>
        <p:nvPicPr>
          <p:cNvPr id="306" name="Google Shape;3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050" y="688027"/>
            <a:ext cx="8027900" cy="417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 txBox="1"/>
          <p:nvPr/>
        </p:nvSpPr>
        <p:spPr>
          <a:xfrm>
            <a:off x="1456750" y="123250"/>
            <a:ext cx="6544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rgbClr val="24292F"/>
                </a:solidFill>
                <a:highlight>
                  <a:srgbClr val="FFFFFF"/>
                </a:highlight>
              </a:rPr>
              <a:t>Los valores más altos de ataque se dan en hombres que en mujeres en un rango de edad de unos 48 años.</a:t>
            </a:r>
            <a:endParaRPr/>
          </a:p>
        </p:txBody>
      </p:sp>
      <p:pic>
        <p:nvPicPr>
          <p:cNvPr id="312" name="Google Shape;3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488" y="704950"/>
            <a:ext cx="8201229" cy="413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