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exend Tera"/>
      <p:regular r:id="rId16"/>
      <p:bold r:id="rId17"/>
    </p:embeddedFont>
    <p:embeddedFont>
      <p:font typeface="Economic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5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5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exendTera-bold.fntdata"/><Relationship Id="rId16" Type="http://schemas.openxmlformats.org/officeDocument/2006/relationships/font" Target="fonts/LexendTera-regular.fntdata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2b5c5a9b5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f2b5c5a9b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b5c5a9b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f2b5c5a9b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b5c5a9b5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f2b5c5a9b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2b5c5a9b5_1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f2b5c5a9b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b5c5a9b5_1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f2b5c5a9b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2b5c5a9b5_1_5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2b5c5a9b5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B6D7A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A1D53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A1D53"/>
                </a:solidFill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B6D7A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B6D7A8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B6D7A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04450" y="2471800"/>
            <a:ext cx="7688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250"/>
              <a:buNone/>
            </a:pPr>
            <a:r>
              <a:rPr lang="es" sz="3200"/>
              <a:t>ZONAS VERDES 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250"/>
              <a:buNone/>
            </a:pPr>
            <a:r>
              <a:rPr lang="es" sz="3200"/>
              <a:t>EN EL PAIS VASCO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08778" y="1655400"/>
            <a:ext cx="209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" sz="2400" u="none" cap="none" strike="noStrike">
                <a:solidFill>
                  <a:schemeClr val="dk2"/>
                </a:solidFill>
                <a:latin typeface="Lexend Tera"/>
                <a:ea typeface="Lexend Tera"/>
                <a:cs typeface="Lexend Tera"/>
                <a:sym typeface="Lexend Tera"/>
              </a:rPr>
              <a:t>1</a:t>
            </a:r>
            <a:endParaRPr b="0" i="0" sz="2400" u="none" cap="none" strike="noStrike">
              <a:solidFill>
                <a:schemeClr val="dk2"/>
              </a:solidFill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526650" y="1655400"/>
            <a:ext cx="209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400">
                <a:solidFill>
                  <a:schemeClr val="dk2"/>
                </a:solidFill>
                <a:latin typeface="Lexend Tera"/>
                <a:ea typeface="Lexend Tera"/>
                <a:cs typeface="Lexend Tera"/>
                <a:sym typeface="Lexend Tera"/>
              </a:rPr>
              <a:t>2</a:t>
            </a:r>
            <a:endParaRPr sz="2400">
              <a:solidFill>
                <a:schemeClr val="dk2"/>
              </a:solidFill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54128" y="191690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PROYECTO</a:t>
            </a:r>
            <a:endParaRPr sz="18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54128" y="2580800"/>
            <a:ext cx="1800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Objetivo general</a:t>
            </a:r>
            <a:endParaRPr sz="12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649275" y="191690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HIPÓTESIS</a:t>
            </a:r>
            <a:endParaRPr sz="18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400875" y="2580800"/>
            <a:ext cx="2296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Hipótesis principal</a:t>
            </a:r>
            <a:endParaRPr sz="12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344522" y="1655400"/>
            <a:ext cx="209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400">
                <a:solidFill>
                  <a:schemeClr val="dk2"/>
                </a:solidFill>
                <a:latin typeface="Lexend Tera"/>
                <a:ea typeface="Lexend Tera"/>
                <a:cs typeface="Lexend Tera"/>
                <a:sym typeface="Lexend Tera"/>
              </a:rPr>
              <a:t>3</a:t>
            </a:r>
            <a:endParaRPr sz="2400">
              <a:solidFill>
                <a:schemeClr val="dk2"/>
              </a:solidFill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23472" y="1916900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DATASET</a:t>
            </a:r>
            <a:endParaRPr sz="18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523472" y="2580800"/>
            <a:ext cx="1800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Descripción de los datos</a:t>
            </a:r>
            <a:endParaRPr sz="12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122400" y="1009800"/>
            <a:ext cx="70299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Realizar un </a:t>
            </a: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análisis</a:t>
            </a: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 de los espacios verdes del País Vasco, para entender su distribución geográfica:</a:t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Espacios naturales</a:t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Jardines urbanos</a:t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Areas forestales</a:t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Zonas agrarias</a:t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353850" y="2293725"/>
            <a:ext cx="2436300" cy="971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ALAVA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Green Capital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100000" y="2293725"/>
            <a:ext cx="2436300" cy="971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GIPUZKOA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Playa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532200" y="2293725"/>
            <a:ext cx="2436300" cy="971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BIZKAIA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Industrial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65925" y="1737650"/>
            <a:ext cx="40452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/>
              <a:t>HIPÓTESIS</a:t>
            </a:r>
            <a:endParaRPr b="0" sz="2400"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572000" y="527500"/>
            <a:ext cx="43524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¿ES ÁLAVA LA PROVINCIA MÁS VERDE DEL PAÍS VASCO?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¿COMO ES LA SUPERFICIE MAYORITARIA EN CADA PROVINCIA?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¿CUAL ES LA CAPITAL MÁS VERDE?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¿CUAL TIENE MÁS MASA FORESTAL?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¿Y LA MÁS AGRARIA? 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79999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678500" y="2471800"/>
            <a:ext cx="578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s"/>
              <a:t>¡Hagan sus apuestas!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