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08" r:id="rId7"/>
    <p:sldId id="310" r:id="rId8"/>
    <p:sldId id="318" r:id="rId9"/>
    <p:sldId id="311" r:id="rId10"/>
    <p:sldId id="312" r:id="rId11"/>
    <p:sldId id="313" r:id="rId12"/>
    <p:sldId id="314" r:id="rId13"/>
    <p:sldId id="315" r:id="rId14"/>
    <p:sldId id="316" r:id="rId15"/>
    <p:sldId id="31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Lorem ipsum dolor sit amet, consectetuer adipiscing elit. 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Nunc viverra imperdiet enim. Fusce est. Vivamus a tellus.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Pellentesque habitant morbi tristique senectus et netus.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Pocket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LIBRARY MANAGEMENT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AEB4-836A-0CC2-3133-52641BAE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58BCE-8426-E5F8-8051-9378B11A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027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7E5E-1F3A-B64F-5D06-6D9DFCE5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USER 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FD8C-53D5-6807-7B5E-C9A12CB37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940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919C-4FE3-F27D-50EC-BF75A53B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8854-410D-324D-BFBE-EE2C6EF04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510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239DB-8CE8-0623-8E58-9A1079A5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NZ" sz="37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09D9-E9EF-A6EA-8825-5463D3BBD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endParaRPr lang="en-NZ" sz="24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D23154-770D-AE70-AEAD-F084CF990389}"/>
              </a:ext>
            </a:extLst>
          </p:cNvPr>
          <p:cNvSpPr txBox="1">
            <a:spLocks/>
          </p:cNvSpPr>
          <p:nvPr/>
        </p:nvSpPr>
        <p:spPr>
          <a:xfrm>
            <a:off x="6313093" y="2108200"/>
            <a:ext cx="441711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Z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278097-4332-32B9-DFD8-240C979FE9B8}"/>
              </a:ext>
            </a:extLst>
          </p:cNvPr>
          <p:cNvSpPr txBox="1">
            <a:spLocks/>
          </p:cNvSpPr>
          <p:nvPr/>
        </p:nvSpPr>
        <p:spPr>
          <a:xfrm>
            <a:off x="6126480" y="2117012"/>
            <a:ext cx="441711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0763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7210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1866-7DF6-A3F9-60D3-7A4ADCD5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GENERAL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D5391-6617-270B-7640-A6F35AB2F5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Z" dirty="0"/>
              <a:t>Product perspective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1A9C97-1943-7AA9-2AEC-C688C97FC2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Z" dirty="0"/>
              <a:t>Genera capabilities</a:t>
            </a:r>
          </a:p>
        </p:txBody>
      </p:sp>
    </p:spTree>
    <p:extLst>
      <p:ext uri="{BB962C8B-B14F-4D97-AF65-F5344CB8AC3E}">
        <p14:creationId xmlns:p14="http://schemas.microsoft.com/office/powerpoint/2010/main" val="52067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9E96-E9F8-EF89-839B-7EAFAA14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617F-2169-8868-8872-F2E6CC09C9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218D6-4111-E7E0-D241-427BFAC4BB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98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C7B5-36D6-8657-F26B-EA65D8B2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D36F8-69C1-C733-889C-39F8981A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870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7FDB-6724-F35D-F265-E5B740CC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USE-CASE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E0A41-6CE4-FB81-6548-D7569F34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042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D9A7-B82C-777C-F079-5E3D919E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4646-8B6F-4AD2-0435-AD6052DD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754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0A47-B2CA-64B6-FC71-ADAC4F55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45DD-728E-34F8-2BF9-DEE065CF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14316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{ACF98131-BEF9-4303-AF02-53E54AC9DE36}tf11437505_win32</Template>
  <TotalTime>13</TotalTime>
  <Words>59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Georgia Pro Cond Light</vt:lpstr>
      <vt:lpstr>Speak Pro</vt:lpstr>
      <vt:lpstr>RetrospectVTI</vt:lpstr>
      <vt:lpstr>Pocket Library</vt:lpstr>
      <vt:lpstr>INTRODUCTION</vt:lpstr>
      <vt:lpstr>Title Lorem Ipsum </vt:lpstr>
      <vt:lpstr>GENERAL DESCRIPTION</vt:lpstr>
      <vt:lpstr>PowerPoint Presentation</vt:lpstr>
      <vt:lpstr>SYSTEM REQUIREMENTS</vt:lpstr>
      <vt:lpstr>USE-CASE DIAGRAM</vt:lpstr>
      <vt:lpstr>CLASS MODEL</vt:lpstr>
      <vt:lpstr>SEQUENCE DIAGRAM</vt:lpstr>
      <vt:lpstr>ACTIVITY DIAGRAM</vt:lpstr>
      <vt:lpstr>USER INTERFACE DESIGN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Library</dc:title>
  <dc:creator>Anastasiia Karpova</dc:creator>
  <cp:lastModifiedBy>Anastasiia Karpova</cp:lastModifiedBy>
  <cp:revision>2</cp:revision>
  <dcterms:created xsi:type="dcterms:W3CDTF">2022-06-22T09:01:52Z</dcterms:created>
  <dcterms:modified xsi:type="dcterms:W3CDTF">2022-06-22T09:15:44Z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c96ed6d7-747c-41fd-b042-ff14484edc24_Enabled">
    <vt:lpwstr>true</vt:lpwstr>
  </property>
  <property fmtid="{D5CDD505-2E9C-101B-9397-08002B2CF9AE}" pid="4" name="MSIP_Label_c96ed6d7-747c-41fd-b042-ff14484edc24_SetDate">
    <vt:lpwstr>2022-06-22T09:01:53Z</vt:lpwstr>
  </property>
  <property fmtid="{D5CDD505-2E9C-101B-9397-08002B2CF9AE}" pid="5" name="MSIP_Label_c96ed6d7-747c-41fd-b042-ff14484edc24_Method">
    <vt:lpwstr>Standard</vt:lpwstr>
  </property>
  <property fmtid="{D5CDD505-2E9C-101B-9397-08002B2CF9AE}" pid="6" name="MSIP_Label_c96ed6d7-747c-41fd-b042-ff14484edc24_Name">
    <vt:lpwstr>defa4170-0d19-0005-0004-bc88714345d2</vt:lpwstr>
  </property>
  <property fmtid="{D5CDD505-2E9C-101B-9397-08002B2CF9AE}" pid="7" name="MSIP_Label_c96ed6d7-747c-41fd-b042-ff14484edc24_SiteId">
    <vt:lpwstr>6a425d0d-58f2-4e36-8689-10002b2ec567</vt:lpwstr>
  </property>
  <property fmtid="{D5CDD505-2E9C-101B-9397-08002B2CF9AE}" pid="8" name="MSIP_Label_c96ed6d7-747c-41fd-b042-ff14484edc24_ActionId">
    <vt:lpwstr>9ca6e0d3-5517-49a2-8cce-7a88eee62bd2</vt:lpwstr>
  </property>
  <property fmtid="{D5CDD505-2E9C-101B-9397-08002B2CF9AE}" pid="9" name="MSIP_Label_c96ed6d7-747c-41fd-b042-ff14484edc24_ContentBits">
    <vt:lpwstr>0</vt:lpwstr>
  </property>
</Properties>
</file>