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4" r:id="rId2"/>
    <p:sldId id="674" r:id="rId3"/>
    <p:sldId id="675" r:id="rId4"/>
    <p:sldId id="676" r:id="rId5"/>
    <p:sldId id="677" r:id="rId6"/>
    <p:sldId id="678" r:id="rId7"/>
    <p:sldId id="681" r:id="rId8"/>
    <p:sldId id="680" r:id="rId9"/>
    <p:sldId id="679" r:id="rId10"/>
    <p:sldId id="486" r:id="rId11"/>
  </p:sldIdLst>
  <p:sldSz cx="10688638" cy="756285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E33"/>
    <a:srgbClr val="1C2D4C"/>
    <a:srgbClr val="776841"/>
    <a:srgbClr val="1E2D4C"/>
    <a:srgbClr val="189AC1"/>
    <a:srgbClr val="87B3C1"/>
    <a:srgbClr val="658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4" y="-726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67E7-A45D-FE4B-8422-9B99B5C66122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58DB-41B2-6848-B136-7FACACC9CD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54BFA-A619-4877-9519-E1A4AE970F78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F1D-F82B-4468-A3BD-3E2F7A0EA4E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9142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6475" y="685800"/>
            <a:ext cx="48450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8385C0-16EE-43D7-80CC-D0DF1FFE70F5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9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50" y="2349391"/>
            <a:ext cx="908534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8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0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9676" y="302871"/>
            <a:ext cx="2744531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519" y="302871"/>
            <a:ext cx="8061014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6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30" y="4859836"/>
            <a:ext cx="9085343" cy="15020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30" y="3205460"/>
            <a:ext cx="9085343" cy="16543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516" y="1764671"/>
            <a:ext cx="5401844" cy="49911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0504" y="1764671"/>
            <a:ext cx="5403699" cy="49911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4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90"/>
            <a:ext cx="4722673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100" b="1"/>
            </a:lvl2pPr>
            <a:lvl3pPr marL="914286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5"/>
            <a:ext cx="4722673" cy="43573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6" cy="7055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100" b="1"/>
            </a:lvl2pPr>
            <a:lvl3pPr marL="914286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0" indent="0">
              <a:buNone/>
              <a:defRPr sz="1600" b="1"/>
            </a:lvl7pPr>
            <a:lvl8pPr marL="3200005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6" cy="43573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1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6" y="301113"/>
            <a:ext cx="3516488" cy="128148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1" y="301120"/>
            <a:ext cx="5975246" cy="6454683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6" y="1582600"/>
            <a:ext cx="3516488" cy="5173200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300"/>
            </a:lvl2pPr>
            <a:lvl3pPr marL="914286" indent="0">
              <a:buNone/>
              <a:defRPr sz="1000"/>
            </a:lvl3pPr>
            <a:lvl4pPr marL="1371431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5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9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9" y="5293995"/>
            <a:ext cx="6413183" cy="62498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9" y="675755"/>
            <a:ext cx="6413183" cy="453771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900"/>
            </a:lvl2pPr>
            <a:lvl3pPr marL="914286" indent="0">
              <a:buNone/>
              <a:defRPr sz="2400"/>
            </a:lvl3pPr>
            <a:lvl4pPr marL="1371431" indent="0">
              <a:buNone/>
              <a:defRPr sz="2100"/>
            </a:lvl4pPr>
            <a:lvl5pPr marL="1828574" indent="0">
              <a:buNone/>
              <a:defRPr sz="2100"/>
            </a:lvl5pPr>
            <a:lvl6pPr marL="2285717" indent="0">
              <a:buNone/>
              <a:defRPr sz="2100"/>
            </a:lvl6pPr>
            <a:lvl7pPr marL="2742860" indent="0">
              <a:buNone/>
              <a:defRPr sz="2100"/>
            </a:lvl7pPr>
            <a:lvl8pPr marL="3200005" indent="0">
              <a:buNone/>
              <a:defRPr sz="2100"/>
            </a:lvl8pPr>
            <a:lvl9pPr marL="3657148" indent="0">
              <a:buNone/>
              <a:defRPr sz="21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9" y="5918981"/>
            <a:ext cx="6413183" cy="887584"/>
          </a:xfrm>
        </p:spPr>
        <p:txBody>
          <a:bodyPr/>
          <a:lstStyle>
            <a:lvl1pPr marL="0" indent="0">
              <a:buNone/>
              <a:defRPr sz="1400"/>
            </a:lvl1pPr>
            <a:lvl2pPr marL="457143" indent="0">
              <a:buNone/>
              <a:defRPr sz="1300"/>
            </a:lvl2pPr>
            <a:lvl3pPr marL="914286" indent="0">
              <a:buNone/>
              <a:defRPr sz="1000"/>
            </a:lvl3pPr>
            <a:lvl4pPr marL="1371431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0" indent="0">
              <a:buNone/>
              <a:defRPr sz="900"/>
            </a:lvl7pPr>
            <a:lvl8pPr marL="3200005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7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4" y="302866"/>
            <a:ext cx="9619774" cy="1260475"/>
          </a:xfrm>
          <a:prstGeom prst="rect">
            <a:avLst/>
          </a:prstGeom>
        </p:spPr>
        <p:txBody>
          <a:bodyPr vert="horz" lIns="91428" tIns="45715" rIns="91428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4" y="1764671"/>
            <a:ext cx="9619774" cy="4991131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3" y="7009646"/>
            <a:ext cx="2494016" cy="402652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D921-8C2E-4649-835B-22560DDD5D81}" type="datetimeFigureOut">
              <a:rPr lang="en-GB" smtClean="0"/>
              <a:t>05/04/2018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5" y="7009646"/>
            <a:ext cx="3384735" cy="402652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2" y="7009646"/>
            <a:ext cx="2494016" cy="402652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E92AC-24FA-484D-B21A-80EB03F80C2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2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914286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2" algn="l" defTabSz="91428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2" algn="l" defTabSz="91428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0" indent="-228572" algn="l" defTabSz="914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5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tom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python.org/3/tutorial/errors.html" TargetMode="External"/><Relationship Id="rId4" Type="http://schemas.openxmlformats.org/officeDocument/2006/relationships/hyperlink" Target="https://github.com/Honza-m/python-train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python.org/3.6/library/string.html" TargetMode="External"/><Relationship Id="rId4" Type="http://schemas.openxmlformats.org/officeDocument/2006/relationships/hyperlink" Target="https://github.com/Honza-m/python-train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onza-m/python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5" y="5240896"/>
            <a:ext cx="2222968" cy="937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269257"/>
            <a:ext cx="10688638" cy="1354207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endParaRPr lang="en-US" sz="2100" dirty="0" smtClean="0">
              <a:solidFill>
                <a:srgbClr val="FFFFFF"/>
              </a:solidFill>
              <a:latin typeface="Optima"/>
              <a:cs typeface="Optima"/>
            </a:endParaRPr>
          </a:p>
          <a:p>
            <a:pPr algn="ctr"/>
            <a:r>
              <a:rPr lang="en-US" sz="2900" dirty="0" smtClean="0">
                <a:solidFill>
                  <a:srgbClr val="FFFFFF"/>
                </a:solidFill>
                <a:latin typeface="Optima"/>
                <a:cs typeface="Optima"/>
              </a:rPr>
              <a:t>Python Workshop #2</a:t>
            </a:r>
            <a:endParaRPr lang="en-US" dirty="0" smtClean="0">
              <a:solidFill>
                <a:srgbClr val="FFFFFF"/>
              </a:solidFill>
              <a:latin typeface="Optima"/>
              <a:cs typeface="Optima"/>
            </a:endParaRPr>
          </a:p>
          <a:p>
            <a:pPr algn="ctr"/>
            <a:endParaRPr lang="en-US" dirty="0">
              <a:solidFill>
                <a:srgbClr val="FFFFFF"/>
              </a:solidFill>
              <a:latin typeface="Optima"/>
              <a:cs typeface="Optima"/>
            </a:endParaRP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05/04/2018</a:t>
            </a:r>
            <a:endParaRPr lang="en-US" sz="14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0063" y="3205361"/>
            <a:ext cx="4608512" cy="0"/>
          </a:xfrm>
          <a:prstGeom prst="line">
            <a:avLst/>
          </a:prstGeom>
          <a:ln w="3175" cmpd="sng">
            <a:solidFill>
              <a:srgbClr val="7768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" y="3699934"/>
            <a:ext cx="10688637" cy="873579"/>
          </a:xfrm>
        </p:spPr>
        <p:txBody>
          <a:bodyPr anchor="t">
            <a:no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>Charlotte House, 2 South Charlotte Street Edinburgh, EH2 4AW </a:t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>Tel: + 44 (0)131 659 9810 </a:t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/>
            </a:r>
            <a:b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</a:br>
            <a:r>
              <a:rPr lang="en-US" sz="1300" dirty="0">
                <a:solidFill>
                  <a:schemeClr val="bg1"/>
                </a:solidFill>
                <a:latin typeface="Calibri Light"/>
                <a:cs typeface="Calibri Light"/>
              </a:rPr>
              <a:t>www.eighty-days.com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00" y="2341266"/>
            <a:ext cx="2222968" cy="9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914908" y="2773313"/>
            <a:ext cx="6862779" cy="622676"/>
          </a:xfrm>
        </p:spPr>
        <p:txBody>
          <a:bodyPr anchor="t">
            <a:noAutofit/>
          </a:bodyPr>
          <a:lstStyle/>
          <a:p>
            <a:pPr>
              <a:lnSpc>
                <a:spcPts val="4400"/>
              </a:lnSpc>
            </a:pPr>
            <a:r>
              <a:rPr lang="en-GB" altLang="en-US" dirty="0" smtClean="0">
                <a:solidFill>
                  <a:srgbClr val="1E2D4C"/>
                </a:solidFill>
                <a:latin typeface="Optima"/>
                <a:ea typeface="ＭＳ Ｐゴシック" pitchFamily="34" charset="-128"/>
                <a:cs typeface="Optima"/>
              </a:rPr>
              <a:t>HEADER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36112" y="3637409"/>
            <a:ext cx="4820370" cy="0"/>
          </a:xfrm>
          <a:prstGeom prst="line">
            <a:avLst/>
          </a:prstGeom>
          <a:ln>
            <a:solidFill>
              <a:srgbClr val="776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CONTENT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Workshop 1 review (Python installation, command line, basic commands)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Text editors and running a script from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cmd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Common Python errors and try &amp; except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Common string operations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‘and’, ‘or’, ‘not’, ‘in’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statements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Tuples, list and their methods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Quick recap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Installing Python from Python.org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Running Python from command line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Basic operators (+, -, /, *, **, %) + (==, &lt;=, &gt;=, !=)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Basic functions and arguments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6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Writing and running longer functions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Install your preferred text editor (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http://atom.io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Set up a folder near your user directory to contain all your scripts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Add new project, create new file, name the file to see language highlights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Save file and run in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cmd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Common errors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All examples available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at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https://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github.com/Honza-m/python-training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Docs -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5"/>
              </a:rPr>
              <a:t>https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5"/>
              </a:rPr>
              <a:t>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5"/>
              </a:rPr>
              <a:t>docs.python.org/3/tutorial/errors.html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SyntaxError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NameError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ZeroDivisionError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TypeError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ValueError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Try: Except: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Common string operations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All examples available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at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https://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github.com/Honza-m/python-training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Docs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-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5"/>
              </a:rPr>
              <a:t>https://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5"/>
              </a:rPr>
              <a:t>docs.python.org/3.6/library/string.html</a:t>
            </a:r>
            <a:endParaRPr lang="en-GB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See 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GtiHub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file 2.3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a</a:t>
            </a: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nd, or, not 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1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== 1 # True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(1 == 1)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or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(1 == 2) #True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(1==1)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and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(1==2) #False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(1==1) </a:t>
            </a:r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and not 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(1==2) #True, same as (1==1) and (1!=2)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937924" y="685081"/>
            <a:ext cx="6790771" cy="873579"/>
          </a:xfrm>
        </p:spPr>
        <p:txBody>
          <a:bodyPr anchor="t">
            <a:normAutofit fontScale="90000"/>
          </a:bodyPr>
          <a:lstStyle/>
          <a:p>
            <a:pPr>
              <a:lnSpc>
                <a:spcPts val="4400"/>
              </a:lnSpc>
            </a:pPr>
            <a:r>
              <a:rPr lang="en-GB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ＭＳ Ｐゴシック" pitchFamily="34" charset="-128"/>
                <a:cs typeface="Optima"/>
              </a:rPr>
              <a:t>Tuples, lists, and dictionaries and ‘in’ statement</a:t>
            </a:r>
            <a:endParaRPr lang="en-GB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ＭＳ Ｐゴシック" pitchFamily="34" charset="-128"/>
              <a:cs typeface="Optima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59943" y="1717971"/>
            <a:ext cx="6768752" cy="47635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Variables that allow you to store more data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See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https://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  <a:hlinkClick r:id="rId4"/>
              </a:rPr>
              <a:t>github.com/Honza-m/python-training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, - file 2.4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48934" y="1479880"/>
            <a:ext cx="6790771" cy="0"/>
          </a:xfrm>
          <a:prstGeom prst="line">
            <a:avLst/>
          </a:prstGeom>
          <a:ln>
            <a:solidFill>
              <a:srgbClr val="94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21058</TotalTime>
  <Words>288</Words>
  <Application>Microsoft Office PowerPoint</Application>
  <PresentationFormat>Custom</PresentationFormat>
  <Paragraphs>54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HEADER</vt:lpstr>
      <vt:lpstr>CONTENT</vt:lpstr>
      <vt:lpstr>Quick recap</vt:lpstr>
      <vt:lpstr>Writing and running longer functions</vt:lpstr>
      <vt:lpstr>Common errors</vt:lpstr>
      <vt:lpstr>Common string operations</vt:lpstr>
      <vt:lpstr>and, or, not </vt:lpstr>
      <vt:lpstr>Tuples, lists, and dictionaries and ‘in’ statement</vt:lpstr>
      <vt:lpstr>Charlotte House, 2 South Charlotte Street Edinburgh, EH2 4AW   Tel: + 44 (0)131 659 9810   www.eighty-days.com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Rhyn Gardner</dc:creator>
  <cp:lastModifiedBy>Jan Morawiec</cp:lastModifiedBy>
  <cp:revision>534</cp:revision>
  <cp:lastPrinted>2016-05-06T09:03:18Z</cp:lastPrinted>
  <dcterms:created xsi:type="dcterms:W3CDTF">2012-07-04T19:53:43Z</dcterms:created>
  <dcterms:modified xsi:type="dcterms:W3CDTF">2018-04-05T10:49:36Z</dcterms:modified>
</cp:coreProperties>
</file>