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7" r:id="rId3"/>
    <p:sldId id="262" r:id="rId4"/>
    <p:sldId id="263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337-8C05-406E-B008-3AFB78449C8D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68B-28A0-4631-BBE6-7C13443B745F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6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63D-3F1A-4088-9983-107B90B42C1E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3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GLMMs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1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60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6E9-3C51-4C77-86DC-014C90BB210C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5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092-C857-4C8F-A3E0-7B7A9A182EA2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3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6CD5-240F-4B65-9CEA-A4BD872CEA9E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FBF0-247D-4137-B0CA-2961188BB56D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0545-5BD0-48CF-9C91-9734533D5CE5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4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6EED-1FD1-4564-A45D-ED19AD106396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1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5BA1-3E8F-46E3-9E14-10F61BBEC1E2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2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dirty="0"/>
              <a:t>.</a:t>
            </a:r>
            <a:r>
              <a:rPr lang="en-US" dirty="0" smtClean="0"/>
              <a:t>1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mtClean="0"/>
              <a:t>Introduction </a:t>
            </a:r>
            <a:r>
              <a:rPr lang="en-US" dirty="0" smtClean="0"/>
              <a:t>to state-space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Say we’re sampling changes in fish abundance over time</a:t>
            </a:r>
          </a:p>
          <a:p>
            <a:pPr lvl="1"/>
            <a:r>
              <a:rPr lang="en-US" dirty="0" smtClean="0"/>
              <a:t> “Time series” of samples for same site</a:t>
            </a:r>
          </a:p>
          <a:p>
            <a:pPr lvl="1"/>
            <a:r>
              <a:rPr lang="en-US" dirty="0" smtClean="0"/>
              <a:t>“Open population” (has births, deaths, migrations)</a:t>
            </a:r>
          </a:p>
          <a:p>
            <a:pPr lvl="1"/>
            <a:r>
              <a:rPr lang="en-US" dirty="0" smtClean="0"/>
              <a:t>Measurement + Process errors</a:t>
            </a:r>
          </a:p>
          <a:p>
            <a:pPr lvl="1"/>
            <a:r>
              <a:rPr lang="en-US" dirty="0" smtClean="0"/>
              <a:t>“State-space model”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76" y="3733800"/>
            <a:ext cx="5168981" cy="3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4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Two steps: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Specify “Dynamics”</a:t>
                </a:r>
              </a:p>
              <a:p>
                <a:pPr lvl="2" indent="-342900"/>
                <a:r>
                  <a:rPr lang="en-US" dirty="0" smtClean="0"/>
                  <a:t>Probability of transitions in states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States are generally abundance, density, etc.</a:t>
                </a:r>
                <a:endParaRPr lang="en-US" dirty="0"/>
              </a:p>
              <a:p>
                <a:pPr marL="91440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Specify </a:t>
                </a:r>
                <a:r>
                  <a:rPr lang="en-US" dirty="0" smtClean="0"/>
                  <a:t>“Observations”</a:t>
                </a:r>
              </a:p>
              <a:p>
                <a:pPr lvl="2" indent="-342900"/>
                <a:r>
                  <a:rPr lang="en-US" dirty="0" smtClean="0"/>
                  <a:t>Probability of data given states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2" indent="-342900"/>
                <a:r>
                  <a:rPr lang="en-US" dirty="0" smtClean="0"/>
                  <a:t>Observations are generally samples, counts, or calculations based on these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3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Mathematical notation</a:t>
                </a:r>
              </a:p>
              <a:p>
                <a:pPr lvl="1"/>
                <a:r>
                  <a:rPr lang="en-US" dirty="0" smtClean="0"/>
                  <a:t>Changes in local </a:t>
                </a:r>
                <a:r>
                  <a:rPr lang="en-US" dirty="0"/>
                  <a:t>densities are exchangeable random effects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average change in density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process variation</a:t>
                </a:r>
                <a:endParaRPr lang="en-US" dirty="0"/>
              </a:p>
              <a:p>
                <a:pPr lvl="1"/>
                <a:r>
                  <a:rPr lang="en-US" dirty="0"/>
                  <a:t>Local survey counts are also exchangeable within each site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between-sample (given a particular time) </a:t>
                </a:r>
                <a:r>
                  <a:rPr lang="en-US" dirty="0"/>
                  <a:t>variation</a:t>
                </a:r>
              </a:p>
              <a:p>
                <a:r>
                  <a:rPr lang="en-US" dirty="0"/>
                  <a:t>We then just need priors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Uniform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−10, 10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Uniform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Uniform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7" t="-1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66171" y="294354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2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State-space model example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467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76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1_Office Theme</vt:lpstr>
      <vt:lpstr>3.1:  Introduction to state-space models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3/1: Review and introduction to state-space models</dc:title>
  <dc:creator>Thorson, James</dc:creator>
  <cp:lastModifiedBy>Thorson, James</cp:lastModifiedBy>
  <cp:revision>8</cp:revision>
  <dcterms:created xsi:type="dcterms:W3CDTF">2016-01-05T21:24:23Z</dcterms:created>
  <dcterms:modified xsi:type="dcterms:W3CDTF">2016-01-18T00:28:29Z</dcterms:modified>
</cp:coreProperties>
</file>