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5029200" cy="3200400"/>
  <p:notesSz cx="6858000" cy="9144000"/>
  <p:defaultTextStyle>
    <a:defPPr>
      <a:defRPr lang="en-US"/>
    </a:defPPr>
    <a:lvl1pPr marL="0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61244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22488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83732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044976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306220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567464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828709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089953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>
          <p15:clr>
            <a:srgbClr val="A4A3A4"/>
          </p15:clr>
        </p15:guide>
        <p15:guide id="2" pos="15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18" d="100"/>
          <a:sy n="218" d="100"/>
        </p:scale>
        <p:origin x="780" y="180"/>
      </p:cViewPr>
      <p:guideLst>
        <p:guide orient="horz" pos="1008"/>
        <p:guide pos="15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190" y="994199"/>
            <a:ext cx="4274820" cy="6860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380" y="1813560"/>
            <a:ext cx="3520440" cy="8178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1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2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3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44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0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899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40B2-1A9A-468C-8E02-3AEEFDF79D47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ADDCD-DABC-4AD5-8E0E-34B84BFFE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1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40B2-1A9A-468C-8E02-3AEEFDF79D47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ADDCD-DABC-4AD5-8E0E-34B84BFFE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3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46170" y="128165"/>
            <a:ext cx="1131570" cy="27307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128165"/>
            <a:ext cx="3310890" cy="27307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40B2-1A9A-468C-8E02-3AEEFDF79D47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ADDCD-DABC-4AD5-8E0E-34B84BFFE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40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40B2-1A9A-468C-8E02-3AEEFDF79D47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ADDCD-DABC-4AD5-8E0E-34B84BFFE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17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273" y="2056556"/>
            <a:ext cx="4274820" cy="635635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273" y="1356466"/>
            <a:ext cx="4274820" cy="700088"/>
          </a:xfrm>
        </p:spPr>
        <p:txBody>
          <a:bodyPr anchor="b"/>
          <a:lstStyle>
            <a:lvl1pPr marL="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1pPr>
            <a:lvl2pPr marL="26124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52248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3732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4497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0622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6746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2870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08995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40B2-1A9A-468C-8E02-3AEEFDF79D47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ADDCD-DABC-4AD5-8E0E-34B84BFFE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1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746761"/>
            <a:ext cx="2221230" cy="211211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6510" y="746761"/>
            <a:ext cx="2221230" cy="211211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40B2-1A9A-468C-8E02-3AEEFDF79D47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ADDCD-DABC-4AD5-8E0E-34B84BFFE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17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1" y="716386"/>
            <a:ext cx="2222103" cy="29855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1244" indent="0">
              <a:buNone/>
              <a:defRPr sz="1100" b="1"/>
            </a:lvl2pPr>
            <a:lvl3pPr marL="522488" indent="0">
              <a:buNone/>
              <a:defRPr sz="1000" b="1"/>
            </a:lvl3pPr>
            <a:lvl4pPr marL="783732" indent="0">
              <a:buNone/>
              <a:defRPr sz="900" b="1"/>
            </a:lvl4pPr>
            <a:lvl5pPr marL="1044976" indent="0">
              <a:buNone/>
              <a:defRPr sz="900" b="1"/>
            </a:lvl5pPr>
            <a:lvl6pPr marL="1306220" indent="0">
              <a:buNone/>
              <a:defRPr sz="900" b="1"/>
            </a:lvl6pPr>
            <a:lvl7pPr marL="1567464" indent="0">
              <a:buNone/>
              <a:defRPr sz="900" b="1"/>
            </a:lvl7pPr>
            <a:lvl8pPr marL="1828709" indent="0">
              <a:buNone/>
              <a:defRPr sz="900" b="1"/>
            </a:lvl8pPr>
            <a:lvl9pPr marL="2089953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461" y="1014942"/>
            <a:ext cx="2222103" cy="1843934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4765" y="716386"/>
            <a:ext cx="2222977" cy="29855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1244" indent="0">
              <a:buNone/>
              <a:defRPr sz="1100" b="1"/>
            </a:lvl2pPr>
            <a:lvl3pPr marL="522488" indent="0">
              <a:buNone/>
              <a:defRPr sz="1000" b="1"/>
            </a:lvl3pPr>
            <a:lvl4pPr marL="783732" indent="0">
              <a:buNone/>
              <a:defRPr sz="900" b="1"/>
            </a:lvl4pPr>
            <a:lvl5pPr marL="1044976" indent="0">
              <a:buNone/>
              <a:defRPr sz="900" b="1"/>
            </a:lvl5pPr>
            <a:lvl6pPr marL="1306220" indent="0">
              <a:buNone/>
              <a:defRPr sz="900" b="1"/>
            </a:lvl6pPr>
            <a:lvl7pPr marL="1567464" indent="0">
              <a:buNone/>
              <a:defRPr sz="900" b="1"/>
            </a:lvl7pPr>
            <a:lvl8pPr marL="1828709" indent="0">
              <a:buNone/>
              <a:defRPr sz="900" b="1"/>
            </a:lvl8pPr>
            <a:lvl9pPr marL="2089953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4765" y="1014942"/>
            <a:ext cx="2222977" cy="1843934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40B2-1A9A-468C-8E02-3AEEFDF79D47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ADDCD-DABC-4AD5-8E0E-34B84BFFE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92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40B2-1A9A-468C-8E02-3AEEFDF79D47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ADDCD-DABC-4AD5-8E0E-34B84BFFE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3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40B2-1A9A-468C-8E02-3AEEFDF79D47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ADDCD-DABC-4AD5-8E0E-34B84BFFE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0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1" y="127423"/>
            <a:ext cx="1654573" cy="542290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6279" y="127426"/>
            <a:ext cx="2811463" cy="273145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461" y="669716"/>
            <a:ext cx="1654573" cy="2189163"/>
          </a:xfrm>
        </p:spPr>
        <p:txBody>
          <a:bodyPr/>
          <a:lstStyle>
            <a:lvl1pPr marL="0" indent="0">
              <a:buNone/>
              <a:defRPr sz="800"/>
            </a:lvl1pPr>
            <a:lvl2pPr marL="261244" indent="0">
              <a:buNone/>
              <a:defRPr sz="700"/>
            </a:lvl2pPr>
            <a:lvl3pPr marL="522488" indent="0">
              <a:buNone/>
              <a:defRPr sz="600"/>
            </a:lvl3pPr>
            <a:lvl4pPr marL="783732" indent="0">
              <a:buNone/>
              <a:defRPr sz="500"/>
            </a:lvl4pPr>
            <a:lvl5pPr marL="1044976" indent="0">
              <a:buNone/>
              <a:defRPr sz="500"/>
            </a:lvl5pPr>
            <a:lvl6pPr marL="1306220" indent="0">
              <a:buNone/>
              <a:defRPr sz="500"/>
            </a:lvl6pPr>
            <a:lvl7pPr marL="1567464" indent="0">
              <a:buNone/>
              <a:defRPr sz="500"/>
            </a:lvl7pPr>
            <a:lvl8pPr marL="1828709" indent="0">
              <a:buNone/>
              <a:defRPr sz="500"/>
            </a:lvl8pPr>
            <a:lvl9pPr marL="2089953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40B2-1A9A-468C-8E02-3AEEFDF79D47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ADDCD-DABC-4AD5-8E0E-34B84BFFE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19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758" y="2240280"/>
            <a:ext cx="3017520" cy="264478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85758" y="285962"/>
            <a:ext cx="3017520" cy="1920240"/>
          </a:xfrm>
        </p:spPr>
        <p:txBody>
          <a:bodyPr/>
          <a:lstStyle>
            <a:lvl1pPr marL="0" indent="0">
              <a:buNone/>
              <a:defRPr sz="1800"/>
            </a:lvl1pPr>
            <a:lvl2pPr marL="261244" indent="0">
              <a:buNone/>
              <a:defRPr sz="1600"/>
            </a:lvl2pPr>
            <a:lvl3pPr marL="522488" indent="0">
              <a:buNone/>
              <a:defRPr sz="1400"/>
            </a:lvl3pPr>
            <a:lvl4pPr marL="783732" indent="0">
              <a:buNone/>
              <a:defRPr sz="1100"/>
            </a:lvl4pPr>
            <a:lvl5pPr marL="1044976" indent="0">
              <a:buNone/>
              <a:defRPr sz="1100"/>
            </a:lvl5pPr>
            <a:lvl6pPr marL="1306220" indent="0">
              <a:buNone/>
              <a:defRPr sz="1100"/>
            </a:lvl6pPr>
            <a:lvl7pPr marL="1567464" indent="0">
              <a:buNone/>
              <a:defRPr sz="1100"/>
            </a:lvl7pPr>
            <a:lvl8pPr marL="1828709" indent="0">
              <a:buNone/>
              <a:defRPr sz="1100"/>
            </a:lvl8pPr>
            <a:lvl9pPr marL="2089953" indent="0">
              <a:buNone/>
              <a:defRPr sz="1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5758" y="2504760"/>
            <a:ext cx="3017520" cy="375603"/>
          </a:xfrm>
        </p:spPr>
        <p:txBody>
          <a:bodyPr/>
          <a:lstStyle>
            <a:lvl1pPr marL="0" indent="0">
              <a:buNone/>
              <a:defRPr sz="800"/>
            </a:lvl1pPr>
            <a:lvl2pPr marL="261244" indent="0">
              <a:buNone/>
              <a:defRPr sz="700"/>
            </a:lvl2pPr>
            <a:lvl3pPr marL="522488" indent="0">
              <a:buNone/>
              <a:defRPr sz="600"/>
            </a:lvl3pPr>
            <a:lvl4pPr marL="783732" indent="0">
              <a:buNone/>
              <a:defRPr sz="500"/>
            </a:lvl4pPr>
            <a:lvl5pPr marL="1044976" indent="0">
              <a:buNone/>
              <a:defRPr sz="500"/>
            </a:lvl5pPr>
            <a:lvl6pPr marL="1306220" indent="0">
              <a:buNone/>
              <a:defRPr sz="500"/>
            </a:lvl6pPr>
            <a:lvl7pPr marL="1567464" indent="0">
              <a:buNone/>
              <a:defRPr sz="500"/>
            </a:lvl7pPr>
            <a:lvl8pPr marL="1828709" indent="0">
              <a:buNone/>
              <a:defRPr sz="500"/>
            </a:lvl8pPr>
            <a:lvl9pPr marL="2089953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40B2-1A9A-468C-8E02-3AEEFDF79D47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ADDCD-DABC-4AD5-8E0E-34B84BFFE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127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128164"/>
            <a:ext cx="4526280" cy="533400"/>
          </a:xfrm>
          <a:prstGeom prst="rect">
            <a:avLst/>
          </a:prstGeom>
        </p:spPr>
        <p:txBody>
          <a:bodyPr vert="horz" lIns="52249" tIns="26124" rIns="52249" bIns="261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746761"/>
            <a:ext cx="4526280" cy="2112116"/>
          </a:xfrm>
          <a:prstGeom prst="rect">
            <a:avLst/>
          </a:prstGeom>
        </p:spPr>
        <p:txBody>
          <a:bodyPr vert="horz" lIns="52249" tIns="26124" rIns="52249" bIns="261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2966297"/>
            <a:ext cx="1173480" cy="170392"/>
          </a:xfrm>
          <a:prstGeom prst="rect">
            <a:avLst/>
          </a:prstGeom>
        </p:spPr>
        <p:txBody>
          <a:bodyPr vert="horz" lIns="52249" tIns="26124" rIns="52249" bIns="26124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240B2-1A9A-468C-8E02-3AEEFDF79D47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18310" y="2966297"/>
            <a:ext cx="1592580" cy="170392"/>
          </a:xfrm>
          <a:prstGeom prst="rect">
            <a:avLst/>
          </a:prstGeom>
        </p:spPr>
        <p:txBody>
          <a:bodyPr vert="horz" lIns="52249" tIns="26124" rIns="52249" bIns="26124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4260" y="2966297"/>
            <a:ext cx="1173480" cy="170392"/>
          </a:xfrm>
          <a:prstGeom prst="rect">
            <a:avLst/>
          </a:prstGeom>
        </p:spPr>
        <p:txBody>
          <a:bodyPr vert="horz" lIns="52249" tIns="26124" rIns="52249" bIns="26124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ADDCD-DABC-4AD5-8E0E-34B84BFFE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08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2488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5933" indent="-195933" algn="l" defTabSz="522488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4522" indent="-163278" algn="l" defTabSz="522488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3110" indent="-130622" algn="l" defTabSz="522488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354" indent="-130622" algn="l" defTabSz="522488" rtl="0" eaLnBrk="1" latinLnBrk="0" hangingPunct="1">
        <a:spcBef>
          <a:spcPct val="20000"/>
        </a:spcBef>
        <a:buFont typeface="Arial" panose="020B0604020202020204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75598" indent="-130622" algn="l" defTabSz="522488" rtl="0" eaLnBrk="1" latinLnBrk="0" hangingPunct="1">
        <a:spcBef>
          <a:spcPct val="20000"/>
        </a:spcBef>
        <a:buFont typeface="Arial" panose="020B0604020202020204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36842" indent="-130622" algn="l" defTabSz="522488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98087" indent="-130622" algn="l" defTabSz="522488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959331" indent="-130622" algn="l" defTabSz="522488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20575" indent="-130622" algn="l" defTabSz="522488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248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61244" algn="l" defTabSz="52248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22488" algn="l" defTabSz="52248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83732" algn="l" defTabSz="52248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44976" algn="l" defTabSz="52248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06220" algn="l" defTabSz="52248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67464" algn="l" defTabSz="52248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709" algn="l" defTabSz="52248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89953" algn="l" defTabSz="52248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Oval 102"/>
          <p:cNvSpPr/>
          <p:nvPr/>
        </p:nvSpPr>
        <p:spPr>
          <a:xfrm>
            <a:off x="841206" y="1114110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612606" y="1196144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n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105" name="Oval 104"/>
          <p:cNvSpPr/>
          <p:nvPr/>
        </p:nvSpPr>
        <p:spPr>
          <a:xfrm>
            <a:off x="1984207" y="1114110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1755607" y="1196144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n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1374606" y="1380810"/>
            <a:ext cx="6096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3132706" y="1114110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2904106" y="1196144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n</a:t>
            </a:r>
            <a:r>
              <a:rPr lang="en-US" sz="2000" baseline="-25000" dirty="0" smtClean="0"/>
              <a:t>3</a:t>
            </a:r>
            <a:endParaRPr lang="en-US" sz="2000" baseline="-25000" dirty="0"/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2523105" y="1380810"/>
            <a:ext cx="6096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4270207" y="1114110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4041607" y="1196144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n</a:t>
            </a:r>
            <a:r>
              <a:rPr lang="en-US" sz="2000" baseline="-25000" dirty="0" smtClean="0"/>
              <a:t>4</a:t>
            </a:r>
            <a:endParaRPr lang="en-US" sz="2000" baseline="-25000" dirty="0"/>
          </a:p>
        </p:txBody>
      </p:sp>
      <p:cxnSp>
        <p:nvCxnSpPr>
          <p:cNvPr id="113" name="Straight Arrow Connector 112"/>
          <p:cNvCxnSpPr/>
          <p:nvPr/>
        </p:nvCxnSpPr>
        <p:spPr>
          <a:xfrm>
            <a:off x="3660607" y="1380810"/>
            <a:ext cx="6096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841206" y="2535782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Arrow Connector 114"/>
          <p:cNvCxnSpPr>
            <a:stCxn id="103" idx="4"/>
            <a:endCxn id="114" idx="0"/>
          </p:cNvCxnSpPr>
          <p:nvPr/>
        </p:nvCxnSpPr>
        <p:spPr>
          <a:xfrm>
            <a:off x="1107906" y="1647510"/>
            <a:ext cx="0" cy="8882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41206" y="2617816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b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117" name="Rectangle 116"/>
          <p:cNvSpPr/>
          <p:nvPr/>
        </p:nvSpPr>
        <p:spPr>
          <a:xfrm>
            <a:off x="1984207" y="2535782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Arrow Connector 117"/>
          <p:cNvCxnSpPr>
            <a:stCxn id="105" idx="4"/>
            <a:endCxn id="117" idx="0"/>
          </p:cNvCxnSpPr>
          <p:nvPr/>
        </p:nvCxnSpPr>
        <p:spPr>
          <a:xfrm>
            <a:off x="2250907" y="1647510"/>
            <a:ext cx="0" cy="8882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984207" y="2617816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b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sp>
        <p:nvSpPr>
          <p:cNvPr id="120" name="Rectangle 119"/>
          <p:cNvSpPr/>
          <p:nvPr/>
        </p:nvSpPr>
        <p:spPr>
          <a:xfrm>
            <a:off x="3118566" y="2535782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Arrow Connector 120"/>
          <p:cNvCxnSpPr>
            <a:stCxn id="108" idx="4"/>
            <a:endCxn id="120" idx="0"/>
          </p:cNvCxnSpPr>
          <p:nvPr/>
        </p:nvCxnSpPr>
        <p:spPr>
          <a:xfrm flipH="1">
            <a:off x="3385266" y="1647510"/>
            <a:ext cx="14140" cy="8882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3118566" y="2617816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b</a:t>
            </a:r>
            <a:r>
              <a:rPr lang="en-US" sz="2000" baseline="-25000" dirty="0" smtClean="0"/>
              <a:t>3</a:t>
            </a:r>
            <a:endParaRPr lang="en-US" sz="2000" baseline="-25000" dirty="0"/>
          </a:p>
        </p:txBody>
      </p:sp>
      <p:sp>
        <p:nvSpPr>
          <p:cNvPr id="123" name="Rectangle 122"/>
          <p:cNvSpPr/>
          <p:nvPr/>
        </p:nvSpPr>
        <p:spPr>
          <a:xfrm>
            <a:off x="4270207" y="2542265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>
            <a:stCxn id="111" idx="4"/>
            <a:endCxn id="123" idx="0"/>
          </p:cNvCxnSpPr>
          <p:nvPr/>
        </p:nvCxnSpPr>
        <p:spPr>
          <a:xfrm>
            <a:off x="4536907" y="1647510"/>
            <a:ext cx="0" cy="8947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4270207" y="2624299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b</a:t>
            </a:r>
            <a:r>
              <a:rPr lang="en-US" sz="2000" baseline="-25000" dirty="0" smtClean="0"/>
              <a:t>4</a:t>
            </a:r>
            <a:endParaRPr lang="en-US" sz="2000" baseline="-25000" dirty="0"/>
          </a:p>
        </p:txBody>
      </p:sp>
      <p:sp>
        <p:nvSpPr>
          <p:cNvPr id="126" name="Oval 125"/>
          <p:cNvSpPr/>
          <p:nvPr/>
        </p:nvSpPr>
        <p:spPr>
          <a:xfrm>
            <a:off x="98181" y="1905000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/>
          <p:cNvCxnSpPr>
            <a:endCxn id="114" idx="0"/>
          </p:cNvCxnSpPr>
          <p:nvPr/>
        </p:nvCxnSpPr>
        <p:spPr>
          <a:xfrm>
            <a:off x="613392" y="2171700"/>
            <a:ext cx="494514" cy="3640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endCxn id="117" idx="0"/>
          </p:cNvCxnSpPr>
          <p:nvPr/>
        </p:nvCxnSpPr>
        <p:spPr>
          <a:xfrm>
            <a:off x="613393" y="2168459"/>
            <a:ext cx="1637514" cy="3673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endCxn id="120" idx="0"/>
          </p:cNvCxnSpPr>
          <p:nvPr/>
        </p:nvCxnSpPr>
        <p:spPr>
          <a:xfrm>
            <a:off x="618863" y="2171700"/>
            <a:ext cx="2766403" cy="3640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endCxn id="123" idx="0"/>
          </p:cNvCxnSpPr>
          <p:nvPr/>
        </p:nvCxnSpPr>
        <p:spPr>
          <a:xfrm>
            <a:off x="618863" y="2168459"/>
            <a:ext cx="3918044" cy="3738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2476500" y="130895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0" name="Straight Arrow Connector 139"/>
          <p:cNvCxnSpPr>
            <a:stCxn id="134" idx="4"/>
            <a:endCxn id="103" idx="0"/>
          </p:cNvCxnSpPr>
          <p:nvPr/>
        </p:nvCxnSpPr>
        <p:spPr>
          <a:xfrm flipH="1">
            <a:off x="1107906" y="664295"/>
            <a:ext cx="1635294" cy="44981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34" idx="4"/>
            <a:endCxn id="105" idx="0"/>
          </p:cNvCxnSpPr>
          <p:nvPr/>
        </p:nvCxnSpPr>
        <p:spPr>
          <a:xfrm flipH="1">
            <a:off x="2250907" y="664295"/>
            <a:ext cx="492293" cy="44981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34" idx="4"/>
            <a:endCxn id="108" idx="0"/>
          </p:cNvCxnSpPr>
          <p:nvPr/>
        </p:nvCxnSpPr>
        <p:spPr>
          <a:xfrm>
            <a:off x="2743200" y="664295"/>
            <a:ext cx="656206" cy="44981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34" idx="4"/>
            <a:endCxn id="111" idx="0"/>
          </p:cNvCxnSpPr>
          <p:nvPr/>
        </p:nvCxnSpPr>
        <p:spPr>
          <a:xfrm>
            <a:off x="2743200" y="664295"/>
            <a:ext cx="1793707" cy="44981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685800" y="76200"/>
            <a:ext cx="4267200" cy="160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76200" y="1752600"/>
            <a:ext cx="4800600" cy="1371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497053" y="248796"/>
                <a:ext cx="47243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053" y="248796"/>
                <a:ext cx="472437" cy="215444"/>
              </a:xfrm>
              <a:prstGeom prst="rect">
                <a:avLst/>
              </a:prstGeom>
              <a:blipFill>
                <a:blip r:embed="rId2"/>
                <a:stretch>
                  <a:fillRect l="-9091" r="-2597" b="-2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68598" y="2045348"/>
                <a:ext cx="42383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98" y="2045348"/>
                <a:ext cx="423834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1083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8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JTT</dc:creator>
  <cp:lastModifiedBy>Thorson, James</cp:lastModifiedBy>
  <cp:revision>9</cp:revision>
  <dcterms:created xsi:type="dcterms:W3CDTF">2013-11-14T23:32:35Z</dcterms:created>
  <dcterms:modified xsi:type="dcterms:W3CDTF">2016-01-05T20:53:58Z</dcterms:modified>
</cp:coreProperties>
</file>