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0" r:id="rId1"/>
  </p:sldMasterIdLst>
  <p:notesMasterIdLst>
    <p:notesMasterId r:id="rId13"/>
  </p:notesMasterIdLst>
  <p:sldIdLst>
    <p:sldId id="256" r:id="rId2"/>
    <p:sldId id="257" r:id="rId3"/>
    <p:sldId id="268" r:id="rId4"/>
    <p:sldId id="258" r:id="rId5"/>
    <p:sldId id="259" r:id="rId6"/>
    <p:sldId id="273" r:id="rId7"/>
    <p:sldId id="276" r:id="rId8"/>
    <p:sldId id="274" r:id="rId9"/>
    <p:sldId id="261" r:id="rId10"/>
    <p:sldId id="271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6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8"/>
    <p:restoredTop sz="75597"/>
  </p:normalViewPr>
  <p:slideViewPr>
    <p:cSldViewPr snapToGrid="0" snapToObjects="1">
      <p:cViewPr varScale="1">
        <p:scale>
          <a:sx n="111" d="100"/>
          <a:sy n="111" d="100"/>
        </p:scale>
        <p:origin x="142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840232-C655-BC43-9B0D-87D3693A14D1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PT"/>
        </a:p>
      </dgm:t>
    </dgm:pt>
    <dgm:pt modelId="{680AEF52-D317-6A4B-8C34-A5479EE2D6F8}">
      <dgm:prSet/>
      <dgm:spPr/>
      <dgm:t>
        <a:bodyPr/>
        <a:lstStyle/>
        <a:p>
          <a:pPr algn="l"/>
          <a:r>
            <a:rPr lang="pt-PT" i="1" dirty="0" err="1"/>
            <a:t>Friendcesinha</a:t>
          </a:r>
          <a:r>
            <a:rPr lang="pt-PT" dirty="0"/>
            <a:t> – Francesinha em Braga</a:t>
          </a:r>
        </a:p>
      </dgm:t>
    </dgm:pt>
    <dgm:pt modelId="{1EB74FA0-A5FA-1443-B970-6FD2824F1BB1}" type="parTrans" cxnId="{ED2DA740-373A-EB4F-AFA4-BE3BFF91A4D5}">
      <dgm:prSet/>
      <dgm:spPr/>
      <dgm:t>
        <a:bodyPr/>
        <a:lstStyle/>
        <a:p>
          <a:endParaRPr lang="pt-PT"/>
        </a:p>
      </dgm:t>
    </dgm:pt>
    <dgm:pt modelId="{E93BD2D5-98F3-DF4A-B8C0-25DFD713BC67}" type="sibTrans" cxnId="{ED2DA740-373A-EB4F-AFA4-BE3BFF91A4D5}">
      <dgm:prSet/>
      <dgm:spPr/>
      <dgm:t>
        <a:bodyPr/>
        <a:lstStyle/>
        <a:p>
          <a:endParaRPr lang="pt-PT"/>
        </a:p>
      </dgm:t>
    </dgm:pt>
    <dgm:pt modelId="{10C012D3-632B-1345-B6C5-18D5E7B60003}">
      <dgm:prSet/>
      <dgm:spPr/>
      <dgm:t>
        <a:bodyPr/>
        <a:lstStyle/>
        <a:p>
          <a:pPr algn="ctr"/>
          <a:r>
            <a:rPr lang="pt-PT" b="1" u="sng" dirty="0"/>
            <a:t>Motivação</a:t>
          </a:r>
        </a:p>
      </dgm:t>
    </dgm:pt>
    <dgm:pt modelId="{D52EFF34-A1CC-6E46-8B34-2B0205494DEF}" type="parTrans" cxnId="{749F4392-F7B0-2245-A748-F3405D594B55}">
      <dgm:prSet/>
      <dgm:spPr/>
      <dgm:t>
        <a:bodyPr/>
        <a:lstStyle/>
        <a:p>
          <a:endParaRPr lang="pt-PT"/>
        </a:p>
      </dgm:t>
    </dgm:pt>
    <dgm:pt modelId="{860A2F72-8AD4-224F-9F7A-53DDB3F1E18C}" type="sibTrans" cxnId="{749F4392-F7B0-2245-A748-F3405D594B55}">
      <dgm:prSet/>
      <dgm:spPr/>
      <dgm:t>
        <a:bodyPr/>
        <a:lstStyle/>
        <a:p>
          <a:endParaRPr lang="pt-PT"/>
        </a:p>
      </dgm:t>
    </dgm:pt>
    <dgm:pt modelId="{EE94E2AC-4F99-224F-95D6-54B4D297992F}">
      <dgm:prSet/>
      <dgm:spPr/>
      <dgm:t>
        <a:bodyPr/>
        <a:lstStyle/>
        <a:p>
          <a:pPr algn="l"/>
          <a:r>
            <a:rPr lang="pt-PT" dirty="0"/>
            <a:t>Lacuna na mediação entre oferta e a procura</a:t>
          </a:r>
        </a:p>
      </dgm:t>
    </dgm:pt>
    <dgm:pt modelId="{2BAD0A3B-C01E-BF47-A646-44B6EEE8168B}" type="parTrans" cxnId="{C493FD2B-C743-354A-B002-7EEC203E8C6D}">
      <dgm:prSet/>
      <dgm:spPr/>
      <dgm:t>
        <a:bodyPr/>
        <a:lstStyle/>
        <a:p>
          <a:endParaRPr lang="pt-PT"/>
        </a:p>
      </dgm:t>
    </dgm:pt>
    <dgm:pt modelId="{13D21B45-EFCB-FB4F-9FB8-98F711F8B474}" type="sibTrans" cxnId="{C493FD2B-C743-354A-B002-7EEC203E8C6D}">
      <dgm:prSet/>
      <dgm:spPr/>
      <dgm:t>
        <a:bodyPr/>
        <a:lstStyle/>
        <a:p>
          <a:endParaRPr lang="pt-PT"/>
        </a:p>
      </dgm:t>
    </dgm:pt>
    <dgm:pt modelId="{A4CDC119-65AB-F840-8BFD-61F3383D5B07}">
      <dgm:prSet/>
      <dgm:spPr/>
      <dgm:t>
        <a:bodyPr/>
        <a:lstStyle/>
        <a:p>
          <a:pPr algn="ctr"/>
          <a:r>
            <a:rPr lang="pt-PT" b="1" u="sng" dirty="0"/>
            <a:t>Nome</a:t>
          </a:r>
        </a:p>
      </dgm:t>
    </dgm:pt>
    <dgm:pt modelId="{AA87C452-7BCC-9843-B307-6D5BE8B12B7B}" type="parTrans" cxnId="{DFD0B53D-46E1-F543-885B-1A3B1737F612}">
      <dgm:prSet/>
      <dgm:spPr/>
      <dgm:t>
        <a:bodyPr/>
        <a:lstStyle/>
        <a:p>
          <a:endParaRPr lang="pt-PT"/>
        </a:p>
      </dgm:t>
    </dgm:pt>
    <dgm:pt modelId="{EC44BB3F-1259-6347-90BF-2E0F6B5AE59F}" type="sibTrans" cxnId="{DFD0B53D-46E1-F543-885B-1A3B1737F612}">
      <dgm:prSet/>
      <dgm:spPr/>
      <dgm:t>
        <a:bodyPr/>
        <a:lstStyle/>
        <a:p>
          <a:endParaRPr lang="pt-PT"/>
        </a:p>
      </dgm:t>
    </dgm:pt>
    <dgm:pt modelId="{B95B0C95-DA05-EE48-B157-F09E2C2758D1}">
      <dgm:prSet/>
      <dgm:spPr/>
      <dgm:t>
        <a:bodyPr/>
        <a:lstStyle/>
        <a:p>
          <a:pPr algn="l"/>
          <a:r>
            <a:rPr lang="pt-PT" dirty="0"/>
            <a:t>Confraria da Francesinha de Braga</a:t>
          </a:r>
        </a:p>
      </dgm:t>
    </dgm:pt>
    <dgm:pt modelId="{E1EB9331-37F4-A94D-969C-63AC8AB3FE73}" type="parTrans" cxnId="{439D7B83-2EC5-3B42-B7D5-2B7AB5F7BDCE}">
      <dgm:prSet/>
      <dgm:spPr/>
      <dgm:t>
        <a:bodyPr/>
        <a:lstStyle/>
        <a:p>
          <a:endParaRPr lang="pt-PT"/>
        </a:p>
      </dgm:t>
    </dgm:pt>
    <dgm:pt modelId="{B737C2FC-2037-AC40-9096-C152EA0CBD21}" type="sibTrans" cxnId="{439D7B83-2EC5-3B42-B7D5-2B7AB5F7BDCE}">
      <dgm:prSet/>
      <dgm:spPr/>
      <dgm:t>
        <a:bodyPr/>
        <a:lstStyle/>
        <a:p>
          <a:endParaRPr lang="pt-PT"/>
        </a:p>
      </dgm:t>
    </dgm:pt>
    <dgm:pt modelId="{7AF452DD-AC04-E54C-9746-12ADBAB83964}">
      <dgm:prSet/>
      <dgm:spPr/>
      <dgm:t>
        <a:bodyPr/>
        <a:lstStyle/>
        <a:p>
          <a:pPr algn="ctr"/>
          <a:r>
            <a:rPr lang="pt-PT" b="1" u="sng" dirty="0"/>
            <a:t>Cliente</a:t>
          </a:r>
        </a:p>
      </dgm:t>
    </dgm:pt>
    <dgm:pt modelId="{DEF2B619-2A54-FE4C-9C45-07ED955FCF2A}" type="parTrans" cxnId="{AD275F46-2BDE-9740-9C1E-321BBE18DE2C}">
      <dgm:prSet/>
      <dgm:spPr/>
      <dgm:t>
        <a:bodyPr/>
        <a:lstStyle/>
        <a:p>
          <a:endParaRPr lang="pt-PT"/>
        </a:p>
      </dgm:t>
    </dgm:pt>
    <dgm:pt modelId="{8560D4F7-BF49-AB48-AB03-317FE7028EC7}" type="sibTrans" cxnId="{AD275F46-2BDE-9740-9C1E-321BBE18DE2C}">
      <dgm:prSet/>
      <dgm:spPr/>
      <dgm:t>
        <a:bodyPr/>
        <a:lstStyle/>
        <a:p>
          <a:endParaRPr lang="pt-PT"/>
        </a:p>
      </dgm:t>
    </dgm:pt>
    <dgm:pt modelId="{BF741D13-5323-D447-A075-F4EE508148EE}">
      <dgm:prSet/>
      <dgm:spPr/>
      <dgm:t>
        <a:bodyPr/>
        <a:lstStyle/>
        <a:p>
          <a:pPr algn="l"/>
          <a:r>
            <a:rPr lang="pt-PT" dirty="0"/>
            <a:t>Elevada oferta</a:t>
          </a:r>
        </a:p>
      </dgm:t>
    </dgm:pt>
    <dgm:pt modelId="{EBFFC7B5-1692-5B4B-9A11-3E5DFC34A908}" type="parTrans" cxnId="{B3F29CB3-A523-DE48-BEB2-2F8C382F0413}">
      <dgm:prSet/>
      <dgm:spPr/>
      <dgm:t>
        <a:bodyPr/>
        <a:lstStyle/>
        <a:p>
          <a:endParaRPr lang="pt-PT"/>
        </a:p>
      </dgm:t>
    </dgm:pt>
    <dgm:pt modelId="{ABA18484-23EE-7945-B8DF-C5171743A156}" type="sibTrans" cxnId="{B3F29CB3-A523-DE48-BEB2-2F8C382F0413}">
      <dgm:prSet/>
      <dgm:spPr/>
      <dgm:t>
        <a:bodyPr/>
        <a:lstStyle/>
        <a:p>
          <a:endParaRPr lang="pt-PT"/>
        </a:p>
      </dgm:t>
    </dgm:pt>
    <dgm:pt modelId="{B92CE6F6-7875-5E45-BD38-074F20A4B75D}">
      <dgm:prSet/>
      <dgm:spPr/>
      <dgm:t>
        <a:bodyPr/>
        <a:lstStyle/>
        <a:p>
          <a:pPr algn="ctr"/>
          <a:r>
            <a:rPr lang="pt-PT" b="1" u="sng" dirty="0"/>
            <a:t>Objetivo</a:t>
          </a:r>
        </a:p>
      </dgm:t>
    </dgm:pt>
    <dgm:pt modelId="{ABCF8986-1FD9-EE4A-9E26-497BA7283090}" type="parTrans" cxnId="{877753FB-7656-BD46-8800-E96860C67594}">
      <dgm:prSet/>
      <dgm:spPr/>
      <dgm:t>
        <a:bodyPr/>
        <a:lstStyle/>
        <a:p>
          <a:endParaRPr lang="pt-PT"/>
        </a:p>
      </dgm:t>
    </dgm:pt>
    <dgm:pt modelId="{CBAAFEB0-4559-3B49-BEA8-97BE8AE05717}" type="sibTrans" cxnId="{877753FB-7656-BD46-8800-E96860C67594}">
      <dgm:prSet/>
      <dgm:spPr/>
      <dgm:t>
        <a:bodyPr/>
        <a:lstStyle/>
        <a:p>
          <a:endParaRPr lang="pt-PT"/>
        </a:p>
      </dgm:t>
    </dgm:pt>
    <dgm:pt modelId="{D54489A6-0E89-EC46-BA0B-2C45EDC736DC}">
      <dgm:prSet/>
      <dgm:spPr/>
      <dgm:t>
        <a:bodyPr/>
        <a:lstStyle/>
        <a:p>
          <a:pPr algn="l"/>
          <a:r>
            <a:rPr lang="pt-PT" dirty="0"/>
            <a:t>Destacar a oferta apresentada pela cidade</a:t>
          </a:r>
        </a:p>
      </dgm:t>
    </dgm:pt>
    <dgm:pt modelId="{667FA1E9-B8F7-B84C-8144-86598EB5FB4A}" type="parTrans" cxnId="{4EC2F573-66DE-A34A-B48E-0EA67E871689}">
      <dgm:prSet/>
      <dgm:spPr/>
      <dgm:t>
        <a:bodyPr/>
        <a:lstStyle/>
        <a:p>
          <a:endParaRPr lang="pt-PT"/>
        </a:p>
      </dgm:t>
    </dgm:pt>
    <dgm:pt modelId="{D9A21DB0-8F34-A543-B031-1B8675299CE7}" type="sibTrans" cxnId="{4EC2F573-66DE-A34A-B48E-0EA67E871689}">
      <dgm:prSet/>
      <dgm:spPr/>
      <dgm:t>
        <a:bodyPr/>
        <a:lstStyle/>
        <a:p>
          <a:endParaRPr lang="pt-PT"/>
        </a:p>
      </dgm:t>
    </dgm:pt>
    <dgm:pt modelId="{2B328B1F-8FB2-2E47-9D0E-6ED573B0754D}">
      <dgm:prSet/>
      <dgm:spPr/>
      <dgm:t>
        <a:bodyPr/>
        <a:lstStyle/>
        <a:p>
          <a:pPr algn="l"/>
          <a:r>
            <a:rPr lang="pt-PT" dirty="0"/>
            <a:t>Aumentar o fluxo de clientes na restauração</a:t>
          </a:r>
        </a:p>
      </dgm:t>
    </dgm:pt>
    <dgm:pt modelId="{F7358BF1-6145-8B4B-9A0D-8248F9B8E3D7}" type="parTrans" cxnId="{EF60C139-1063-8B4A-A850-7B16F89F97CA}">
      <dgm:prSet/>
      <dgm:spPr/>
      <dgm:t>
        <a:bodyPr/>
        <a:lstStyle/>
        <a:p>
          <a:endParaRPr lang="pt-PT"/>
        </a:p>
      </dgm:t>
    </dgm:pt>
    <dgm:pt modelId="{3F881071-61B3-6B4B-917A-B79FE0CFF625}" type="sibTrans" cxnId="{EF60C139-1063-8B4A-A850-7B16F89F97CA}">
      <dgm:prSet/>
      <dgm:spPr/>
      <dgm:t>
        <a:bodyPr/>
        <a:lstStyle/>
        <a:p>
          <a:endParaRPr lang="pt-PT"/>
        </a:p>
      </dgm:t>
    </dgm:pt>
    <dgm:pt modelId="{C03DBF29-3D37-9649-A58E-5BCEFCF75847}">
      <dgm:prSet/>
      <dgm:spPr/>
      <dgm:t>
        <a:bodyPr/>
        <a:lstStyle/>
        <a:p>
          <a:pPr algn="ctr"/>
          <a:r>
            <a:rPr lang="pt-PT" b="1" u="sng" dirty="0"/>
            <a:t>Medidas de sucesso</a:t>
          </a:r>
        </a:p>
      </dgm:t>
    </dgm:pt>
    <dgm:pt modelId="{B1A7B37D-5665-9D40-864C-FEBD506E8FFC}" type="parTrans" cxnId="{8B22A0C4-6430-8F4A-B7EB-C8BF5A20D385}">
      <dgm:prSet/>
      <dgm:spPr/>
      <dgm:t>
        <a:bodyPr/>
        <a:lstStyle/>
        <a:p>
          <a:endParaRPr lang="pt-PT"/>
        </a:p>
      </dgm:t>
    </dgm:pt>
    <dgm:pt modelId="{F0BC458E-8F85-B744-BB46-87DA491FB710}" type="sibTrans" cxnId="{8B22A0C4-6430-8F4A-B7EB-C8BF5A20D385}">
      <dgm:prSet/>
      <dgm:spPr/>
      <dgm:t>
        <a:bodyPr/>
        <a:lstStyle/>
        <a:p>
          <a:endParaRPr lang="pt-PT"/>
        </a:p>
      </dgm:t>
    </dgm:pt>
    <dgm:pt modelId="{3C0947F1-CFAA-9041-AF24-15F9E31A6559}">
      <dgm:prSet/>
      <dgm:spPr/>
      <dgm:t>
        <a:bodyPr/>
        <a:lstStyle/>
        <a:p>
          <a:pPr algn="l"/>
          <a:r>
            <a:rPr lang="pt-PT" dirty="0"/>
            <a:t>70% de adesão dos restaurantes</a:t>
          </a:r>
        </a:p>
      </dgm:t>
    </dgm:pt>
    <dgm:pt modelId="{BA592D66-69A3-4447-A812-767CDEB8D01C}" type="parTrans" cxnId="{9C22E309-2189-BA43-9EFA-BC88B3162816}">
      <dgm:prSet/>
      <dgm:spPr/>
      <dgm:t>
        <a:bodyPr/>
        <a:lstStyle/>
        <a:p>
          <a:endParaRPr lang="pt-PT"/>
        </a:p>
      </dgm:t>
    </dgm:pt>
    <dgm:pt modelId="{6AC4891F-FB07-8B4F-80FD-DF2460C138D5}" type="sibTrans" cxnId="{9C22E309-2189-BA43-9EFA-BC88B3162816}">
      <dgm:prSet/>
      <dgm:spPr/>
      <dgm:t>
        <a:bodyPr/>
        <a:lstStyle/>
        <a:p>
          <a:endParaRPr lang="pt-PT"/>
        </a:p>
      </dgm:t>
    </dgm:pt>
    <dgm:pt modelId="{BFADC663-9014-9A41-9E16-57237BA97B48}">
      <dgm:prSet/>
      <dgm:spPr/>
      <dgm:t>
        <a:bodyPr/>
        <a:lstStyle/>
        <a:p>
          <a:pPr algn="l"/>
          <a:endParaRPr lang="pt-PT" dirty="0"/>
        </a:p>
      </dgm:t>
    </dgm:pt>
    <dgm:pt modelId="{82BB3479-72DA-504C-A238-C1DB82F3B931}" type="parTrans" cxnId="{D5650D55-FA0D-BE4B-9A48-AE2EA0AA63FF}">
      <dgm:prSet/>
      <dgm:spPr/>
      <dgm:t>
        <a:bodyPr/>
        <a:lstStyle/>
        <a:p>
          <a:endParaRPr lang="pt-PT"/>
        </a:p>
      </dgm:t>
    </dgm:pt>
    <dgm:pt modelId="{2069BB0F-E0B8-DF43-9FDA-B376E097A846}" type="sibTrans" cxnId="{D5650D55-FA0D-BE4B-9A48-AE2EA0AA63FF}">
      <dgm:prSet/>
      <dgm:spPr/>
      <dgm:t>
        <a:bodyPr/>
        <a:lstStyle/>
        <a:p>
          <a:endParaRPr lang="pt-PT"/>
        </a:p>
      </dgm:t>
    </dgm:pt>
    <dgm:pt modelId="{06517861-E94E-DE4F-A8F5-4F85AEBE47AD}">
      <dgm:prSet/>
      <dgm:spPr/>
      <dgm:t>
        <a:bodyPr/>
        <a:lstStyle/>
        <a:p>
          <a:pPr algn="l"/>
          <a:r>
            <a:rPr lang="pt-PT" dirty="0"/>
            <a:t>30 mil utilizadores registados</a:t>
          </a:r>
        </a:p>
      </dgm:t>
    </dgm:pt>
    <dgm:pt modelId="{61541E15-4796-9A41-B9C1-FA13E9172502}" type="parTrans" cxnId="{18112867-AC0C-1448-90D2-B42053500AB9}">
      <dgm:prSet/>
      <dgm:spPr/>
      <dgm:t>
        <a:bodyPr/>
        <a:lstStyle/>
        <a:p>
          <a:endParaRPr lang="pt-PT"/>
        </a:p>
      </dgm:t>
    </dgm:pt>
    <dgm:pt modelId="{B34D9BA3-5381-8C44-8D5E-27036F4FD1D6}" type="sibTrans" cxnId="{18112867-AC0C-1448-90D2-B42053500AB9}">
      <dgm:prSet/>
      <dgm:spPr/>
      <dgm:t>
        <a:bodyPr/>
        <a:lstStyle/>
        <a:p>
          <a:endParaRPr lang="pt-PT"/>
        </a:p>
      </dgm:t>
    </dgm:pt>
    <dgm:pt modelId="{DFB85DD8-7855-2B4A-AF75-F993B62CFE08}">
      <dgm:prSet/>
      <dgm:spPr/>
      <dgm:t>
        <a:bodyPr/>
        <a:lstStyle/>
        <a:p>
          <a:pPr algn="l"/>
          <a:r>
            <a:rPr lang="pt-PT" dirty="0"/>
            <a:t>25% de retorno do investimento</a:t>
          </a:r>
        </a:p>
      </dgm:t>
    </dgm:pt>
    <dgm:pt modelId="{601ADC5F-412C-C240-B097-EB2F59187EB7}" type="parTrans" cxnId="{8C767E2D-2B44-0E45-B8B0-D18109C8E497}">
      <dgm:prSet/>
      <dgm:spPr/>
      <dgm:t>
        <a:bodyPr/>
        <a:lstStyle/>
        <a:p>
          <a:endParaRPr lang="pt-PT"/>
        </a:p>
      </dgm:t>
    </dgm:pt>
    <dgm:pt modelId="{9DDFAC9A-9911-2C40-85F4-1F754C99CE03}" type="sibTrans" cxnId="{8C767E2D-2B44-0E45-B8B0-D18109C8E497}">
      <dgm:prSet/>
      <dgm:spPr/>
      <dgm:t>
        <a:bodyPr/>
        <a:lstStyle/>
        <a:p>
          <a:endParaRPr lang="pt-PT"/>
        </a:p>
      </dgm:t>
    </dgm:pt>
    <dgm:pt modelId="{5066EBAC-B774-3D47-AA14-FC5D2E82816E}">
      <dgm:prSet/>
      <dgm:spPr/>
      <dgm:t>
        <a:bodyPr/>
        <a:lstStyle/>
        <a:p>
          <a:pPr algn="l"/>
          <a:r>
            <a:rPr lang="pt-PT" dirty="0"/>
            <a:t>20% de crescimento das receitas</a:t>
          </a:r>
        </a:p>
      </dgm:t>
    </dgm:pt>
    <dgm:pt modelId="{A7A2936F-B23F-E543-8C54-6D73F64F1179}" type="parTrans" cxnId="{20F1EB22-B32A-7640-BE69-07158D88062F}">
      <dgm:prSet/>
      <dgm:spPr/>
      <dgm:t>
        <a:bodyPr/>
        <a:lstStyle/>
        <a:p>
          <a:endParaRPr lang="pt-PT"/>
        </a:p>
      </dgm:t>
    </dgm:pt>
    <dgm:pt modelId="{43D6D310-9AD6-8A43-B6CA-C20FFD7D6704}" type="sibTrans" cxnId="{20F1EB22-B32A-7640-BE69-07158D88062F}">
      <dgm:prSet/>
      <dgm:spPr/>
      <dgm:t>
        <a:bodyPr/>
        <a:lstStyle/>
        <a:p>
          <a:endParaRPr lang="pt-PT"/>
        </a:p>
      </dgm:t>
    </dgm:pt>
    <dgm:pt modelId="{99EF0F28-77D6-704C-BEBA-19C12AE15ADD}" type="pres">
      <dgm:prSet presAssocID="{58840232-C655-BC43-9B0D-87D3693A14D1}" presName="diagram" presStyleCnt="0">
        <dgm:presLayoutVars>
          <dgm:dir/>
          <dgm:resizeHandles val="exact"/>
        </dgm:presLayoutVars>
      </dgm:prSet>
      <dgm:spPr/>
    </dgm:pt>
    <dgm:pt modelId="{3A6729E6-C46F-5440-B4A0-1656D794A2C7}" type="pres">
      <dgm:prSet presAssocID="{A4CDC119-65AB-F840-8BFD-61F3383D5B07}" presName="node" presStyleLbl="node1" presStyleIdx="0" presStyleCnt="5">
        <dgm:presLayoutVars>
          <dgm:bulletEnabled val="1"/>
        </dgm:presLayoutVars>
      </dgm:prSet>
      <dgm:spPr/>
    </dgm:pt>
    <dgm:pt modelId="{E3D086DB-7C01-934A-857A-FFD220081E79}" type="pres">
      <dgm:prSet presAssocID="{EC44BB3F-1259-6347-90BF-2E0F6B5AE59F}" presName="sibTrans" presStyleCnt="0"/>
      <dgm:spPr/>
    </dgm:pt>
    <dgm:pt modelId="{6ECA4B1D-A4E3-EA47-A407-227FEE780594}" type="pres">
      <dgm:prSet presAssocID="{7AF452DD-AC04-E54C-9746-12ADBAB83964}" presName="node" presStyleLbl="node1" presStyleIdx="1" presStyleCnt="5">
        <dgm:presLayoutVars>
          <dgm:bulletEnabled val="1"/>
        </dgm:presLayoutVars>
      </dgm:prSet>
      <dgm:spPr/>
    </dgm:pt>
    <dgm:pt modelId="{2AAE8103-CDE0-674E-A302-BEF07B7497E4}" type="pres">
      <dgm:prSet presAssocID="{8560D4F7-BF49-AB48-AB03-317FE7028EC7}" presName="sibTrans" presStyleCnt="0"/>
      <dgm:spPr/>
    </dgm:pt>
    <dgm:pt modelId="{147FADC4-CFBB-D649-BB70-4364196F3846}" type="pres">
      <dgm:prSet presAssocID="{10C012D3-632B-1345-B6C5-18D5E7B60003}" presName="node" presStyleLbl="node1" presStyleIdx="2" presStyleCnt="5">
        <dgm:presLayoutVars>
          <dgm:bulletEnabled val="1"/>
        </dgm:presLayoutVars>
      </dgm:prSet>
      <dgm:spPr/>
    </dgm:pt>
    <dgm:pt modelId="{ECF838ED-ED42-9941-B552-185DD5BBB854}" type="pres">
      <dgm:prSet presAssocID="{860A2F72-8AD4-224F-9F7A-53DDB3F1E18C}" presName="sibTrans" presStyleCnt="0"/>
      <dgm:spPr/>
    </dgm:pt>
    <dgm:pt modelId="{3F9EBF22-BAAC-7642-BBDC-510D652AD0E3}" type="pres">
      <dgm:prSet presAssocID="{B92CE6F6-7875-5E45-BD38-074F20A4B75D}" presName="node" presStyleLbl="node1" presStyleIdx="3" presStyleCnt="5">
        <dgm:presLayoutVars>
          <dgm:bulletEnabled val="1"/>
        </dgm:presLayoutVars>
      </dgm:prSet>
      <dgm:spPr/>
    </dgm:pt>
    <dgm:pt modelId="{F341575C-0F83-A247-AD3B-4C992F92A9EF}" type="pres">
      <dgm:prSet presAssocID="{CBAAFEB0-4559-3B49-BEA8-97BE8AE05717}" presName="sibTrans" presStyleCnt="0"/>
      <dgm:spPr/>
    </dgm:pt>
    <dgm:pt modelId="{19C4A171-A85C-D745-B2B7-364B2C3FCE83}" type="pres">
      <dgm:prSet presAssocID="{C03DBF29-3D37-9649-A58E-5BCEFCF75847}" presName="node" presStyleLbl="node1" presStyleIdx="4" presStyleCnt="5">
        <dgm:presLayoutVars>
          <dgm:bulletEnabled val="1"/>
        </dgm:presLayoutVars>
      </dgm:prSet>
      <dgm:spPr/>
    </dgm:pt>
  </dgm:ptLst>
  <dgm:cxnLst>
    <dgm:cxn modelId="{9C22E309-2189-BA43-9EFA-BC88B3162816}" srcId="{C03DBF29-3D37-9649-A58E-5BCEFCF75847}" destId="{3C0947F1-CFAA-9041-AF24-15F9E31A6559}" srcOrd="0" destOrd="0" parTransId="{BA592D66-69A3-4447-A812-767CDEB8D01C}" sibTransId="{6AC4891F-FB07-8B4F-80FD-DF2460C138D5}"/>
    <dgm:cxn modelId="{7017DE0A-014D-BC4D-AB38-89AE3E447D58}" type="presOf" srcId="{5066EBAC-B774-3D47-AA14-FC5D2E82816E}" destId="{19C4A171-A85C-D745-B2B7-364B2C3FCE83}" srcOrd="0" destOrd="4" presId="urn:microsoft.com/office/officeart/2005/8/layout/default"/>
    <dgm:cxn modelId="{20F1EB22-B32A-7640-BE69-07158D88062F}" srcId="{C03DBF29-3D37-9649-A58E-5BCEFCF75847}" destId="{5066EBAC-B774-3D47-AA14-FC5D2E82816E}" srcOrd="3" destOrd="0" parTransId="{A7A2936F-B23F-E543-8C54-6D73F64F1179}" sibTransId="{43D6D310-9AD6-8A43-B6CA-C20FFD7D6704}"/>
    <dgm:cxn modelId="{6DE8022A-AB06-BF4D-96E1-756B807DD9F5}" type="presOf" srcId="{58840232-C655-BC43-9B0D-87D3693A14D1}" destId="{99EF0F28-77D6-704C-BEBA-19C12AE15ADD}" srcOrd="0" destOrd="0" presId="urn:microsoft.com/office/officeart/2005/8/layout/default"/>
    <dgm:cxn modelId="{C493FD2B-C743-354A-B002-7EEC203E8C6D}" srcId="{10C012D3-632B-1345-B6C5-18D5E7B60003}" destId="{EE94E2AC-4F99-224F-95D6-54B4D297992F}" srcOrd="1" destOrd="0" parTransId="{2BAD0A3B-C01E-BF47-A646-44B6EEE8168B}" sibTransId="{13D21B45-EFCB-FB4F-9FB8-98F711F8B474}"/>
    <dgm:cxn modelId="{8C767E2D-2B44-0E45-B8B0-D18109C8E497}" srcId="{C03DBF29-3D37-9649-A58E-5BCEFCF75847}" destId="{DFB85DD8-7855-2B4A-AF75-F993B62CFE08}" srcOrd="2" destOrd="0" parTransId="{601ADC5F-412C-C240-B097-EB2F59187EB7}" sibTransId="{9DDFAC9A-9911-2C40-85F4-1F754C99CE03}"/>
    <dgm:cxn modelId="{EF60C139-1063-8B4A-A850-7B16F89F97CA}" srcId="{B92CE6F6-7875-5E45-BD38-074F20A4B75D}" destId="{2B328B1F-8FB2-2E47-9D0E-6ED573B0754D}" srcOrd="1" destOrd="0" parTransId="{F7358BF1-6145-8B4B-9A0D-8248F9B8E3D7}" sibTransId="{3F881071-61B3-6B4B-917A-B79FE0CFF625}"/>
    <dgm:cxn modelId="{5319823B-70CF-6C4F-8C10-95ADAA1EDF55}" type="presOf" srcId="{B95B0C95-DA05-EE48-B157-F09E2C2758D1}" destId="{6ECA4B1D-A4E3-EA47-A407-227FEE780594}" srcOrd="0" destOrd="1" presId="urn:microsoft.com/office/officeart/2005/8/layout/default"/>
    <dgm:cxn modelId="{DFD0B53D-46E1-F543-885B-1A3B1737F612}" srcId="{58840232-C655-BC43-9B0D-87D3693A14D1}" destId="{A4CDC119-65AB-F840-8BFD-61F3383D5B07}" srcOrd="0" destOrd="0" parTransId="{AA87C452-7BCC-9843-B307-6D5BE8B12B7B}" sibTransId="{EC44BB3F-1259-6347-90BF-2E0F6B5AE59F}"/>
    <dgm:cxn modelId="{ED2DA740-373A-EB4F-AFA4-BE3BFF91A4D5}" srcId="{A4CDC119-65AB-F840-8BFD-61F3383D5B07}" destId="{680AEF52-D317-6A4B-8C34-A5479EE2D6F8}" srcOrd="0" destOrd="0" parTransId="{1EB74FA0-A5FA-1443-B970-6FD2824F1BB1}" sibTransId="{E93BD2D5-98F3-DF4A-B8C0-25DFD713BC67}"/>
    <dgm:cxn modelId="{B70A0A42-DF61-8A42-98C2-FB1727577A11}" type="presOf" srcId="{EE94E2AC-4F99-224F-95D6-54B4D297992F}" destId="{147FADC4-CFBB-D649-BB70-4364196F3846}" srcOrd="0" destOrd="2" presId="urn:microsoft.com/office/officeart/2005/8/layout/default"/>
    <dgm:cxn modelId="{8367E545-7A19-FC4E-B5AA-999DCD3D514F}" type="presOf" srcId="{3C0947F1-CFAA-9041-AF24-15F9E31A6559}" destId="{19C4A171-A85C-D745-B2B7-364B2C3FCE83}" srcOrd="0" destOrd="1" presId="urn:microsoft.com/office/officeart/2005/8/layout/default"/>
    <dgm:cxn modelId="{AD275F46-2BDE-9740-9C1E-321BBE18DE2C}" srcId="{58840232-C655-BC43-9B0D-87D3693A14D1}" destId="{7AF452DD-AC04-E54C-9746-12ADBAB83964}" srcOrd="1" destOrd="0" parTransId="{DEF2B619-2A54-FE4C-9C45-07ED955FCF2A}" sibTransId="{8560D4F7-BF49-AB48-AB03-317FE7028EC7}"/>
    <dgm:cxn modelId="{D5650D55-FA0D-BE4B-9A48-AE2EA0AA63FF}" srcId="{C03DBF29-3D37-9649-A58E-5BCEFCF75847}" destId="{BFADC663-9014-9A41-9E16-57237BA97B48}" srcOrd="4" destOrd="0" parTransId="{82BB3479-72DA-504C-A238-C1DB82F3B931}" sibTransId="{2069BB0F-E0B8-DF43-9FDA-B376E097A846}"/>
    <dgm:cxn modelId="{18112867-AC0C-1448-90D2-B42053500AB9}" srcId="{C03DBF29-3D37-9649-A58E-5BCEFCF75847}" destId="{06517861-E94E-DE4F-A8F5-4F85AEBE47AD}" srcOrd="1" destOrd="0" parTransId="{61541E15-4796-9A41-B9C1-FA13E9172502}" sibTransId="{B34D9BA3-5381-8C44-8D5E-27036F4FD1D6}"/>
    <dgm:cxn modelId="{04B15F71-301A-6944-97CC-D87602911F10}" type="presOf" srcId="{BFADC663-9014-9A41-9E16-57237BA97B48}" destId="{19C4A171-A85C-D745-B2B7-364B2C3FCE83}" srcOrd="0" destOrd="5" presId="urn:microsoft.com/office/officeart/2005/8/layout/default"/>
    <dgm:cxn modelId="{4EC2F573-66DE-A34A-B48E-0EA67E871689}" srcId="{B92CE6F6-7875-5E45-BD38-074F20A4B75D}" destId="{D54489A6-0E89-EC46-BA0B-2C45EDC736DC}" srcOrd="0" destOrd="0" parTransId="{667FA1E9-B8F7-B84C-8144-86598EB5FB4A}" sibTransId="{D9A21DB0-8F34-A543-B031-1B8675299CE7}"/>
    <dgm:cxn modelId="{3136DE77-DCDE-194A-BBAE-D3241C5BDA9E}" type="presOf" srcId="{C03DBF29-3D37-9649-A58E-5BCEFCF75847}" destId="{19C4A171-A85C-D745-B2B7-364B2C3FCE83}" srcOrd="0" destOrd="0" presId="urn:microsoft.com/office/officeart/2005/8/layout/default"/>
    <dgm:cxn modelId="{3505BE7A-0CCE-9D40-8186-C0B27BC91E85}" type="presOf" srcId="{A4CDC119-65AB-F840-8BFD-61F3383D5B07}" destId="{3A6729E6-C46F-5440-B4A0-1656D794A2C7}" srcOrd="0" destOrd="0" presId="urn:microsoft.com/office/officeart/2005/8/layout/default"/>
    <dgm:cxn modelId="{439D7B83-2EC5-3B42-B7D5-2B7AB5F7BDCE}" srcId="{7AF452DD-AC04-E54C-9746-12ADBAB83964}" destId="{B95B0C95-DA05-EE48-B157-F09E2C2758D1}" srcOrd="0" destOrd="0" parTransId="{E1EB9331-37F4-A94D-969C-63AC8AB3FE73}" sibTransId="{B737C2FC-2037-AC40-9096-C152EA0CBD21}"/>
    <dgm:cxn modelId="{EC4FE78B-1430-3B49-9B59-97896116A887}" type="presOf" srcId="{D54489A6-0E89-EC46-BA0B-2C45EDC736DC}" destId="{3F9EBF22-BAAC-7642-BBDC-510D652AD0E3}" srcOrd="0" destOrd="1" presId="urn:microsoft.com/office/officeart/2005/8/layout/default"/>
    <dgm:cxn modelId="{749F4392-F7B0-2245-A748-F3405D594B55}" srcId="{58840232-C655-BC43-9B0D-87D3693A14D1}" destId="{10C012D3-632B-1345-B6C5-18D5E7B60003}" srcOrd="2" destOrd="0" parTransId="{D52EFF34-A1CC-6E46-8B34-2B0205494DEF}" sibTransId="{860A2F72-8AD4-224F-9F7A-53DDB3F1E18C}"/>
    <dgm:cxn modelId="{99B7E39E-34BC-5244-9DF2-AA78FA56135E}" type="presOf" srcId="{DFB85DD8-7855-2B4A-AF75-F993B62CFE08}" destId="{19C4A171-A85C-D745-B2B7-364B2C3FCE83}" srcOrd="0" destOrd="3" presId="urn:microsoft.com/office/officeart/2005/8/layout/default"/>
    <dgm:cxn modelId="{D27549A5-5EB3-A244-BF75-4F01C8EF10F1}" type="presOf" srcId="{10C012D3-632B-1345-B6C5-18D5E7B60003}" destId="{147FADC4-CFBB-D649-BB70-4364196F3846}" srcOrd="0" destOrd="0" presId="urn:microsoft.com/office/officeart/2005/8/layout/default"/>
    <dgm:cxn modelId="{B3F29CB3-A523-DE48-BEB2-2F8C382F0413}" srcId="{10C012D3-632B-1345-B6C5-18D5E7B60003}" destId="{BF741D13-5323-D447-A075-F4EE508148EE}" srcOrd="0" destOrd="0" parTransId="{EBFFC7B5-1692-5B4B-9A11-3E5DFC34A908}" sibTransId="{ABA18484-23EE-7945-B8DF-C5171743A156}"/>
    <dgm:cxn modelId="{612DF2BC-7384-2541-9583-E6A3E60FF4DE}" type="presOf" srcId="{7AF452DD-AC04-E54C-9746-12ADBAB83964}" destId="{6ECA4B1D-A4E3-EA47-A407-227FEE780594}" srcOrd="0" destOrd="0" presId="urn:microsoft.com/office/officeart/2005/8/layout/default"/>
    <dgm:cxn modelId="{8B22A0C4-6430-8F4A-B7EB-C8BF5A20D385}" srcId="{58840232-C655-BC43-9B0D-87D3693A14D1}" destId="{C03DBF29-3D37-9649-A58E-5BCEFCF75847}" srcOrd="4" destOrd="0" parTransId="{B1A7B37D-5665-9D40-864C-FEBD506E8FFC}" sibTransId="{F0BC458E-8F85-B744-BB46-87DA491FB710}"/>
    <dgm:cxn modelId="{13E6B5CB-72B8-E54D-9064-A6F021D05B81}" type="presOf" srcId="{2B328B1F-8FB2-2E47-9D0E-6ED573B0754D}" destId="{3F9EBF22-BAAC-7642-BBDC-510D652AD0E3}" srcOrd="0" destOrd="2" presId="urn:microsoft.com/office/officeart/2005/8/layout/default"/>
    <dgm:cxn modelId="{E76421D4-8A0A-D54D-ACEC-EE6D940B4629}" type="presOf" srcId="{06517861-E94E-DE4F-A8F5-4F85AEBE47AD}" destId="{19C4A171-A85C-D745-B2B7-364B2C3FCE83}" srcOrd="0" destOrd="2" presId="urn:microsoft.com/office/officeart/2005/8/layout/default"/>
    <dgm:cxn modelId="{476F14F2-CBE8-694A-A2B1-1D4E537622CB}" type="presOf" srcId="{680AEF52-D317-6A4B-8C34-A5479EE2D6F8}" destId="{3A6729E6-C46F-5440-B4A0-1656D794A2C7}" srcOrd="0" destOrd="1" presId="urn:microsoft.com/office/officeart/2005/8/layout/default"/>
    <dgm:cxn modelId="{55558DF3-2412-7E47-A7AE-FC7181414BD9}" type="presOf" srcId="{BF741D13-5323-D447-A075-F4EE508148EE}" destId="{147FADC4-CFBB-D649-BB70-4364196F3846}" srcOrd="0" destOrd="1" presId="urn:microsoft.com/office/officeart/2005/8/layout/default"/>
    <dgm:cxn modelId="{877753FB-7656-BD46-8800-E96860C67594}" srcId="{58840232-C655-BC43-9B0D-87D3693A14D1}" destId="{B92CE6F6-7875-5E45-BD38-074F20A4B75D}" srcOrd="3" destOrd="0" parTransId="{ABCF8986-1FD9-EE4A-9E26-497BA7283090}" sibTransId="{CBAAFEB0-4559-3B49-BEA8-97BE8AE05717}"/>
    <dgm:cxn modelId="{676708FF-B214-714B-9DAF-E5098BB71F7D}" type="presOf" srcId="{B92CE6F6-7875-5E45-BD38-074F20A4B75D}" destId="{3F9EBF22-BAAC-7642-BBDC-510D652AD0E3}" srcOrd="0" destOrd="0" presId="urn:microsoft.com/office/officeart/2005/8/layout/default"/>
    <dgm:cxn modelId="{F6CD689B-5CC6-4F4B-953F-70DE947E57F6}" type="presParOf" srcId="{99EF0F28-77D6-704C-BEBA-19C12AE15ADD}" destId="{3A6729E6-C46F-5440-B4A0-1656D794A2C7}" srcOrd="0" destOrd="0" presId="urn:microsoft.com/office/officeart/2005/8/layout/default"/>
    <dgm:cxn modelId="{01C94A39-0A86-D64F-A497-4D4CD4278A41}" type="presParOf" srcId="{99EF0F28-77D6-704C-BEBA-19C12AE15ADD}" destId="{E3D086DB-7C01-934A-857A-FFD220081E79}" srcOrd="1" destOrd="0" presId="urn:microsoft.com/office/officeart/2005/8/layout/default"/>
    <dgm:cxn modelId="{5B43C21C-9688-EB47-AD5E-3C5F3B64BB21}" type="presParOf" srcId="{99EF0F28-77D6-704C-BEBA-19C12AE15ADD}" destId="{6ECA4B1D-A4E3-EA47-A407-227FEE780594}" srcOrd="2" destOrd="0" presId="urn:microsoft.com/office/officeart/2005/8/layout/default"/>
    <dgm:cxn modelId="{1751FDAA-6F68-264A-B44F-59AF6D9C9881}" type="presParOf" srcId="{99EF0F28-77D6-704C-BEBA-19C12AE15ADD}" destId="{2AAE8103-CDE0-674E-A302-BEF07B7497E4}" srcOrd="3" destOrd="0" presId="urn:microsoft.com/office/officeart/2005/8/layout/default"/>
    <dgm:cxn modelId="{E318AA96-0876-F84F-A6DC-B104E4AA59C6}" type="presParOf" srcId="{99EF0F28-77D6-704C-BEBA-19C12AE15ADD}" destId="{147FADC4-CFBB-D649-BB70-4364196F3846}" srcOrd="4" destOrd="0" presId="urn:microsoft.com/office/officeart/2005/8/layout/default"/>
    <dgm:cxn modelId="{47C7B603-5668-D24E-AC35-512248FE38DF}" type="presParOf" srcId="{99EF0F28-77D6-704C-BEBA-19C12AE15ADD}" destId="{ECF838ED-ED42-9941-B552-185DD5BBB854}" srcOrd="5" destOrd="0" presId="urn:microsoft.com/office/officeart/2005/8/layout/default"/>
    <dgm:cxn modelId="{99B9643F-ADF9-2141-9366-82F8BF4AB4BE}" type="presParOf" srcId="{99EF0F28-77D6-704C-BEBA-19C12AE15ADD}" destId="{3F9EBF22-BAAC-7642-BBDC-510D652AD0E3}" srcOrd="6" destOrd="0" presId="urn:microsoft.com/office/officeart/2005/8/layout/default"/>
    <dgm:cxn modelId="{9BD7EE5A-EACB-FB46-9583-080B307AF7A3}" type="presParOf" srcId="{99EF0F28-77D6-704C-BEBA-19C12AE15ADD}" destId="{F341575C-0F83-A247-AD3B-4C992F92A9EF}" srcOrd="7" destOrd="0" presId="urn:microsoft.com/office/officeart/2005/8/layout/default"/>
    <dgm:cxn modelId="{F77FACFF-7735-BB4A-9FEA-B8756ABF3726}" type="presParOf" srcId="{99EF0F28-77D6-704C-BEBA-19C12AE15ADD}" destId="{19C4A171-A85C-D745-B2B7-364B2C3FCE8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DF4617-1DA8-504E-8C6A-1769B7EAAF43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PT"/>
        </a:p>
      </dgm:t>
    </dgm:pt>
    <dgm:pt modelId="{5E2ED5D0-0379-914B-BBF7-123CEDD8246F}">
      <dgm:prSet custT="1"/>
      <dgm:spPr/>
      <dgm:t>
        <a:bodyPr/>
        <a:lstStyle/>
        <a:p>
          <a:pPr algn="l"/>
          <a:r>
            <a:rPr lang="pt-PT" sz="2800" b="1" i="1" u="sng" dirty="0" err="1"/>
            <a:t>Front-End</a:t>
          </a:r>
          <a:endParaRPr lang="pt-PT" sz="2800" b="1" u="sng" dirty="0"/>
        </a:p>
      </dgm:t>
    </dgm:pt>
    <dgm:pt modelId="{DBC0863F-BB5D-DD4F-B5CD-BF7F41D85A70}" type="parTrans" cxnId="{9D30C13B-8D94-7245-B7BF-0320290A75A1}">
      <dgm:prSet/>
      <dgm:spPr/>
      <dgm:t>
        <a:bodyPr/>
        <a:lstStyle/>
        <a:p>
          <a:endParaRPr lang="pt-PT"/>
        </a:p>
      </dgm:t>
    </dgm:pt>
    <dgm:pt modelId="{230E064F-D53C-7541-9D62-59A91C358A2E}" type="sibTrans" cxnId="{9D30C13B-8D94-7245-B7BF-0320290A75A1}">
      <dgm:prSet/>
      <dgm:spPr/>
      <dgm:t>
        <a:bodyPr/>
        <a:lstStyle/>
        <a:p>
          <a:endParaRPr lang="pt-PT"/>
        </a:p>
      </dgm:t>
    </dgm:pt>
    <dgm:pt modelId="{0DBACD75-500A-2A4B-8753-C8113B138FCE}">
      <dgm:prSet custT="1"/>
      <dgm:spPr/>
      <dgm:t>
        <a:bodyPr/>
        <a:lstStyle/>
        <a:p>
          <a:r>
            <a:rPr lang="pt-PT" sz="1600" dirty="0"/>
            <a:t>Suportar as diversas funcionalidades da plataforma, e.g., consultar informações sobre o restaurante; </a:t>
          </a:r>
        </a:p>
      </dgm:t>
    </dgm:pt>
    <dgm:pt modelId="{B404F635-3D10-794F-BE2E-726DB4663727}" type="parTrans" cxnId="{DC9E4D6F-4A4F-5148-8274-833C654477C8}">
      <dgm:prSet/>
      <dgm:spPr/>
      <dgm:t>
        <a:bodyPr/>
        <a:lstStyle/>
        <a:p>
          <a:endParaRPr lang="pt-PT"/>
        </a:p>
      </dgm:t>
    </dgm:pt>
    <dgm:pt modelId="{43DAB892-D7F9-CB48-ADB0-0EFECBE9DD07}" type="sibTrans" cxnId="{DC9E4D6F-4A4F-5148-8274-833C654477C8}">
      <dgm:prSet/>
      <dgm:spPr/>
      <dgm:t>
        <a:bodyPr/>
        <a:lstStyle/>
        <a:p>
          <a:endParaRPr lang="pt-PT"/>
        </a:p>
      </dgm:t>
    </dgm:pt>
    <dgm:pt modelId="{E310C7BC-D1CF-B24A-B267-43ED9DB7E432}">
      <dgm:prSet custT="1"/>
      <dgm:spPr/>
      <dgm:t>
        <a:bodyPr/>
        <a:lstStyle/>
        <a:p>
          <a:r>
            <a:rPr lang="pt-PT" sz="1600" dirty="0"/>
            <a:t>Serviço de mapeamento</a:t>
          </a:r>
          <a:r>
            <a:rPr lang="pt-PT" sz="1600" i="1" dirty="0"/>
            <a:t>; </a:t>
          </a:r>
          <a:endParaRPr lang="pt-PT" sz="1600" dirty="0"/>
        </a:p>
      </dgm:t>
    </dgm:pt>
    <dgm:pt modelId="{FE794B64-15EF-7444-8BC9-304BF9397A9E}" type="parTrans" cxnId="{E9F8D26C-92DA-3D4A-8C73-01D55F4E79C1}">
      <dgm:prSet/>
      <dgm:spPr/>
      <dgm:t>
        <a:bodyPr/>
        <a:lstStyle/>
        <a:p>
          <a:endParaRPr lang="pt-PT"/>
        </a:p>
      </dgm:t>
    </dgm:pt>
    <dgm:pt modelId="{4C034D4E-D0FB-354B-9963-A03B7A06AA92}" type="sibTrans" cxnId="{E9F8D26C-92DA-3D4A-8C73-01D55F4E79C1}">
      <dgm:prSet/>
      <dgm:spPr/>
      <dgm:t>
        <a:bodyPr/>
        <a:lstStyle/>
        <a:p>
          <a:endParaRPr lang="pt-PT"/>
        </a:p>
      </dgm:t>
    </dgm:pt>
    <dgm:pt modelId="{9966E3A8-9895-5549-BDF5-7E42A7BCD9DC}">
      <dgm:prSet custT="1"/>
      <dgm:spPr/>
      <dgm:t>
        <a:bodyPr/>
        <a:lstStyle/>
        <a:p>
          <a:r>
            <a:rPr lang="pt-PT" sz="1600" dirty="0"/>
            <a:t>Lógica de negócio;</a:t>
          </a:r>
        </a:p>
      </dgm:t>
    </dgm:pt>
    <dgm:pt modelId="{EAFD0940-36ED-B94D-B70B-8DAAD9400102}" type="parTrans" cxnId="{16B1F33D-BB8E-5A4C-AED3-4D146114151C}">
      <dgm:prSet/>
      <dgm:spPr/>
      <dgm:t>
        <a:bodyPr/>
        <a:lstStyle/>
        <a:p>
          <a:endParaRPr lang="pt-PT"/>
        </a:p>
      </dgm:t>
    </dgm:pt>
    <dgm:pt modelId="{31A50EA2-F426-CA44-BBA8-A6B3C8CDECFA}" type="sibTrans" cxnId="{16B1F33D-BB8E-5A4C-AED3-4D146114151C}">
      <dgm:prSet/>
      <dgm:spPr/>
      <dgm:t>
        <a:bodyPr/>
        <a:lstStyle/>
        <a:p>
          <a:endParaRPr lang="pt-PT"/>
        </a:p>
      </dgm:t>
    </dgm:pt>
    <dgm:pt modelId="{2729C7BA-4E33-8F45-A2B9-4FC16D6EBBD3}">
      <dgm:prSet custT="1"/>
      <dgm:spPr/>
      <dgm:t>
        <a:bodyPr/>
        <a:lstStyle/>
        <a:p>
          <a:r>
            <a:rPr lang="pt-PT" sz="2800" b="1" u="sng" dirty="0" err="1"/>
            <a:t>Back-End</a:t>
          </a:r>
          <a:endParaRPr lang="pt-PT" sz="2800" b="1" u="sng" dirty="0"/>
        </a:p>
      </dgm:t>
    </dgm:pt>
    <dgm:pt modelId="{8A4EF0F3-3947-9B4D-A75F-1D385C50674A}" type="parTrans" cxnId="{2867C258-3A1C-CB47-9A76-C2A7E3DD66F2}">
      <dgm:prSet/>
      <dgm:spPr/>
      <dgm:t>
        <a:bodyPr/>
        <a:lstStyle/>
        <a:p>
          <a:endParaRPr lang="pt-PT"/>
        </a:p>
      </dgm:t>
    </dgm:pt>
    <dgm:pt modelId="{270E0ABB-8A7F-1F40-867C-900733D2E109}" type="sibTrans" cxnId="{2867C258-3A1C-CB47-9A76-C2A7E3DD66F2}">
      <dgm:prSet/>
      <dgm:spPr/>
      <dgm:t>
        <a:bodyPr/>
        <a:lstStyle/>
        <a:p>
          <a:endParaRPr lang="pt-PT"/>
        </a:p>
      </dgm:t>
    </dgm:pt>
    <dgm:pt modelId="{35F05881-14AA-9D4B-8687-5C69A7D0524A}">
      <dgm:prSet custT="1"/>
      <dgm:spPr/>
      <dgm:t>
        <a:bodyPr/>
        <a:lstStyle/>
        <a:p>
          <a:r>
            <a:rPr lang="pt-PT" sz="1600" dirty="0"/>
            <a:t>Armazenamento e a manutenção de dados;</a:t>
          </a:r>
        </a:p>
      </dgm:t>
    </dgm:pt>
    <dgm:pt modelId="{922ECA66-91A0-2F4A-B083-0E58A957D932}" type="parTrans" cxnId="{925DD4F2-0565-C946-B2E6-AF074FDA2258}">
      <dgm:prSet/>
      <dgm:spPr/>
      <dgm:t>
        <a:bodyPr/>
        <a:lstStyle/>
        <a:p>
          <a:endParaRPr lang="pt-PT"/>
        </a:p>
      </dgm:t>
    </dgm:pt>
    <dgm:pt modelId="{7D4FA657-C9BF-EA43-BD71-C1AB5AD4D0C3}" type="sibTrans" cxnId="{925DD4F2-0565-C946-B2E6-AF074FDA2258}">
      <dgm:prSet/>
      <dgm:spPr/>
      <dgm:t>
        <a:bodyPr/>
        <a:lstStyle/>
        <a:p>
          <a:endParaRPr lang="pt-PT"/>
        </a:p>
      </dgm:t>
    </dgm:pt>
    <dgm:pt modelId="{690A3F4C-3E86-F74F-A1B7-3904656D5E49}">
      <dgm:prSet custT="1"/>
      <dgm:spPr/>
      <dgm:t>
        <a:bodyPr/>
        <a:lstStyle/>
        <a:p>
          <a:r>
            <a:rPr lang="pt-PT" sz="1600" dirty="0"/>
            <a:t>Gestão das funcionalidades internas do sistema;</a:t>
          </a:r>
          <a:endParaRPr lang="pt-PT" sz="1800" dirty="0"/>
        </a:p>
      </dgm:t>
    </dgm:pt>
    <dgm:pt modelId="{AAB00CF6-2E0D-ED42-8DD4-423A99188ABF}" type="parTrans" cxnId="{869B7A7C-9656-774E-A332-4000D7EB9EC6}">
      <dgm:prSet/>
      <dgm:spPr/>
      <dgm:t>
        <a:bodyPr/>
        <a:lstStyle/>
        <a:p>
          <a:endParaRPr lang="pt-PT"/>
        </a:p>
      </dgm:t>
    </dgm:pt>
    <dgm:pt modelId="{4EE3959C-DB2E-A24D-B637-E2812D4C19F3}" type="sibTrans" cxnId="{869B7A7C-9656-774E-A332-4000D7EB9EC6}">
      <dgm:prSet/>
      <dgm:spPr/>
      <dgm:t>
        <a:bodyPr/>
        <a:lstStyle/>
        <a:p>
          <a:endParaRPr lang="pt-PT"/>
        </a:p>
      </dgm:t>
    </dgm:pt>
    <dgm:pt modelId="{6CDED098-5833-3A45-916B-342C1EB15814}" type="pres">
      <dgm:prSet presAssocID="{00DF4617-1DA8-504E-8C6A-1769B7EAAF43}" presName="linear" presStyleCnt="0">
        <dgm:presLayoutVars>
          <dgm:animLvl val="lvl"/>
          <dgm:resizeHandles val="exact"/>
        </dgm:presLayoutVars>
      </dgm:prSet>
      <dgm:spPr/>
    </dgm:pt>
    <dgm:pt modelId="{D7D64FE8-B455-CA41-870D-255AD3BAD481}" type="pres">
      <dgm:prSet presAssocID="{5E2ED5D0-0379-914B-BBF7-123CEDD8246F}" presName="parentText" presStyleLbl="node1" presStyleIdx="0" presStyleCnt="2" custLinFactNeighborX="160">
        <dgm:presLayoutVars>
          <dgm:chMax val="0"/>
          <dgm:bulletEnabled val="1"/>
        </dgm:presLayoutVars>
      </dgm:prSet>
      <dgm:spPr/>
    </dgm:pt>
    <dgm:pt modelId="{127D28EE-8ADD-E049-A8FF-A77F781F4BB5}" type="pres">
      <dgm:prSet presAssocID="{5E2ED5D0-0379-914B-BBF7-123CEDD8246F}" presName="childText" presStyleLbl="revTx" presStyleIdx="0" presStyleCnt="2">
        <dgm:presLayoutVars>
          <dgm:bulletEnabled val="1"/>
        </dgm:presLayoutVars>
      </dgm:prSet>
      <dgm:spPr/>
    </dgm:pt>
    <dgm:pt modelId="{99778AC3-0793-4C42-8001-7FBC6CF35E2C}" type="pres">
      <dgm:prSet presAssocID="{2729C7BA-4E33-8F45-A2B9-4FC16D6EBBD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C6E4608-0834-2E4A-8571-4C58131853E7}" type="pres">
      <dgm:prSet presAssocID="{2729C7BA-4E33-8F45-A2B9-4FC16D6EBBD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6FA8609-5707-F84B-A616-CA261DEFD30A}" type="presOf" srcId="{0DBACD75-500A-2A4B-8753-C8113B138FCE}" destId="{127D28EE-8ADD-E049-A8FF-A77F781F4BB5}" srcOrd="0" destOrd="0" presId="urn:microsoft.com/office/officeart/2005/8/layout/vList2"/>
    <dgm:cxn modelId="{9D30C13B-8D94-7245-B7BF-0320290A75A1}" srcId="{00DF4617-1DA8-504E-8C6A-1769B7EAAF43}" destId="{5E2ED5D0-0379-914B-BBF7-123CEDD8246F}" srcOrd="0" destOrd="0" parTransId="{DBC0863F-BB5D-DD4F-B5CD-BF7F41D85A70}" sibTransId="{230E064F-D53C-7541-9D62-59A91C358A2E}"/>
    <dgm:cxn modelId="{228F523C-C165-0743-9A3D-4EED5D249C0A}" type="presOf" srcId="{2729C7BA-4E33-8F45-A2B9-4FC16D6EBBD3}" destId="{99778AC3-0793-4C42-8001-7FBC6CF35E2C}" srcOrd="0" destOrd="0" presId="urn:microsoft.com/office/officeart/2005/8/layout/vList2"/>
    <dgm:cxn modelId="{16B1F33D-BB8E-5A4C-AED3-4D146114151C}" srcId="{5E2ED5D0-0379-914B-BBF7-123CEDD8246F}" destId="{9966E3A8-9895-5549-BDF5-7E42A7BCD9DC}" srcOrd="2" destOrd="0" parTransId="{EAFD0940-36ED-B94D-B70B-8DAAD9400102}" sibTransId="{31A50EA2-F426-CA44-BBA8-A6B3C8CDECFA}"/>
    <dgm:cxn modelId="{B359244A-0235-DC42-933A-E46680F000F0}" type="presOf" srcId="{35F05881-14AA-9D4B-8687-5C69A7D0524A}" destId="{7C6E4608-0834-2E4A-8571-4C58131853E7}" srcOrd="0" destOrd="0" presId="urn:microsoft.com/office/officeart/2005/8/layout/vList2"/>
    <dgm:cxn modelId="{2867C258-3A1C-CB47-9A76-C2A7E3DD66F2}" srcId="{00DF4617-1DA8-504E-8C6A-1769B7EAAF43}" destId="{2729C7BA-4E33-8F45-A2B9-4FC16D6EBBD3}" srcOrd="1" destOrd="0" parTransId="{8A4EF0F3-3947-9B4D-A75F-1D385C50674A}" sibTransId="{270E0ABB-8A7F-1F40-867C-900733D2E109}"/>
    <dgm:cxn modelId="{E9F8D26C-92DA-3D4A-8C73-01D55F4E79C1}" srcId="{5E2ED5D0-0379-914B-BBF7-123CEDD8246F}" destId="{E310C7BC-D1CF-B24A-B267-43ED9DB7E432}" srcOrd="1" destOrd="0" parTransId="{FE794B64-15EF-7444-8BC9-304BF9397A9E}" sibTransId="{4C034D4E-D0FB-354B-9963-A03B7A06AA92}"/>
    <dgm:cxn modelId="{062E616D-1565-964A-9AF0-88E649BDE806}" type="presOf" srcId="{690A3F4C-3E86-F74F-A1B7-3904656D5E49}" destId="{7C6E4608-0834-2E4A-8571-4C58131853E7}" srcOrd="0" destOrd="1" presId="urn:microsoft.com/office/officeart/2005/8/layout/vList2"/>
    <dgm:cxn modelId="{DC9E4D6F-4A4F-5148-8274-833C654477C8}" srcId="{5E2ED5D0-0379-914B-BBF7-123CEDD8246F}" destId="{0DBACD75-500A-2A4B-8753-C8113B138FCE}" srcOrd="0" destOrd="0" parTransId="{B404F635-3D10-794F-BE2E-726DB4663727}" sibTransId="{43DAB892-D7F9-CB48-ADB0-0EFECBE9DD07}"/>
    <dgm:cxn modelId="{587E9F75-43B7-1E4F-9649-0F75C833FE20}" type="presOf" srcId="{5E2ED5D0-0379-914B-BBF7-123CEDD8246F}" destId="{D7D64FE8-B455-CA41-870D-255AD3BAD481}" srcOrd="0" destOrd="0" presId="urn:microsoft.com/office/officeart/2005/8/layout/vList2"/>
    <dgm:cxn modelId="{869B7A7C-9656-774E-A332-4000D7EB9EC6}" srcId="{2729C7BA-4E33-8F45-A2B9-4FC16D6EBBD3}" destId="{690A3F4C-3E86-F74F-A1B7-3904656D5E49}" srcOrd="1" destOrd="0" parTransId="{AAB00CF6-2E0D-ED42-8DD4-423A99188ABF}" sibTransId="{4EE3959C-DB2E-A24D-B637-E2812D4C19F3}"/>
    <dgm:cxn modelId="{E9FC479C-1AA6-3D40-A6B7-3B06D7086059}" type="presOf" srcId="{00DF4617-1DA8-504E-8C6A-1769B7EAAF43}" destId="{6CDED098-5833-3A45-916B-342C1EB15814}" srcOrd="0" destOrd="0" presId="urn:microsoft.com/office/officeart/2005/8/layout/vList2"/>
    <dgm:cxn modelId="{078E4AB8-4309-7D4D-8A4B-A6D3208DC899}" type="presOf" srcId="{9966E3A8-9895-5549-BDF5-7E42A7BCD9DC}" destId="{127D28EE-8ADD-E049-A8FF-A77F781F4BB5}" srcOrd="0" destOrd="2" presId="urn:microsoft.com/office/officeart/2005/8/layout/vList2"/>
    <dgm:cxn modelId="{E7DC34F1-6212-F842-A7AE-576F40759F87}" type="presOf" srcId="{E310C7BC-D1CF-B24A-B267-43ED9DB7E432}" destId="{127D28EE-8ADD-E049-A8FF-A77F781F4BB5}" srcOrd="0" destOrd="1" presId="urn:microsoft.com/office/officeart/2005/8/layout/vList2"/>
    <dgm:cxn modelId="{925DD4F2-0565-C946-B2E6-AF074FDA2258}" srcId="{2729C7BA-4E33-8F45-A2B9-4FC16D6EBBD3}" destId="{35F05881-14AA-9D4B-8687-5C69A7D0524A}" srcOrd="0" destOrd="0" parTransId="{922ECA66-91A0-2F4A-B083-0E58A957D932}" sibTransId="{7D4FA657-C9BF-EA43-BD71-C1AB5AD4D0C3}"/>
    <dgm:cxn modelId="{31C17732-AA08-6B45-A793-98964C2B691F}" type="presParOf" srcId="{6CDED098-5833-3A45-916B-342C1EB15814}" destId="{D7D64FE8-B455-CA41-870D-255AD3BAD481}" srcOrd="0" destOrd="0" presId="urn:microsoft.com/office/officeart/2005/8/layout/vList2"/>
    <dgm:cxn modelId="{713C6019-FE71-BC45-BAC5-9AE3F50DBF50}" type="presParOf" srcId="{6CDED098-5833-3A45-916B-342C1EB15814}" destId="{127D28EE-8ADD-E049-A8FF-A77F781F4BB5}" srcOrd="1" destOrd="0" presId="urn:microsoft.com/office/officeart/2005/8/layout/vList2"/>
    <dgm:cxn modelId="{7355232F-C7E2-7142-B2FA-4B77C35B1CD0}" type="presParOf" srcId="{6CDED098-5833-3A45-916B-342C1EB15814}" destId="{99778AC3-0793-4C42-8001-7FBC6CF35E2C}" srcOrd="2" destOrd="0" presId="urn:microsoft.com/office/officeart/2005/8/layout/vList2"/>
    <dgm:cxn modelId="{DC642CAE-F428-AE4A-AD09-97D21E5C189D}" type="presParOf" srcId="{6CDED098-5833-3A45-916B-342C1EB15814}" destId="{7C6E4608-0834-2E4A-8571-4C58131853E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A0DA03-C857-6D47-9A3C-DA22DD026231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PT"/>
        </a:p>
      </dgm:t>
    </dgm:pt>
    <dgm:pt modelId="{71FA05E1-BC08-9E48-9D4A-BC6C6FAEB756}">
      <dgm:prSet/>
      <dgm:spPr/>
      <dgm:t>
        <a:bodyPr/>
        <a:lstStyle/>
        <a:p>
          <a:r>
            <a:rPr lang="pt-PT" b="1" u="sng" dirty="0"/>
            <a:t>Funcionais</a:t>
          </a:r>
        </a:p>
      </dgm:t>
    </dgm:pt>
    <dgm:pt modelId="{6C28A345-B684-414D-86B2-80DD775E193D}" type="parTrans" cxnId="{B53D0D9B-D7EB-C14B-B175-30229F945C52}">
      <dgm:prSet/>
      <dgm:spPr/>
      <dgm:t>
        <a:bodyPr/>
        <a:lstStyle/>
        <a:p>
          <a:endParaRPr lang="pt-PT"/>
        </a:p>
      </dgm:t>
    </dgm:pt>
    <dgm:pt modelId="{B206654D-E5F8-6941-9B86-28D7ABF81202}" type="sibTrans" cxnId="{B53D0D9B-D7EB-C14B-B175-30229F945C52}">
      <dgm:prSet/>
      <dgm:spPr/>
      <dgm:t>
        <a:bodyPr/>
        <a:lstStyle/>
        <a:p>
          <a:endParaRPr lang="pt-PT"/>
        </a:p>
      </dgm:t>
    </dgm:pt>
    <dgm:pt modelId="{46DC244F-501F-C943-95F6-F32A16F18A08}">
      <dgm:prSet/>
      <dgm:spPr/>
      <dgm:t>
        <a:bodyPr/>
        <a:lstStyle/>
        <a:p>
          <a:r>
            <a:rPr lang="pt-PT" dirty="0"/>
            <a:t>Consulta de informação sobre o restaurante</a:t>
          </a:r>
        </a:p>
      </dgm:t>
    </dgm:pt>
    <dgm:pt modelId="{DCDB9F49-584A-6147-B3AC-84D0F8198F42}" type="parTrans" cxnId="{FA07BB0C-E210-1B41-B970-2CDF5DE29673}">
      <dgm:prSet/>
      <dgm:spPr/>
      <dgm:t>
        <a:bodyPr/>
        <a:lstStyle/>
        <a:p>
          <a:endParaRPr lang="pt-PT"/>
        </a:p>
      </dgm:t>
    </dgm:pt>
    <dgm:pt modelId="{B60EFB14-BCF7-1441-AE09-765A1A06F134}" type="sibTrans" cxnId="{FA07BB0C-E210-1B41-B970-2CDF5DE29673}">
      <dgm:prSet/>
      <dgm:spPr/>
      <dgm:t>
        <a:bodyPr/>
        <a:lstStyle/>
        <a:p>
          <a:endParaRPr lang="pt-PT"/>
        </a:p>
      </dgm:t>
    </dgm:pt>
    <dgm:pt modelId="{8CDE639B-8ACC-0F49-B40C-7CD38358E157}">
      <dgm:prSet/>
      <dgm:spPr/>
      <dgm:t>
        <a:bodyPr/>
        <a:lstStyle/>
        <a:p>
          <a:r>
            <a:rPr lang="pt-PT" b="1" u="sng" dirty="0"/>
            <a:t>Não funcionais</a:t>
          </a:r>
        </a:p>
      </dgm:t>
    </dgm:pt>
    <dgm:pt modelId="{C625C837-AC52-B54C-B4A5-91F8267AC2A2}" type="parTrans" cxnId="{DC262127-20B2-CD46-8D85-972E59A491DE}">
      <dgm:prSet/>
      <dgm:spPr/>
      <dgm:t>
        <a:bodyPr/>
        <a:lstStyle/>
        <a:p>
          <a:endParaRPr lang="pt-PT"/>
        </a:p>
      </dgm:t>
    </dgm:pt>
    <dgm:pt modelId="{0360EDB0-012C-D240-8839-129C0A14B9D8}" type="sibTrans" cxnId="{DC262127-20B2-CD46-8D85-972E59A491DE}">
      <dgm:prSet/>
      <dgm:spPr/>
      <dgm:t>
        <a:bodyPr/>
        <a:lstStyle/>
        <a:p>
          <a:endParaRPr lang="pt-PT"/>
        </a:p>
      </dgm:t>
    </dgm:pt>
    <dgm:pt modelId="{862F8146-AFAB-A148-9B6E-B8959D10FA77}">
      <dgm:prSet/>
      <dgm:spPr/>
      <dgm:t>
        <a:bodyPr/>
        <a:lstStyle/>
        <a:p>
          <a:r>
            <a:rPr lang="pt-PT" i="1" dirty="0"/>
            <a:t>Layout</a:t>
          </a:r>
          <a:r>
            <a:rPr lang="pt-PT" dirty="0"/>
            <a:t> simples e intuitivo</a:t>
          </a:r>
        </a:p>
      </dgm:t>
    </dgm:pt>
    <dgm:pt modelId="{E569F76C-4067-7942-9DCC-64A4F2E187DD}" type="parTrans" cxnId="{B31D0E02-BCD1-0D43-80B8-ECD544F24D03}">
      <dgm:prSet/>
      <dgm:spPr/>
      <dgm:t>
        <a:bodyPr/>
        <a:lstStyle/>
        <a:p>
          <a:endParaRPr lang="pt-PT"/>
        </a:p>
      </dgm:t>
    </dgm:pt>
    <dgm:pt modelId="{E5E830FE-09EA-CF41-84CE-81E93F754849}" type="sibTrans" cxnId="{B31D0E02-BCD1-0D43-80B8-ECD544F24D03}">
      <dgm:prSet/>
      <dgm:spPr/>
      <dgm:t>
        <a:bodyPr/>
        <a:lstStyle/>
        <a:p>
          <a:endParaRPr lang="pt-PT"/>
        </a:p>
      </dgm:t>
    </dgm:pt>
    <dgm:pt modelId="{D9F72A71-E034-9647-8259-5124E0ADCC2B}">
      <dgm:prSet/>
      <dgm:spPr/>
      <dgm:t>
        <a:bodyPr/>
        <a:lstStyle/>
        <a:p>
          <a:r>
            <a:rPr lang="pt-PT" dirty="0"/>
            <a:t>Gerar códigos promocionais</a:t>
          </a:r>
        </a:p>
      </dgm:t>
    </dgm:pt>
    <dgm:pt modelId="{5F096317-5A80-394F-91AD-93F464082C62}" type="parTrans" cxnId="{9AC88CA6-7F43-014B-B4D0-08AF91A10390}">
      <dgm:prSet/>
      <dgm:spPr/>
      <dgm:t>
        <a:bodyPr/>
        <a:lstStyle/>
        <a:p>
          <a:endParaRPr lang="pt-PT"/>
        </a:p>
      </dgm:t>
    </dgm:pt>
    <dgm:pt modelId="{576A5FF0-B813-F740-B248-F9053CFC87C6}" type="sibTrans" cxnId="{9AC88CA6-7F43-014B-B4D0-08AF91A10390}">
      <dgm:prSet/>
      <dgm:spPr/>
      <dgm:t>
        <a:bodyPr/>
        <a:lstStyle/>
        <a:p>
          <a:endParaRPr lang="pt-PT"/>
        </a:p>
      </dgm:t>
    </dgm:pt>
    <dgm:pt modelId="{179083D7-9E09-3C4D-83F4-66042E1E9CE1}">
      <dgm:prSet/>
      <dgm:spPr/>
      <dgm:t>
        <a:bodyPr/>
        <a:lstStyle/>
        <a:p>
          <a:r>
            <a:rPr lang="pt-PT" dirty="0"/>
            <a:t>Internet</a:t>
          </a:r>
        </a:p>
      </dgm:t>
    </dgm:pt>
    <dgm:pt modelId="{A911F873-D019-A94D-AEF3-26D1F414F7BF}" type="parTrans" cxnId="{16E98E89-A503-5049-8BD8-8AE2E3FE9159}">
      <dgm:prSet/>
      <dgm:spPr/>
      <dgm:t>
        <a:bodyPr/>
        <a:lstStyle/>
        <a:p>
          <a:endParaRPr lang="pt-PT"/>
        </a:p>
      </dgm:t>
    </dgm:pt>
    <dgm:pt modelId="{E17B917F-B184-AC45-938F-EE0816384AC8}" type="sibTrans" cxnId="{16E98E89-A503-5049-8BD8-8AE2E3FE9159}">
      <dgm:prSet/>
      <dgm:spPr/>
      <dgm:t>
        <a:bodyPr/>
        <a:lstStyle/>
        <a:p>
          <a:endParaRPr lang="pt-PT"/>
        </a:p>
      </dgm:t>
    </dgm:pt>
    <dgm:pt modelId="{9BBE0793-6C3A-E64C-B1F1-915CE0299E2C}">
      <dgm:prSet/>
      <dgm:spPr/>
      <dgm:t>
        <a:bodyPr/>
        <a:lstStyle/>
        <a:p>
          <a:r>
            <a:rPr lang="pt-PT" i="1" dirty="0"/>
            <a:t>Global </a:t>
          </a:r>
          <a:r>
            <a:rPr lang="pt-PT" i="1" dirty="0" err="1"/>
            <a:t>Positioning</a:t>
          </a:r>
          <a:r>
            <a:rPr lang="pt-PT" i="1" dirty="0"/>
            <a:t> </a:t>
          </a:r>
          <a:r>
            <a:rPr lang="pt-PT" i="1" dirty="0" err="1"/>
            <a:t>System</a:t>
          </a:r>
          <a:r>
            <a:rPr lang="pt-PT" i="1" dirty="0"/>
            <a:t> </a:t>
          </a:r>
          <a:endParaRPr lang="pt-PT" dirty="0"/>
        </a:p>
      </dgm:t>
    </dgm:pt>
    <dgm:pt modelId="{5FA6A6B4-8547-9041-9A0B-6A64643FEF2E}" type="parTrans" cxnId="{3A9E8971-7393-2F4F-A08A-D427DF3474EF}">
      <dgm:prSet/>
      <dgm:spPr/>
      <dgm:t>
        <a:bodyPr/>
        <a:lstStyle/>
        <a:p>
          <a:endParaRPr lang="pt-PT"/>
        </a:p>
      </dgm:t>
    </dgm:pt>
    <dgm:pt modelId="{3289920B-68B5-0249-A0A4-23B85BAC4ABE}" type="sibTrans" cxnId="{3A9E8971-7393-2F4F-A08A-D427DF3474EF}">
      <dgm:prSet/>
      <dgm:spPr/>
      <dgm:t>
        <a:bodyPr/>
        <a:lstStyle/>
        <a:p>
          <a:endParaRPr lang="pt-PT"/>
        </a:p>
      </dgm:t>
    </dgm:pt>
    <dgm:pt modelId="{723D42C1-0171-E742-83A4-FCE487AFA4D3}">
      <dgm:prSet/>
      <dgm:spPr/>
      <dgm:t>
        <a:bodyPr/>
        <a:lstStyle/>
        <a:p>
          <a:r>
            <a:rPr lang="pt-PT" dirty="0"/>
            <a:t>Efetuar reservas</a:t>
          </a:r>
        </a:p>
      </dgm:t>
    </dgm:pt>
    <dgm:pt modelId="{7AE4B260-7B23-7D47-86D2-F5ED796D7FC6}" type="parTrans" cxnId="{AAB63425-0A04-5C41-93B6-4994BE3B20AA}">
      <dgm:prSet/>
      <dgm:spPr/>
      <dgm:t>
        <a:bodyPr/>
        <a:lstStyle/>
        <a:p>
          <a:endParaRPr lang="pt-PT"/>
        </a:p>
      </dgm:t>
    </dgm:pt>
    <dgm:pt modelId="{04C0878D-C085-FE4E-88FB-2D5569B11BAB}" type="sibTrans" cxnId="{AAB63425-0A04-5C41-93B6-4994BE3B20AA}">
      <dgm:prSet/>
      <dgm:spPr/>
      <dgm:t>
        <a:bodyPr/>
        <a:lstStyle/>
        <a:p>
          <a:endParaRPr lang="pt-PT"/>
        </a:p>
      </dgm:t>
    </dgm:pt>
    <dgm:pt modelId="{3C6C99D2-F82D-EF46-A63B-7E2C06B8BA03}">
      <dgm:prSet/>
      <dgm:spPr/>
      <dgm:t>
        <a:bodyPr/>
        <a:lstStyle/>
        <a:p>
          <a:r>
            <a:rPr lang="pt-PT" dirty="0"/>
            <a:t>Fornecer direções para o restaurante</a:t>
          </a:r>
        </a:p>
      </dgm:t>
    </dgm:pt>
    <dgm:pt modelId="{9926B875-85DB-264D-85ED-3BE2747A1DB5}" type="parTrans" cxnId="{86D71337-9BC2-7040-B4EC-DCF3C835F1E0}">
      <dgm:prSet/>
      <dgm:spPr/>
      <dgm:t>
        <a:bodyPr/>
        <a:lstStyle/>
        <a:p>
          <a:endParaRPr lang="pt-PT"/>
        </a:p>
      </dgm:t>
    </dgm:pt>
    <dgm:pt modelId="{9477F443-AD8D-DD46-9ACA-003688321C6F}" type="sibTrans" cxnId="{86D71337-9BC2-7040-B4EC-DCF3C835F1E0}">
      <dgm:prSet/>
      <dgm:spPr/>
      <dgm:t>
        <a:bodyPr/>
        <a:lstStyle/>
        <a:p>
          <a:endParaRPr lang="pt-PT"/>
        </a:p>
      </dgm:t>
    </dgm:pt>
    <dgm:pt modelId="{C79A2D4E-01FC-BD49-98F6-9FF63DD7C184}">
      <dgm:prSet/>
      <dgm:spPr/>
      <dgm:t>
        <a:bodyPr/>
        <a:lstStyle/>
        <a:p>
          <a:r>
            <a:rPr lang="pt-PT" dirty="0"/>
            <a:t>Filtrar restaurantes em função de determinados parâmetros</a:t>
          </a:r>
        </a:p>
      </dgm:t>
    </dgm:pt>
    <dgm:pt modelId="{28D3B3D0-C99E-E64B-A323-0EE7235A32B4}" type="parTrans" cxnId="{79C0014A-624B-324E-BAFA-139B348A2D84}">
      <dgm:prSet/>
      <dgm:spPr/>
      <dgm:t>
        <a:bodyPr/>
        <a:lstStyle/>
        <a:p>
          <a:endParaRPr lang="pt-PT"/>
        </a:p>
      </dgm:t>
    </dgm:pt>
    <dgm:pt modelId="{E84B8074-FD4A-9842-A4F5-0605E505A46B}" type="sibTrans" cxnId="{79C0014A-624B-324E-BAFA-139B348A2D84}">
      <dgm:prSet/>
      <dgm:spPr/>
      <dgm:t>
        <a:bodyPr/>
        <a:lstStyle/>
        <a:p>
          <a:endParaRPr lang="pt-PT"/>
        </a:p>
      </dgm:t>
    </dgm:pt>
    <dgm:pt modelId="{90CBEE5F-E381-EB48-835C-772CBE5A6D28}" type="pres">
      <dgm:prSet presAssocID="{94A0DA03-C857-6D47-9A3C-DA22DD026231}" presName="vert0" presStyleCnt="0">
        <dgm:presLayoutVars>
          <dgm:dir/>
          <dgm:animOne val="branch"/>
          <dgm:animLvl val="lvl"/>
        </dgm:presLayoutVars>
      </dgm:prSet>
      <dgm:spPr/>
    </dgm:pt>
    <dgm:pt modelId="{4AC0B4E3-EB29-0B4F-B74A-592B738822E0}" type="pres">
      <dgm:prSet presAssocID="{71FA05E1-BC08-9E48-9D4A-BC6C6FAEB756}" presName="thickLine" presStyleLbl="alignNode1" presStyleIdx="0" presStyleCnt="2"/>
      <dgm:spPr/>
    </dgm:pt>
    <dgm:pt modelId="{66483B0A-46A9-6B49-ACD1-454E607859D0}" type="pres">
      <dgm:prSet presAssocID="{71FA05E1-BC08-9E48-9D4A-BC6C6FAEB756}" presName="horz1" presStyleCnt="0"/>
      <dgm:spPr/>
    </dgm:pt>
    <dgm:pt modelId="{BCE04E67-547C-A049-B57E-F32EA7BAD4A7}" type="pres">
      <dgm:prSet presAssocID="{71FA05E1-BC08-9E48-9D4A-BC6C6FAEB756}" presName="tx1" presStyleLbl="revTx" presStyleIdx="0" presStyleCnt="10"/>
      <dgm:spPr/>
    </dgm:pt>
    <dgm:pt modelId="{E4F5B080-C247-6645-9CB4-08DDD5A29B85}" type="pres">
      <dgm:prSet presAssocID="{71FA05E1-BC08-9E48-9D4A-BC6C6FAEB756}" presName="vert1" presStyleCnt="0"/>
      <dgm:spPr/>
    </dgm:pt>
    <dgm:pt modelId="{E7319E07-5991-E346-ACEE-3A751175318D}" type="pres">
      <dgm:prSet presAssocID="{46DC244F-501F-C943-95F6-F32A16F18A08}" presName="vertSpace2a" presStyleCnt="0"/>
      <dgm:spPr/>
    </dgm:pt>
    <dgm:pt modelId="{7CAD7AFA-BCAD-A942-99CD-BB339026DAF6}" type="pres">
      <dgm:prSet presAssocID="{46DC244F-501F-C943-95F6-F32A16F18A08}" presName="horz2" presStyleCnt="0"/>
      <dgm:spPr/>
    </dgm:pt>
    <dgm:pt modelId="{E8A8E1F4-09AB-BA41-B1C0-FB48C45EB9B4}" type="pres">
      <dgm:prSet presAssocID="{46DC244F-501F-C943-95F6-F32A16F18A08}" presName="horzSpace2" presStyleCnt="0"/>
      <dgm:spPr/>
    </dgm:pt>
    <dgm:pt modelId="{B25A9388-392F-7F4D-9D2B-079586363C1E}" type="pres">
      <dgm:prSet presAssocID="{46DC244F-501F-C943-95F6-F32A16F18A08}" presName="tx2" presStyleLbl="revTx" presStyleIdx="1" presStyleCnt="10"/>
      <dgm:spPr/>
    </dgm:pt>
    <dgm:pt modelId="{1CBF92B4-E255-054B-A155-42A56057C555}" type="pres">
      <dgm:prSet presAssocID="{46DC244F-501F-C943-95F6-F32A16F18A08}" presName="vert2" presStyleCnt="0"/>
      <dgm:spPr/>
    </dgm:pt>
    <dgm:pt modelId="{CEEBA7C7-08E3-6540-A50C-B89F5C5B208C}" type="pres">
      <dgm:prSet presAssocID="{46DC244F-501F-C943-95F6-F32A16F18A08}" presName="thinLine2b" presStyleLbl="callout" presStyleIdx="0" presStyleCnt="8"/>
      <dgm:spPr/>
    </dgm:pt>
    <dgm:pt modelId="{6E1353DE-8EF4-764D-9FD2-FBBA4D57D0C2}" type="pres">
      <dgm:prSet presAssocID="{46DC244F-501F-C943-95F6-F32A16F18A08}" presName="vertSpace2b" presStyleCnt="0"/>
      <dgm:spPr/>
    </dgm:pt>
    <dgm:pt modelId="{15E0EF92-4EF7-5842-945D-D20A6E109C56}" type="pres">
      <dgm:prSet presAssocID="{723D42C1-0171-E742-83A4-FCE487AFA4D3}" presName="horz2" presStyleCnt="0"/>
      <dgm:spPr/>
    </dgm:pt>
    <dgm:pt modelId="{05C85E51-E7E8-EF41-9084-0E11DC9977A4}" type="pres">
      <dgm:prSet presAssocID="{723D42C1-0171-E742-83A4-FCE487AFA4D3}" presName="horzSpace2" presStyleCnt="0"/>
      <dgm:spPr/>
    </dgm:pt>
    <dgm:pt modelId="{D9126E0B-09B5-B942-89EE-CD70F6B639DF}" type="pres">
      <dgm:prSet presAssocID="{723D42C1-0171-E742-83A4-FCE487AFA4D3}" presName="tx2" presStyleLbl="revTx" presStyleIdx="2" presStyleCnt="10"/>
      <dgm:spPr/>
    </dgm:pt>
    <dgm:pt modelId="{4F518420-6A9F-B742-9E63-AB7927CD8108}" type="pres">
      <dgm:prSet presAssocID="{723D42C1-0171-E742-83A4-FCE487AFA4D3}" presName="vert2" presStyleCnt="0"/>
      <dgm:spPr/>
    </dgm:pt>
    <dgm:pt modelId="{A978E92A-1B90-6E4F-B871-5BD38F67E6A0}" type="pres">
      <dgm:prSet presAssocID="{723D42C1-0171-E742-83A4-FCE487AFA4D3}" presName="thinLine2b" presStyleLbl="callout" presStyleIdx="1" presStyleCnt="8"/>
      <dgm:spPr/>
    </dgm:pt>
    <dgm:pt modelId="{A13332CF-67AD-104D-B33C-C8CBE609DFBE}" type="pres">
      <dgm:prSet presAssocID="{723D42C1-0171-E742-83A4-FCE487AFA4D3}" presName="vertSpace2b" presStyleCnt="0"/>
      <dgm:spPr/>
    </dgm:pt>
    <dgm:pt modelId="{1991CD4D-795D-8944-9405-4CA2E2FFB2AD}" type="pres">
      <dgm:prSet presAssocID="{3C6C99D2-F82D-EF46-A63B-7E2C06B8BA03}" presName="horz2" presStyleCnt="0"/>
      <dgm:spPr/>
    </dgm:pt>
    <dgm:pt modelId="{1BC20F46-ACEE-F24E-8853-8699011F350C}" type="pres">
      <dgm:prSet presAssocID="{3C6C99D2-F82D-EF46-A63B-7E2C06B8BA03}" presName="horzSpace2" presStyleCnt="0"/>
      <dgm:spPr/>
    </dgm:pt>
    <dgm:pt modelId="{054DAAB0-2356-5D47-B9F5-B2A15A31F985}" type="pres">
      <dgm:prSet presAssocID="{3C6C99D2-F82D-EF46-A63B-7E2C06B8BA03}" presName="tx2" presStyleLbl="revTx" presStyleIdx="3" presStyleCnt="10"/>
      <dgm:spPr/>
    </dgm:pt>
    <dgm:pt modelId="{41A6FC7C-2161-3E41-82B6-4D1396996223}" type="pres">
      <dgm:prSet presAssocID="{3C6C99D2-F82D-EF46-A63B-7E2C06B8BA03}" presName="vert2" presStyleCnt="0"/>
      <dgm:spPr/>
    </dgm:pt>
    <dgm:pt modelId="{0834635E-29E2-634E-9D87-329CE7994598}" type="pres">
      <dgm:prSet presAssocID="{3C6C99D2-F82D-EF46-A63B-7E2C06B8BA03}" presName="thinLine2b" presStyleLbl="callout" presStyleIdx="2" presStyleCnt="8"/>
      <dgm:spPr/>
    </dgm:pt>
    <dgm:pt modelId="{05A63E4E-FDE0-AF4C-907F-D9368CB8A872}" type="pres">
      <dgm:prSet presAssocID="{3C6C99D2-F82D-EF46-A63B-7E2C06B8BA03}" presName="vertSpace2b" presStyleCnt="0"/>
      <dgm:spPr/>
    </dgm:pt>
    <dgm:pt modelId="{FBFB1DDB-A4E8-164C-BD7E-D4D53D7F7EEC}" type="pres">
      <dgm:prSet presAssocID="{C79A2D4E-01FC-BD49-98F6-9FF63DD7C184}" presName="horz2" presStyleCnt="0"/>
      <dgm:spPr/>
    </dgm:pt>
    <dgm:pt modelId="{B5012703-7EE3-B943-B7EC-4281E778D6A5}" type="pres">
      <dgm:prSet presAssocID="{C79A2D4E-01FC-BD49-98F6-9FF63DD7C184}" presName="horzSpace2" presStyleCnt="0"/>
      <dgm:spPr/>
    </dgm:pt>
    <dgm:pt modelId="{5F7437C9-E8A6-084A-ABC4-99BC6CD4E121}" type="pres">
      <dgm:prSet presAssocID="{C79A2D4E-01FC-BD49-98F6-9FF63DD7C184}" presName="tx2" presStyleLbl="revTx" presStyleIdx="4" presStyleCnt="10"/>
      <dgm:spPr/>
    </dgm:pt>
    <dgm:pt modelId="{0DBBC831-E09E-E849-ABF8-517CC4908063}" type="pres">
      <dgm:prSet presAssocID="{C79A2D4E-01FC-BD49-98F6-9FF63DD7C184}" presName="vert2" presStyleCnt="0"/>
      <dgm:spPr/>
    </dgm:pt>
    <dgm:pt modelId="{4AA035C8-487D-DA4B-920B-05909313BBD4}" type="pres">
      <dgm:prSet presAssocID="{C79A2D4E-01FC-BD49-98F6-9FF63DD7C184}" presName="thinLine2b" presStyleLbl="callout" presStyleIdx="3" presStyleCnt="8"/>
      <dgm:spPr/>
    </dgm:pt>
    <dgm:pt modelId="{B2114B5D-103B-F240-B1AF-3E4B82A3EFB8}" type="pres">
      <dgm:prSet presAssocID="{C79A2D4E-01FC-BD49-98F6-9FF63DD7C184}" presName="vertSpace2b" presStyleCnt="0"/>
      <dgm:spPr/>
    </dgm:pt>
    <dgm:pt modelId="{D5B29371-6EEA-8E44-AA6E-5E8A2AB73416}" type="pres">
      <dgm:prSet presAssocID="{D9F72A71-E034-9647-8259-5124E0ADCC2B}" presName="horz2" presStyleCnt="0"/>
      <dgm:spPr/>
    </dgm:pt>
    <dgm:pt modelId="{840C6ED8-59EC-AE44-A636-51500EF409B6}" type="pres">
      <dgm:prSet presAssocID="{D9F72A71-E034-9647-8259-5124E0ADCC2B}" presName="horzSpace2" presStyleCnt="0"/>
      <dgm:spPr/>
    </dgm:pt>
    <dgm:pt modelId="{E68C5F4D-E14E-2747-A0B6-02ABDF7D4A55}" type="pres">
      <dgm:prSet presAssocID="{D9F72A71-E034-9647-8259-5124E0ADCC2B}" presName="tx2" presStyleLbl="revTx" presStyleIdx="5" presStyleCnt="10"/>
      <dgm:spPr/>
    </dgm:pt>
    <dgm:pt modelId="{598E7438-5622-8247-9E24-1D5643BD5A13}" type="pres">
      <dgm:prSet presAssocID="{D9F72A71-E034-9647-8259-5124E0ADCC2B}" presName="vert2" presStyleCnt="0"/>
      <dgm:spPr/>
    </dgm:pt>
    <dgm:pt modelId="{AA5AD67C-CDB5-4246-93CF-EA679C963A2A}" type="pres">
      <dgm:prSet presAssocID="{D9F72A71-E034-9647-8259-5124E0ADCC2B}" presName="thinLine2b" presStyleLbl="callout" presStyleIdx="4" presStyleCnt="8"/>
      <dgm:spPr/>
    </dgm:pt>
    <dgm:pt modelId="{B2A5D917-69FE-FF46-A9C0-74B21C21BAC4}" type="pres">
      <dgm:prSet presAssocID="{D9F72A71-E034-9647-8259-5124E0ADCC2B}" presName="vertSpace2b" presStyleCnt="0"/>
      <dgm:spPr/>
    </dgm:pt>
    <dgm:pt modelId="{88ACBF41-81AE-4546-B17D-2CAE17AD0E90}" type="pres">
      <dgm:prSet presAssocID="{8CDE639B-8ACC-0F49-B40C-7CD38358E157}" presName="thickLine" presStyleLbl="alignNode1" presStyleIdx="1" presStyleCnt="2"/>
      <dgm:spPr/>
    </dgm:pt>
    <dgm:pt modelId="{4E9C99E7-C1AA-8B4D-BE22-7C93ED397817}" type="pres">
      <dgm:prSet presAssocID="{8CDE639B-8ACC-0F49-B40C-7CD38358E157}" presName="horz1" presStyleCnt="0"/>
      <dgm:spPr/>
    </dgm:pt>
    <dgm:pt modelId="{DAB2249A-1700-5C4E-A167-44BCDBCA1285}" type="pres">
      <dgm:prSet presAssocID="{8CDE639B-8ACC-0F49-B40C-7CD38358E157}" presName="tx1" presStyleLbl="revTx" presStyleIdx="6" presStyleCnt="10"/>
      <dgm:spPr/>
    </dgm:pt>
    <dgm:pt modelId="{081A7AB9-4661-434D-8EBD-74B50C24291D}" type="pres">
      <dgm:prSet presAssocID="{8CDE639B-8ACC-0F49-B40C-7CD38358E157}" presName="vert1" presStyleCnt="0"/>
      <dgm:spPr/>
    </dgm:pt>
    <dgm:pt modelId="{D84D87D9-8CC1-AE45-921B-AD4F971F6195}" type="pres">
      <dgm:prSet presAssocID="{862F8146-AFAB-A148-9B6E-B8959D10FA77}" presName="vertSpace2a" presStyleCnt="0"/>
      <dgm:spPr/>
    </dgm:pt>
    <dgm:pt modelId="{42B1A432-E3A0-274E-A284-4E1F4A8EBB55}" type="pres">
      <dgm:prSet presAssocID="{862F8146-AFAB-A148-9B6E-B8959D10FA77}" presName="horz2" presStyleCnt="0"/>
      <dgm:spPr/>
    </dgm:pt>
    <dgm:pt modelId="{277BDC47-9690-FD45-9470-24EC0E2EC20D}" type="pres">
      <dgm:prSet presAssocID="{862F8146-AFAB-A148-9B6E-B8959D10FA77}" presName="horzSpace2" presStyleCnt="0"/>
      <dgm:spPr/>
    </dgm:pt>
    <dgm:pt modelId="{99744136-5BA3-2147-9D0A-45123D10AA29}" type="pres">
      <dgm:prSet presAssocID="{862F8146-AFAB-A148-9B6E-B8959D10FA77}" presName="tx2" presStyleLbl="revTx" presStyleIdx="7" presStyleCnt="10"/>
      <dgm:spPr/>
    </dgm:pt>
    <dgm:pt modelId="{4931D9C4-4F8B-C046-845E-5FBF015B40DF}" type="pres">
      <dgm:prSet presAssocID="{862F8146-AFAB-A148-9B6E-B8959D10FA77}" presName="vert2" presStyleCnt="0"/>
      <dgm:spPr/>
    </dgm:pt>
    <dgm:pt modelId="{90B395D6-4247-384E-9D37-94385005BD3D}" type="pres">
      <dgm:prSet presAssocID="{862F8146-AFAB-A148-9B6E-B8959D10FA77}" presName="thinLine2b" presStyleLbl="callout" presStyleIdx="5" presStyleCnt="8"/>
      <dgm:spPr/>
    </dgm:pt>
    <dgm:pt modelId="{161A7139-5BDE-1744-8530-B680BE5913F4}" type="pres">
      <dgm:prSet presAssocID="{862F8146-AFAB-A148-9B6E-B8959D10FA77}" presName="vertSpace2b" presStyleCnt="0"/>
      <dgm:spPr/>
    </dgm:pt>
    <dgm:pt modelId="{F4B6445F-17E5-834E-AEFF-4579986C5EFC}" type="pres">
      <dgm:prSet presAssocID="{179083D7-9E09-3C4D-83F4-66042E1E9CE1}" presName="horz2" presStyleCnt="0"/>
      <dgm:spPr/>
    </dgm:pt>
    <dgm:pt modelId="{E1E5A432-FAE9-BF40-8DFA-B425DA4C1A34}" type="pres">
      <dgm:prSet presAssocID="{179083D7-9E09-3C4D-83F4-66042E1E9CE1}" presName="horzSpace2" presStyleCnt="0"/>
      <dgm:spPr/>
    </dgm:pt>
    <dgm:pt modelId="{68C4CC00-DA0F-4F43-8563-954D1DA8A9AD}" type="pres">
      <dgm:prSet presAssocID="{179083D7-9E09-3C4D-83F4-66042E1E9CE1}" presName="tx2" presStyleLbl="revTx" presStyleIdx="8" presStyleCnt="10"/>
      <dgm:spPr/>
    </dgm:pt>
    <dgm:pt modelId="{D7F17ACD-40B0-3947-8BD2-AF158239363D}" type="pres">
      <dgm:prSet presAssocID="{179083D7-9E09-3C4D-83F4-66042E1E9CE1}" presName="vert2" presStyleCnt="0"/>
      <dgm:spPr/>
    </dgm:pt>
    <dgm:pt modelId="{3BD4432E-0097-C54E-B662-9F450FDD831B}" type="pres">
      <dgm:prSet presAssocID="{179083D7-9E09-3C4D-83F4-66042E1E9CE1}" presName="thinLine2b" presStyleLbl="callout" presStyleIdx="6" presStyleCnt="8"/>
      <dgm:spPr/>
    </dgm:pt>
    <dgm:pt modelId="{E4AC1A99-6B48-0D4D-B45D-CD73F9D7F444}" type="pres">
      <dgm:prSet presAssocID="{179083D7-9E09-3C4D-83F4-66042E1E9CE1}" presName="vertSpace2b" presStyleCnt="0"/>
      <dgm:spPr/>
    </dgm:pt>
    <dgm:pt modelId="{671B4851-9E92-954F-8B8B-16A930E063E8}" type="pres">
      <dgm:prSet presAssocID="{9BBE0793-6C3A-E64C-B1F1-915CE0299E2C}" presName="horz2" presStyleCnt="0"/>
      <dgm:spPr/>
    </dgm:pt>
    <dgm:pt modelId="{2EC22195-FD2E-8F40-A234-01742274E6C1}" type="pres">
      <dgm:prSet presAssocID="{9BBE0793-6C3A-E64C-B1F1-915CE0299E2C}" presName="horzSpace2" presStyleCnt="0"/>
      <dgm:spPr/>
    </dgm:pt>
    <dgm:pt modelId="{29D94EC9-D9BE-7E4B-B20A-5C0A038CB6A4}" type="pres">
      <dgm:prSet presAssocID="{9BBE0793-6C3A-E64C-B1F1-915CE0299E2C}" presName="tx2" presStyleLbl="revTx" presStyleIdx="9" presStyleCnt="10"/>
      <dgm:spPr/>
    </dgm:pt>
    <dgm:pt modelId="{A5959EC6-3DCD-6341-863F-7354E50A6D18}" type="pres">
      <dgm:prSet presAssocID="{9BBE0793-6C3A-E64C-B1F1-915CE0299E2C}" presName="vert2" presStyleCnt="0"/>
      <dgm:spPr/>
    </dgm:pt>
    <dgm:pt modelId="{B7E31001-4C64-4A43-B4E6-C1FD4A26B9A7}" type="pres">
      <dgm:prSet presAssocID="{9BBE0793-6C3A-E64C-B1F1-915CE0299E2C}" presName="thinLine2b" presStyleLbl="callout" presStyleIdx="7" presStyleCnt="8"/>
      <dgm:spPr/>
    </dgm:pt>
    <dgm:pt modelId="{5731F619-A0A9-DE42-9DB8-8CEA0A11325E}" type="pres">
      <dgm:prSet presAssocID="{9BBE0793-6C3A-E64C-B1F1-915CE0299E2C}" presName="vertSpace2b" presStyleCnt="0"/>
      <dgm:spPr/>
    </dgm:pt>
  </dgm:ptLst>
  <dgm:cxnLst>
    <dgm:cxn modelId="{B31D0E02-BCD1-0D43-80B8-ECD544F24D03}" srcId="{8CDE639B-8ACC-0F49-B40C-7CD38358E157}" destId="{862F8146-AFAB-A148-9B6E-B8959D10FA77}" srcOrd="0" destOrd="0" parTransId="{E569F76C-4067-7942-9DCC-64A4F2E187DD}" sibTransId="{E5E830FE-09EA-CF41-84CE-81E93F754849}"/>
    <dgm:cxn modelId="{B537B405-A418-FC44-972D-40188AAD3194}" type="presOf" srcId="{862F8146-AFAB-A148-9B6E-B8959D10FA77}" destId="{99744136-5BA3-2147-9D0A-45123D10AA29}" srcOrd="0" destOrd="0" presId="urn:microsoft.com/office/officeart/2008/layout/LinedList"/>
    <dgm:cxn modelId="{FA07BB0C-E210-1B41-B970-2CDF5DE29673}" srcId="{71FA05E1-BC08-9E48-9D4A-BC6C6FAEB756}" destId="{46DC244F-501F-C943-95F6-F32A16F18A08}" srcOrd="0" destOrd="0" parTransId="{DCDB9F49-584A-6147-B3AC-84D0F8198F42}" sibTransId="{B60EFB14-BCF7-1441-AE09-765A1A06F134}"/>
    <dgm:cxn modelId="{586E4F13-FFED-AF41-B3D7-D60E0DA302FA}" type="presOf" srcId="{8CDE639B-8ACC-0F49-B40C-7CD38358E157}" destId="{DAB2249A-1700-5C4E-A167-44BCDBCA1285}" srcOrd="0" destOrd="0" presId="urn:microsoft.com/office/officeart/2008/layout/LinedList"/>
    <dgm:cxn modelId="{2E63AC20-30F3-DE40-A380-5D30D034BC63}" type="presOf" srcId="{3C6C99D2-F82D-EF46-A63B-7E2C06B8BA03}" destId="{054DAAB0-2356-5D47-B9F5-B2A15A31F985}" srcOrd="0" destOrd="0" presId="urn:microsoft.com/office/officeart/2008/layout/LinedList"/>
    <dgm:cxn modelId="{69CFC521-9F2C-3D4C-94A1-489E8243A894}" type="presOf" srcId="{71FA05E1-BC08-9E48-9D4A-BC6C6FAEB756}" destId="{BCE04E67-547C-A049-B57E-F32EA7BAD4A7}" srcOrd="0" destOrd="0" presId="urn:microsoft.com/office/officeart/2008/layout/LinedList"/>
    <dgm:cxn modelId="{AAB63425-0A04-5C41-93B6-4994BE3B20AA}" srcId="{71FA05E1-BC08-9E48-9D4A-BC6C6FAEB756}" destId="{723D42C1-0171-E742-83A4-FCE487AFA4D3}" srcOrd="1" destOrd="0" parTransId="{7AE4B260-7B23-7D47-86D2-F5ED796D7FC6}" sibTransId="{04C0878D-C085-FE4E-88FB-2D5569B11BAB}"/>
    <dgm:cxn modelId="{DC262127-20B2-CD46-8D85-972E59A491DE}" srcId="{94A0DA03-C857-6D47-9A3C-DA22DD026231}" destId="{8CDE639B-8ACC-0F49-B40C-7CD38358E157}" srcOrd="1" destOrd="0" parTransId="{C625C837-AC52-B54C-B4A5-91F8267AC2A2}" sibTransId="{0360EDB0-012C-D240-8839-129C0A14B9D8}"/>
    <dgm:cxn modelId="{70023B31-CB48-3349-B742-4FD98AD13C35}" type="presOf" srcId="{46DC244F-501F-C943-95F6-F32A16F18A08}" destId="{B25A9388-392F-7F4D-9D2B-079586363C1E}" srcOrd="0" destOrd="0" presId="urn:microsoft.com/office/officeart/2008/layout/LinedList"/>
    <dgm:cxn modelId="{BE612A34-896A-2E42-A721-B9653C4C7643}" type="presOf" srcId="{94A0DA03-C857-6D47-9A3C-DA22DD026231}" destId="{90CBEE5F-E381-EB48-835C-772CBE5A6D28}" srcOrd="0" destOrd="0" presId="urn:microsoft.com/office/officeart/2008/layout/LinedList"/>
    <dgm:cxn modelId="{86D71337-9BC2-7040-B4EC-DCF3C835F1E0}" srcId="{71FA05E1-BC08-9E48-9D4A-BC6C6FAEB756}" destId="{3C6C99D2-F82D-EF46-A63B-7E2C06B8BA03}" srcOrd="2" destOrd="0" parTransId="{9926B875-85DB-264D-85ED-3BE2747A1DB5}" sibTransId="{9477F443-AD8D-DD46-9ACA-003688321C6F}"/>
    <dgm:cxn modelId="{9823E63B-C86D-C64F-B1C0-6DBCDCC29A8C}" type="presOf" srcId="{179083D7-9E09-3C4D-83F4-66042E1E9CE1}" destId="{68C4CC00-DA0F-4F43-8563-954D1DA8A9AD}" srcOrd="0" destOrd="0" presId="urn:microsoft.com/office/officeart/2008/layout/LinedList"/>
    <dgm:cxn modelId="{720D6646-686E-3849-ADE8-61A94251FAE9}" type="presOf" srcId="{723D42C1-0171-E742-83A4-FCE487AFA4D3}" destId="{D9126E0B-09B5-B942-89EE-CD70F6B639DF}" srcOrd="0" destOrd="0" presId="urn:microsoft.com/office/officeart/2008/layout/LinedList"/>
    <dgm:cxn modelId="{79C0014A-624B-324E-BAFA-139B348A2D84}" srcId="{71FA05E1-BC08-9E48-9D4A-BC6C6FAEB756}" destId="{C79A2D4E-01FC-BD49-98F6-9FF63DD7C184}" srcOrd="3" destOrd="0" parTransId="{28D3B3D0-C99E-E64B-A323-0EE7235A32B4}" sibTransId="{E84B8074-FD4A-9842-A4F5-0605E505A46B}"/>
    <dgm:cxn modelId="{3A9E8971-7393-2F4F-A08A-D427DF3474EF}" srcId="{8CDE639B-8ACC-0F49-B40C-7CD38358E157}" destId="{9BBE0793-6C3A-E64C-B1F1-915CE0299E2C}" srcOrd="2" destOrd="0" parTransId="{5FA6A6B4-8547-9041-9A0B-6A64643FEF2E}" sibTransId="{3289920B-68B5-0249-A0A4-23B85BAC4ABE}"/>
    <dgm:cxn modelId="{44B4ED87-6937-A548-AD88-0FDCBFBCC9D4}" type="presOf" srcId="{C79A2D4E-01FC-BD49-98F6-9FF63DD7C184}" destId="{5F7437C9-E8A6-084A-ABC4-99BC6CD4E121}" srcOrd="0" destOrd="0" presId="urn:microsoft.com/office/officeart/2008/layout/LinedList"/>
    <dgm:cxn modelId="{16E98E89-A503-5049-8BD8-8AE2E3FE9159}" srcId="{8CDE639B-8ACC-0F49-B40C-7CD38358E157}" destId="{179083D7-9E09-3C4D-83F4-66042E1E9CE1}" srcOrd="1" destOrd="0" parTransId="{A911F873-D019-A94D-AEF3-26D1F414F7BF}" sibTransId="{E17B917F-B184-AC45-938F-EE0816384AC8}"/>
    <dgm:cxn modelId="{B53D0D9B-D7EB-C14B-B175-30229F945C52}" srcId="{94A0DA03-C857-6D47-9A3C-DA22DD026231}" destId="{71FA05E1-BC08-9E48-9D4A-BC6C6FAEB756}" srcOrd="0" destOrd="0" parTransId="{6C28A345-B684-414D-86B2-80DD775E193D}" sibTransId="{B206654D-E5F8-6941-9B86-28D7ABF81202}"/>
    <dgm:cxn modelId="{9AC88CA6-7F43-014B-B4D0-08AF91A10390}" srcId="{71FA05E1-BC08-9E48-9D4A-BC6C6FAEB756}" destId="{D9F72A71-E034-9647-8259-5124E0ADCC2B}" srcOrd="4" destOrd="0" parTransId="{5F096317-5A80-394F-91AD-93F464082C62}" sibTransId="{576A5FF0-B813-F740-B248-F9053CFC87C6}"/>
    <dgm:cxn modelId="{E1BB2AD3-0873-2647-9F27-06CCC1CEC9D8}" type="presOf" srcId="{D9F72A71-E034-9647-8259-5124E0ADCC2B}" destId="{E68C5F4D-E14E-2747-A0B6-02ABDF7D4A55}" srcOrd="0" destOrd="0" presId="urn:microsoft.com/office/officeart/2008/layout/LinedList"/>
    <dgm:cxn modelId="{69C5B9F6-DA72-6D46-A9AE-F03CEF1A35AE}" type="presOf" srcId="{9BBE0793-6C3A-E64C-B1F1-915CE0299E2C}" destId="{29D94EC9-D9BE-7E4B-B20A-5C0A038CB6A4}" srcOrd="0" destOrd="0" presId="urn:microsoft.com/office/officeart/2008/layout/LinedList"/>
    <dgm:cxn modelId="{1FB93638-8204-934F-8A57-92CE13B1BC9C}" type="presParOf" srcId="{90CBEE5F-E381-EB48-835C-772CBE5A6D28}" destId="{4AC0B4E3-EB29-0B4F-B74A-592B738822E0}" srcOrd="0" destOrd="0" presId="urn:microsoft.com/office/officeart/2008/layout/LinedList"/>
    <dgm:cxn modelId="{4BEA7BD4-008C-1A43-8C30-D70226B3B9D3}" type="presParOf" srcId="{90CBEE5F-E381-EB48-835C-772CBE5A6D28}" destId="{66483B0A-46A9-6B49-ACD1-454E607859D0}" srcOrd="1" destOrd="0" presId="urn:microsoft.com/office/officeart/2008/layout/LinedList"/>
    <dgm:cxn modelId="{86019475-40B7-4A4B-9281-9F96B72E694A}" type="presParOf" srcId="{66483B0A-46A9-6B49-ACD1-454E607859D0}" destId="{BCE04E67-547C-A049-B57E-F32EA7BAD4A7}" srcOrd="0" destOrd="0" presId="urn:microsoft.com/office/officeart/2008/layout/LinedList"/>
    <dgm:cxn modelId="{AA5789D0-EA71-5241-9690-0D4DBA20DD5B}" type="presParOf" srcId="{66483B0A-46A9-6B49-ACD1-454E607859D0}" destId="{E4F5B080-C247-6645-9CB4-08DDD5A29B85}" srcOrd="1" destOrd="0" presId="urn:microsoft.com/office/officeart/2008/layout/LinedList"/>
    <dgm:cxn modelId="{790EFF93-C677-DA48-818A-F0855A153791}" type="presParOf" srcId="{E4F5B080-C247-6645-9CB4-08DDD5A29B85}" destId="{E7319E07-5991-E346-ACEE-3A751175318D}" srcOrd="0" destOrd="0" presId="urn:microsoft.com/office/officeart/2008/layout/LinedList"/>
    <dgm:cxn modelId="{247B6E21-1F38-E140-9C85-5B5C08151C4F}" type="presParOf" srcId="{E4F5B080-C247-6645-9CB4-08DDD5A29B85}" destId="{7CAD7AFA-BCAD-A942-99CD-BB339026DAF6}" srcOrd="1" destOrd="0" presId="urn:microsoft.com/office/officeart/2008/layout/LinedList"/>
    <dgm:cxn modelId="{7B5E7B08-9736-2D46-B64B-6B9BCED46DCB}" type="presParOf" srcId="{7CAD7AFA-BCAD-A942-99CD-BB339026DAF6}" destId="{E8A8E1F4-09AB-BA41-B1C0-FB48C45EB9B4}" srcOrd="0" destOrd="0" presId="urn:microsoft.com/office/officeart/2008/layout/LinedList"/>
    <dgm:cxn modelId="{EEE70F91-300E-4346-A465-1C314498336C}" type="presParOf" srcId="{7CAD7AFA-BCAD-A942-99CD-BB339026DAF6}" destId="{B25A9388-392F-7F4D-9D2B-079586363C1E}" srcOrd="1" destOrd="0" presId="urn:microsoft.com/office/officeart/2008/layout/LinedList"/>
    <dgm:cxn modelId="{5256923F-7B05-4E40-B72C-26AA1496A08A}" type="presParOf" srcId="{7CAD7AFA-BCAD-A942-99CD-BB339026DAF6}" destId="{1CBF92B4-E255-054B-A155-42A56057C555}" srcOrd="2" destOrd="0" presId="urn:microsoft.com/office/officeart/2008/layout/LinedList"/>
    <dgm:cxn modelId="{15E17434-4FAD-F24D-9F08-0D9F56472C3E}" type="presParOf" srcId="{E4F5B080-C247-6645-9CB4-08DDD5A29B85}" destId="{CEEBA7C7-08E3-6540-A50C-B89F5C5B208C}" srcOrd="2" destOrd="0" presId="urn:microsoft.com/office/officeart/2008/layout/LinedList"/>
    <dgm:cxn modelId="{8DEC76F8-A6DD-D644-9D81-84FC9A0E91AF}" type="presParOf" srcId="{E4F5B080-C247-6645-9CB4-08DDD5A29B85}" destId="{6E1353DE-8EF4-764D-9FD2-FBBA4D57D0C2}" srcOrd="3" destOrd="0" presId="urn:microsoft.com/office/officeart/2008/layout/LinedList"/>
    <dgm:cxn modelId="{544563C3-8C08-0B41-8E8F-1A208FAA7725}" type="presParOf" srcId="{E4F5B080-C247-6645-9CB4-08DDD5A29B85}" destId="{15E0EF92-4EF7-5842-945D-D20A6E109C56}" srcOrd="4" destOrd="0" presId="urn:microsoft.com/office/officeart/2008/layout/LinedList"/>
    <dgm:cxn modelId="{DB9364A6-87C8-D245-AACD-39E8B405E83D}" type="presParOf" srcId="{15E0EF92-4EF7-5842-945D-D20A6E109C56}" destId="{05C85E51-E7E8-EF41-9084-0E11DC9977A4}" srcOrd="0" destOrd="0" presId="urn:microsoft.com/office/officeart/2008/layout/LinedList"/>
    <dgm:cxn modelId="{8C3399E7-1643-1D4F-A2D9-D11BF404A480}" type="presParOf" srcId="{15E0EF92-4EF7-5842-945D-D20A6E109C56}" destId="{D9126E0B-09B5-B942-89EE-CD70F6B639DF}" srcOrd="1" destOrd="0" presId="urn:microsoft.com/office/officeart/2008/layout/LinedList"/>
    <dgm:cxn modelId="{CE0F9097-B755-9C44-8B41-69AA416D9AB9}" type="presParOf" srcId="{15E0EF92-4EF7-5842-945D-D20A6E109C56}" destId="{4F518420-6A9F-B742-9E63-AB7927CD8108}" srcOrd="2" destOrd="0" presId="urn:microsoft.com/office/officeart/2008/layout/LinedList"/>
    <dgm:cxn modelId="{015E738D-5D85-8443-9A15-57B799B968EC}" type="presParOf" srcId="{E4F5B080-C247-6645-9CB4-08DDD5A29B85}" destId="{A978E92A-1B90-6E4F-B871-5BD38F67E6A0}" srcOrd="5" destOrd="0" presId="urn:microsoft.com/office/officeart/2008/layout/LinedList"/>
    <dgm:cxn modelId="{C1CC9AB1-4D64-7F49-90E2-52A882B5A1C4}" type="presParOf" srcId="{E4F5B080-C247-6645-9CB4-08DDD5A29B85}" destId="{A13332CF-67AD-104D-B33C-C8CBE609DFBE}" srcOrd="6" destOrd="0" presId="urn:microsoft.com/office/officeart/2008/layout/LinedList"/>
    <dgm:cxn modelId="{1D644C54-A24C-AE44-9F8B-379FB90FF90A}" type="presParOf" srcId="{E4F5B080-C247-6645-9CB4-08DDD5A29B85}" destId="{1991CD4D-795D-8944-9405-4CA2E2FFB2AD}" srcOrd="7" destOrd="0" presId="urn:microsoft.com/office/officeart/2008/layout/LinedList"/>
    <dgm:cxn modelId="{8FC0ED13-7ED7-7C42-A03C-C250DB5058EB}" type="presParOf" srcId="{1991CD4D-795D-8944-9405-4CA2E2FFB2AD}" destId="{1BC20F46-ACEE-F24E-8853-8699011F350C}" srcOrd="0" destOrd="0" presId="urn:microsoft.com/office/officeart/2008/layout/LinedList"/>
    <dgm:cxn modelId="{9CC92830-519A-7944-86D9-1867C092C5A8}" type="presParOf" srcId="{1991CD4D-795D-8944-9405-4CA2E2FFB2AD}" destId="{054DAAB0-2356-5D47-B9F5-B2A15A31F985}" srcOrd="1" destOrd="0" presId="urn:microsoft.com/office/officeart/2008/layout/LinedList"/>
    <dgm:cxn modelId="{74EB8537-BC79-4F4D-813E-899DC21EFB06}" type="presParOf" srcId="{1991CD4D-795D-8944-9405-4CA2E2FFB2AD}" destId="{41A6FC7C-2161-3E41-82B6-4D1396996223}" srcOrd="2" destOrd="0" presId="urn:microsoft.com/office/officeart/2008/layout/LinedList"/>
    <dgm:cxn modelId="{4899B24E-AFDF-3142-B7E8-5556E6816512}" type="presParOf" srcId="{E4F5B080-C247-6645-9CB4-08DDD5A29B85}" destId="{0834635E-29E2-634E-9D87-329CE7994598}" srcOrd="8" destOrd="0" presId="urn:microsoft.com/office/officeart/2008/layout/LinedList"/>
    <dgm:cxn modelId="{6D2FC400-A227-A048-9B8D-F9D24A665838}" type="presParOf" srcId="{E4F5B080-C247-6645-9CB4-08DDD5A29B85}" destId="{05A63E4E-FDE0-AF4C-907F-D9368CB8A872}" srcOrd="9" destOrd="0" presId="urn:microsoft.com/office/officeart/2008/layout/LinedList"/>
    <dgm:cxn modelId="{1F81539C-2C1F-7B4F-AC2B-E2848F78261B}" type="presParOf" srcId="{E4F5B080-C247-6645-9CB4-08DDD5A29B85}" destId="{FBFB1DDB-A4E8-164C-BD7E-D4D53D7F7EEC}" srcOrd="10" destOrd="0" presId="urn:microsoft.com/office/officeart/2008/layout/LinedList"/>
    <dgm:cxn modelId="{D04859C5-E435-8640-B585-C6C691D9752C}" type="presParOf" srcId="{FBFB1DDB-A4E8-164C-BD7E-D4D53D7F7EEC}" destId="{B5012703-7EE3-B943-B7EC-4281E778D6A5}" srcOrd="0" destOrd="0" presId="urn:microsoft.com/office/officeart/2008/layout/LinedList"/>
    <dgm:cxn modelId="{FE507996-2221-BD46-90B2-70D3AE63AE17}" type="presParOf" srcId="{FBFB1DDB-A4E8-164C-BD7E-D4D53D7F7EEC}" destId="{5F7437C9-E8A6-084A-ABC4-99BC6CD4E121}" srcOrd="1" destOrd="0" presId="urn:microsoft.com/office/officeart/2008/layout/LinedList"/>
    <dgm:cxn modelId="{89470AD4-036F-044E-B1FA-55B8C2A88F14}" type="presParOf" srcId="{FBFB1DDB-A4E8-164C-BD7E-D4D53D7F7EEC}" destId="{0DBBC831-E09E-E849-ABF8-517CC4908063}" srcOrd="2" destOrd="0" presId="urn:microsoft.com/office/officeart/2008/layout/LinedList"/>
    <dgm:cxn modelId="{EB10B55A-5543-2348-8431-15FB3AA4B353}" type="presParOf" srcId="{E4F5B080-C247-6645-9CB4-08DDD5A29B85}" destId="{4AA035C8-487D-DA4B-920B-05909313BBD4}" srcOrd="11" destOrd="0" presId="urn:microsoft.com/office/officeart/2008/layout/LinedList"/>
    <dgm:cxn modelId="{3F42CB9A-9266-054F-B83F-CC1BD644D1BA}" type="presParOf" srcId="{E4F5B080-C247-6645-9CB4-08DDD5A29B85}" destId="{B2114B5D-103B-F240-B1AF-3E4B82A3EFB8}" srcOrd="12" destOrd="0" presId="urn:microsoft.com/office/officeart/2008/layout/LinedList"/>
    <dgm:cxn modelId="{01055340-F2F4-9A40-92FC-6C4A9C6F7AFD}" type="presParOf" srcId="{E4F5B080-C247-6645-9CB4-08DDD5A29B85}" destId="{D5B29371-6EEA-8E44-AA6E-5E8A2AB73416}" srcOrd="13" destOrd="0" presId="urn:microsoft.com/office/officeart/2008/layout/LinedList"/>
    <dgm:cxn modelId="{DDFC0DC6-872C-1C46-9EEA-868DC74791DD}" type="presParOf" srcId="{D5B29371-6EEA-8E44-AA6E-5E8A2AB73416}" destId="{840C6ED8-59EC-AE44-A636-51500EF409B6}" srcOrd="0" destOrd="0" presId="urn:microsoft.com/office/officeart/2008/layout/LinedList"/>
    <dgm:cxn modelId="{E1236A60-B276-5B49-821A-5472D4A83D0E}" type="presParOf" srcId="{D5B29371-6EEA-8E44-AA6E-5E8A2AB73416}" destId="{E68C5F4D-E14E-2747-A0B6-02ABDF7D4A55}" srcOrd="1" destOrd="0" presId="urn:microsoft.com/office/officeart/2008/layout/LinedList"/>
    <dgm:cxn modelId="{4C0F0837-2A94-5B44-9178-280C98FC227F}" type="presParOf" srcId="{D5B29371-6EEA-8E44-AA6E-5E8A2AB73416}" destId="{598E7438-5622-8247-9E24-1D5643BD5A13}" srcOrd="2" destOrd="0" presId="urn:microsoft.com/office/officeart/2008/layout/LinedList"/>
    <dgm:cxn modelId="{EEE84A75-9708-8F48-8FF9-799D76F3CB99}" type="presParOf" srcId="{E4F5B080-C247-6645-9CB4-08DDD5A29B85}" destId="{AA5AD67C-CDB5-4246-93CF-EA679C963A2A}" srcOrd="14" destOrd="0" presId="urn:microsoft.com/office/officeart/2008/layout/LinedList"/>
    <dgm:cxn modelId="{A1929605-30C5-924A-8AE1-A6A848B09D99}" type="presParOf" srcId="{E4F5B080-C247-6645-9CB4-08DDD5A29B85}" destId="{B2A5D917-69FE-FF46-A9C0-74B21C21BAC4}" srcOrd="15" destOrd="0" presId="urn:microsoft.com/office/officeart/2008/layout/LinedList"/>
    <dgm:cxn modelId="{1D2853F9-93C1-6249-A7A6-6F2055525E47}" type="presParOf" srcId="{90CBEE5F-E381-EB48-835C-772CBE5A6D28}" destId="{88ACBF41-81AE-4546-B17D-2CAE17AD0E90}" srcOrd="2" destOrd="0" presId="urn:microsoft.com/office/officeart/2008/layout/LinedList"/>
    <dgm:cxn modelId="{914AF113-2C3E-154D-9304-70705BEAD870}" type="presParOf" srcId="{90CBEE5F-E381-EB48-835C-772CBE5A6D28}" destId="{4E9C99E7-C1AA-8B4D-BE22-7C93ED397817}" srcOrd="3" destOrd="0" presId="urn:microsoft.com/office/officeart/2008/layout/LinedList"/>
    <dgm:cxn modelId="{1A2D6DD3-330D-A745-A1DC-1F6B4847B98B}" type="presParOf" srcId="{4E9C99E7-C1AA-8B4D-BE22-7C93ED397817}" destId="{DAB2249A-1700-5C4E-A167-44BCDBCA1285}" srcOrd="0" destOrd="0" presId="urn:microsoft.com/office/officeart/2008/layout/LinedList"/>
    <dgm:cxn modelId="{5B6D935E-5436-E340-8833-75CA46B42A96}" type="presParOf" srcId="{4E9C99E7-C1AA-8B4D-BE22-7C93ED397817}" destId="{081A7AB9-4661-434D-8EBD-74B50C24291D}" srcOrd="1" destOrd="0" presId="urn:microsoft.com/office/officeart/2008/layout/LinedList"/>
    <dgm:cxn modelId="{CF580697-777A-7545-93F6-9190B7D92575}" type="presParOf" srcId="{081A7AB9-4661-434D-8EBD-74B50C24291D}" destId="{D84D87D9-8CC1-AE45-921B-AD4F971F6195}" srcOrd="0" destOrd="0" presId="urn:microsoft.com/office/officeart/2008/layout/LinedList"/>
    <dgm:cxn modelId="{9EC637BC-DCE4-8B45-8810-77791686C1D2}" type="presParOf" srcId="{081A7AB9-4661-434D-8EBD-74B50C24291D}" destId="{42B1A432-E3A0-274E-A284-4E1F4A8EBB55}" srcOrd="1" destOrd="0" presId="urn:microsoft.com/office/officeart/2008/layout/LinedList"/>
    <dgm:cxn modelId="{6299F878-8B88-BF46-A221-A6AD94FF1DD9}" type="presParOf" srcId="{42B1A432-E3A0-274E-A284-4E1F4A8EBB55}" destId="{277BDC47-9690-FD45-9470-24EC0E2EC20D}" srcOrd="0" destOrd="0" presId="urn:microsoft.com/office/officeart/2008/layout/LinedList"/>
    <dgm:cxn modelId="{05161DDE-2AB6-AA43-83DF-D5D90D117ACB}" type="presParOf" srcId="{42B1A432-E3A0-274E-A284-4E1F4A8EBB55}" destId="{99744136-5BA3-2147-9D0A-45123D10AA29}" srcOrd="1" destOrd="0" presId="urn:microsoft.com/office/officeart/2008/layout/LinedList"/>
    <dgm:cxn modelId="{5DCDF10D-5E9B-7048-8363-D5EEE53D3D75}" type="presParOf" srcId="{42B1A432-E3A0-274E-A284-4E1F4A8EBB55}" destId="{4931D9C4-4F8B-C046-845E-5FBF015B40DF}" srcOrd="2" destOrd="0" presId="urn:microsoft.com/office/officeart/2008/layout/LinedList"/>
    <dgm:cxn modelId="{9DDC797F-77A3-274D-BD7B-5B9FF0EF6573}" type="presParOf" srcId="{081A7AB9-4661-434D-8EBD-74B50C24291D}" destId="{90B395D6-4247-384E-9D37-94385005BD3D}" srcOrd="2" destOrd="0" presId="urn:microsoft.com/office/officeart/2008/layout/LinedList"/>
    <dgm:cxn modelId="{485AE3EB-9A95-854F-AD61-C7113D222CCB}" type="presParOf" srcId="{081A7AB9-4661-434D-8EBD-74B50C24291D}" destId="{161A7139-5BDE-1744-8530-B680BE5913F4}" srcOrd="3" destOrd="0" presId="urn:microsoft.com/office/officeart/2008/layout/LinedList"/>
    <dgm:cxn modelId="{002F57F9-FBB7-C944-8AAD-8A1F1172BD10}" type="presParOf" srcId="{081A7AB9-4661-434D-8EBD-74B50C24291D}" destId="{F4B6445F-17E5-834E-AEFF-4579986C5EFC}" srcOrd="4" destOrd="0" presId="urn:microsoft.com/office/officeart/2008/layout/LinedList"/>
    <dgm:cxn modelId="{F00042F4-1234-D640-8248-2741512D340B}" type="presParOf" srcId="{F4B6445F-17E5-834E-AEFF-4579986C5EFC}" destId="{E1E5A432-FAE9-BF40-8DFA-B425DA4C1A34}" srcOrd="0" destOrd="0" presId="urn:microsoft.com/office/officeart/2008/layout/LinedList"/>
    <dgm:cxn modelId="{B43CE5EF-7F1C-8C4F-8677-7429B6B2A1D8}" type="presParOf" srcId="{F4B6445F-17E5-834E-AEFF-4579986C5EFC}" destId="{68C4CC00-DA0F-4F43-8563-954D1DA8A9AD}" srcOrd="1" destOrd="0" presId="urn:microsoft.com/office/officeart/2008/layout/LinedList"/>
    <dgm:cxn modelId="{0C12DD21-023E-774D-863A-27181BE36AC6}" type="presParOf" srcId="{F4B6445F-17E5-834E-AEFF-4579986C5EFC}" destId="{D7F17ACD-40B0-3947-8BD2-AF158239363D}" srcOrd="2" destOrd="0" presId="urn:microsoft.com/office/officeart/2008/layout/LinedList"/>
    <dgm:cxn modelId="{199508A0-741B-884A-A6B6-3E675BFAB954}" type="presParOf" srcId="{081A7AB9-4661-434D-8EBD-74B50C24291D}" destId="{3BD4432E-0097-C54E-B662-9F450FDD831B}" srcOrd="5" destOrd="0" presId="urn:microsoft.com/office/officeart/2008/layout/LinedList"/>
    <dgm:cxn modelId="{A83F2A78-ADF3-F847-ACA7-507EA8F68E76}" type="presParOf" srcId="{081A7AB9-4661-434D-8EBD-74B50C24291D}" destId="{E4AC1A99-6B48-0D4D-B45D-CD73F9D7F444}" srcOrd="6" destOrd="0" presId="urn:microsoft.com/office/officeart/2008/layout/LinedList"/>
    <dgm:cxn modelId="{8DC54715-8A82-1B49-AF68-4194D471ADB4}" type="presParOf" srcId="{081A7AB9-4661-434D-8EBD-74B50C24291D}" destId="{671B4851-9E92-954F-8B8B-16A930E063E8}" srcOrd="7" destOrd="0" presId="urn:microsoft.com/office/officeart/2008/layout/LinedList"/>
    <dgm:cxn modelId="{A8285AE0-5A0B-A24D-AC07-580DA9447E6D}" type="presParOf" srcId="{671B4851-9E92-954F-8B8B-16A930E063E8}" destId="{2EC22195-FD2E-8F40-A234-01742274E6C1}" srcOrd="0" destOrd="0" presId="urn:microsoft.com/office/officeart/2008/layout/LinedList"/>
    <dgm:cxn modelId="{86C436A7-C40C-8E42-B7C9-7E6FBB5CF69E}" type="presParOf" srcId="{671B4851-9E92-954F-8B8B-16A930E063E8}" destId="{29D94EC9-D9BE-7E4B-B20A-5C0A038CB6A4}" srcOrd="1" destOrd="0" presId="urn:microsoft.com/office/officeart/2008/layout/LinedList"/>
    <dgm:cxn modelId="{E0270701-8F64-C344-8DD3-21E9E1BB28A9}" type="presParOf" srcId="{671B4851-9E92-954F-8B8B-16A930E063E8}" destId="{A5959EC6-3DCD-6341-863F-7354E50A6D18}" srcOrd="2" destOrd="0" presId="urn:microsoft.com/office/officeart/2008/layout/LinedList"/>
    <dgm:cxn modelId="{56485CA5-2BE6-2E4B-800E-A3EDAB014A88}" type="presParOf" srcId="{081A7AB9-4661-434D-8EBD-74B50C24291D}" destId="{B7E31001-4C64-4A43-B4E6-C1FD4A26B9A7}" srcOrd="8" destOrd="0" presId="urn:microsoft.com/office/officeart/2008/layout/LinedList"/>
    <dgm:cxn modelId="{DEFFBA48-0884-8346-8277-D44F750C6166}" type="presParOf" srcId="{081A7AB9-4661-434D-8EBD-74B50C24291D}" destId="{5731F619-A0A9-DE42-9DB8-8CEA0A11325E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ABD8F9-3E29-074D-A779-C4F0E38382C3}" type="doc">
      <dgm:prSet loTypeId="urn:microsoft.com/office/officeart/2005/8/layout/default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PT"/>
        </a:p>
      </dgm:t>
    </dgm:pt>
    <dgm:pt modelId="{A629A4B5-92F5-CE42-A83A-5856C90CD8B4}">
      <dgm:prSet phldrT="[Texto]" custT="1"/>
      <dgm:spPr/>
      <dgm:t>
        <a:bodyPr/>
        <a:lstStyle/>
        <a:p>
          <a:r>
            <a:rPr lang="pt-PT" sz="4400" dirty="0"/>
            <a:t>Modelo Concetual</a:t>
          </a:r>
        </a:p>
      </dgm:t>
    </dgm:pt>
    <dgm:pt modelId="{8DFC9DF1-BB22-6847-BBB8-4D9AC9B99209}" type="parTrans" cxnId="{B22D85C9-83DC-584E-8C95-E64DDA3EAD58}">
      <dgm:prSet/>
      <dgm:spPr/>
      <dgm:t>
        <a:bodyPr/>
        <a:lstStyle/>
        <a:p>
          <a:endParaRPr lang="pt-PT" sz="1100"/>
        </a:p>
      </dgm:t>
    </dgm:pt>
    <dgm:pt modelId="{2D555D7E-85BD-C54F-8AFF-C22666B18103}" type="sibTrans" cxnId="{B22D85C9-83DC-584E-8C95-E64DDA3EAD58}">
      <dgm:prSet/>
      <dgm:spPr/>
      <dgm:t>
        <a:bodyPr/>
        <a:lstStyle/>
        <a:p>
          <a:endParaRPr lang="pt-PT" sz="1100"/>
        </a:p>
      </dgm:t>
    </dgm:pt>
    <dgm:pt modelId="{0DC3A4E9-5636-8C41-9C7B-D86B25AB4D38}" type="pres">
      <dgm:prSet presAssocID="{CDABD8F9-3E29-074D-A779-C4F0E38382C3}" presName="diagram" presStyleCnt="0">
        <dgm:presLayoutVars>
          <dgm:dir/>
          <dgm:resizeHandles val="exact"/>
        </dgm:presLayoutVars>
      </dgm:prSet>
      <dgm:spPr/>
    </dgm:pt>
    <dgm:pt modelId="{FD9D4978-A41E-754F-8DE1-CB9C011F0009}" type="pres">
      <dgm:prSet presAssocID="{A629A4B5-92F5-CE42-A83A-5856C90CD8B4}" presName="node" presStyleLbl="node1" presStyleIdx="0" presStyleCnt="1">
        <dgm:presLayoutVars>
          <dgm:bulletEnabled val="1"/>
        </dgm:presLayoutVars>
      </dgm:prSet>
      <dgm:spPr/>
    </dgm:pt>
  </dgm:ptLst>
  <dgm:cxnLst>
    <dgm:cxn modelId="{06343E68-E41F-B345-8FD5-11D4545F0C4B}" type="presOf" srcId="{CDABD8F9-3E29-074D-A779-C4F0E38382C3}" destId="{0DC3A4E9-5636-8C41-9C7B-D86B25AB4D38}" srcOrd="0" destOrd="0" presId="urn:microsoft.com/office/officeart/2005/8/layout/default"/>
    <dgm:cxn modelId="{AE04B1A3-DAFB-C749-B0ED-695A6C907F2B}" type="presOf" srcId="{A629A4B5-92F5-CE42-A83A-5856C90CD8B4}" destId="{FD9D4978-A41E-754F-8DE1-CB9C011F0009}" srcOrd="0" destOrd="0" presId="urn:microsoft.com/office/officeart/2005/8/layout/default"/>
    <dgm:cxn modelId="{B22D85C9-83DC-584E-8C95-E64DDA3EAD58}" srcId="{CDABD8F9-3E29-074D-A779-C4F0E38382C3}" destId="{A629A4B5-92F5-CE42-A83A-5856C90CD8B4}" srcOrd="0" destOrd="0" parTransId="{8DFC9DF1-BB22-6847-BBB8-4D9AC9B99209}" sibTransId="{2D555D7E-85BD-C54F-8AFF-C22666B18103}"/>
    <dgm:cxn modelId="{93B76303-6069-944E-87E8-D31F5DF42B4D}" type="presParOf" srcId="{0DC3A4E9-5636-8C41-9C7B-D86B25AB4D38}" destId="{FD9D4978-A41E-754F-8DE1-CB9C011F000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ABD8F9-3E29-074D-A779-C4F0E38382C3}" type="doc">
      <dgm:prSet loTypeId="urn:microsoft.com/office/officeart/2005/8/layout/default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PT"/>
        </a:p>
      </dgm:t>
    </dgm:pt>
    <dgm:pt modelId="{A629A4B5-92F5-CE42-A83A-5856C90CD8B4}">
      <dgm:prSet phldrT="[Texto]" custT="1"/>
      <dgm:spPr/>
      <dgm:t>
        <a:bodyPr/>
        <a:lstStyle/>
        <a:p>
          <a:r>
            <a:rPr lang="pt-PT" sz="4400" dirty="0"/>
            <a:t>Modelo Lógico</a:t>
          </a:r>
        </a:p>
      </dgm:t>
    </dgm:pt>
    <dgm:pt modelId="{8DFC9DF1-BB22-6847-BBB8-4D9AC9B99209}" type="parTrans" cxnId="{B22D85C9-83DC-584E-8C95-E64DDA3EAD58}">
      <dgm:prSet/>
      <dgm:spPr/>
      <dgm:t>
        <a:bodyPr/>
        <a:lstStyle/>
        <a:p>
          <a:endParaRPr lang="pt-PT" sz="1100"/>
        </a:p>
      </dgm:t>
    </dgm:pt>
    <dgm:pt modelId="{2D555D7E-85BD-C54F-8AFF-C22666B18103}" type="sibTrans" cxnId="{B22D85C9-83DC-584E-8C95-E64DDA3EAD58}">
      <dgm:prSet/>
      <dgm:spPr/>
      <dgm:t>
        <a:bodyPr/>
        <a:lstStyle/>
        <a:p>
          <a:endParaRPr lang="pt-PT" sz="1100"/>
        </a:p>
      </dgm:t>
    </dgm:pt>
    <dgm:pt modelId="{0DC3A4E9-5636-8C41-9C7B-D86B25AB4D38}" type="pres">
      <dgm:prSet presAssocID="{CDABD8F9-3E29-074D-A779-C4F0E38382C3}" presName="diagram" presStyleCnt="0">
        <dgm:presLayoutVars>
          <dgm:dir/>
          <dgm:resizeHandles val="exact"/>
        </dgm:presLayoutVars>
      </dgm:prSet>
      <dgm:spPr/>
    </dgm:pt>
    <dgm:pt modelId="{FD9D4978-A41E-754F-8DE1-CB9C011F0009}" type="pres">
      <dgm:prSet presAssocID="{A629A4B5-92F5-CE42-A83A-5856C90CD8B4}" presName="node" presStyleLbl="node1" presStyleIdx="0" presStyleCnt="1">
        <dgm:presLayoutVars>
          <dgm:bulletEnabled val="1"/>
        </dgm:presLayoutVars>
      </dgm:prSet>
      <dgm:spPr/>
    </dgm:pt>
  </dgm:ptLst>
  <dgm:cxnLst>
    <dgm:cxn modelId="{06343E68-E41F-B345-8FD5-11D4545F0C4B}" type="presOf" srcId="{CDABD8F9-3E29-074D-A779-C4F0E38382C3}" destId="{0DC3A4E9-5636-8C41-9C7B-D86B25AB4D38}" srcOrd="0" destOrd="0" presId="urn:microsoft.com/office/officeart/2005/8/layout/default"/>
    <dgm:cxn modelId="{AE04B1A3-DAFB-C749-B0ED-695A6C907F2B}" type="presOf" srcId="{A629A4B5-92F5-CE42-A83A-5856C90CD8B4}" destId="{FD9D4978-A41E-754F-8DE1-CB9C011F0009}" srcOrd="0" destOrd="0" presId="urn:microsoft.com/office/officeart/2005/8/layout/default"/>
    <dgm:cxn modelId="{B22D85C9-83DC-584E-8C95-E64DDA3EAD58}" srcId="{CDABD8F9-3E29-074D-A779-C4F0E38382C3}" destId="{A629A4B5-92F5-CE42-A83A-5856C90CD8B4}" srcOrd="0" destOrd="0" parTransId="{8DFC9DF1-BB22-6847-BBB8-4D9AC9B99209}" sibTransId="{2D555D7E-85BD-C54F-8AFF-C22666B18103}"/>
    <dgm:cxn modelId="{93B76303-6069-944E-87E8-D31F5DF42B4D}" type="presParOf" srcId="{0DC3A4E9-5636-8C41-9C7B-D86B25AB4D38}" destId="{FD9D4978-A41E-754F-8DE1-CB9C011F000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C347764-A6BB-6C41-B436-6965C39489C9}" type="doc">
      <dgm:prSet loTypeId="urn:microsoft.com/office/officeart/2009/3/layout/PlusandMinus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PT"/>
        </a:p>
      </dgm:t>
    </dgm:pt>
    <dgm:pt modelId="{D3B79B85-89DA-264F-9348-D4314CE2C8DE}">
      <dgm:prSet phldrT="[Texto]"/>
      <dgm:spPr/>
      <dgm:t>
        <a:bodyPr/>
        <a:lstStyle/>
        <a:p>
          <a:r>
            <a:rPr lang="pt-PT" dirty="0"/>
            <a:t>Levantamento cuidado de requisitos</a:t>
          </a:r>
        </a:p>
      </dgm:t>
    </dgm:pt>
    <dgm:pt modelId="{30F39199-9502-AA47-9CC8-DA64773D4196}" type="parTrans" cxnId="{6464DC46-29C6-7942-8318-889D08C4E0D1}">
      <dgm:prSet/>
      <dgm:spPr/>
      <dgm:t>
        <a:bodyPr/>
        <a:lstStyle/>
        <a:p>
          <a:endParaRPr lang="pt-PT"/>
        </a:p>
      </dgm:t>
    </dgm:pt>
    <dgm:pt modelId="{9FDF4649-7059-B14B-A877-AC0EE8B8BFAB}" type="sibTrans" cxnId="{6464DC46-29C6-7942-8318-889D08C4E0D1}">
      <dgm:prSet/>
      <dgm:spPr/>
      <dgm:t>
        <a:bodyPr/>
        <a:lstStyle/>
        <a:p>
          <a:endParaRPr lang="pt-PT"/>
        </a:p>
      </dgm:t>
    </dgm:pt>
    <dgm:pt modelId="{8E273D31-B463-9F4A-A52F-96023B587295}">
      <dgm:prSet phldrT="[Texto]"/>
      <dgm:spPr/>
      <dgm:t>
        <a:bodyPr/>
        <a:lstStyle/>
        <a:p>
          <a:r>
            <a:rPr lang="pt-PT" dirty="0"/>
            <a:t>Modelação concetual do sistema a desenvolver</a:t>
          </a:r>
        </a:p>
      </dgm:t>
    </dgm:pt>
    <dgm:pt modelId="{E6AF183D-29A6-0A43-92D6-DC53BDA051B1}" type="parTrans" cxnId="{C91FEC5B-D048-B947-8996-6410B6BB19EB}">
      <dgm:prSet/>
      <dgm:spPr/>
      <dgm:t>
        <a:bodyPr/>
        <a:lstStyle/>
        <a:p>
          <a:endParaRPr lang="pt-PT"/>
        </a:p>
      </dgm:t>
    </dgm:pt>
    <dgm:pt modelId="{E7608005-3714-CD4D-989A-4D6BBBA7C147}" type="sibTrans" cxnId="{C91FEC5B-D048-B947-8996-6410B6BB19EB}">
      <dgm:prSet/>
      <dgm:spPr/>
      <dgm:t>
        <a:bodyPr/>
        <a:lstStyle/>
        <a:p>
          <a:endParaRPr lang="pt-PT"/>
        </a:p>
      </dgm:t>
    </dgm:pt>
    <dgm:pt modelId="{CEAED13B-1F31-5749-8B9A-670D91B3B27C}">
      <dgm:prSet phldrT="[Texto]"/>
      <dgm:spPr/>
      <dgm:t>
        <a:bodyPr/>
        <a:lstStyle/>
        <a:p>
          <a:endParaRPr lang="pt-PT" dirty="0"/>
        </a:p>
      </dgm:t>
    </dgm:pt>
    <dgm:pt modelId="{5E037A3D-2D78-BD4D-8A80-58DC0A46FF16}" type="parTrans" cxnId="{4EEDB958-7C0B-2243-A124-66DE1EFF8F78}">
      <dgm:prSet/>
      <dgm:spPr/>
      <dgm:t>
        <a:bodyPr/>
        <a:lstStyle/>
        <a:p>
          <a:endParaRPr lang="pt-PT"/>
        </a:p>
      </dgm:t>
    </dgm:pt>
    <dgm:pt modelId="{8BC9AC50-6CCB-2E42-A29B-B0B7E67E5DF0}" type="sibTrans" cxnId="{4EEDB958-7C0B-2243-A124-66DE1EFF8F78}">
      <dgm:prSet/>
      <dgm:spPr/>
      <dgm:t>
        <a:bodyPr/>
        <a:lstStyle/>
        <a:p>
          <a:endParaRPr lang="pt-PT"/>
        </a:p>
      </dgm:t>
    </dgm:pt>
    <dgm:pt modelId="{06BF2D32-D85B-6847-96A4-EC049DA35EB8}">
      <dgm:prSet phldrT="[Texto]"/>
      <dgm:spPr/>
      <dgm:t>
        <a:bodyPr/>
        <a:lstStyle/>
        <a:p>
          <a:r>
            <a:rPr lang="pt-PT" dirty="0"/>
            <a:t>Modelação do sistema de dados</a:t>
          </a:r>
        </a:p>
      </dgm:t>
    </dgm:pt>
    <dgm:pt modelId="{484C0D70-3B84-964D-8478-6F9B531AA460}" type="parTrans" cxnId="{CD81963D-2876-264C-AE94-4459E290DE09}">
      <dgm:prSet/>
      <dgm:spPr/>
      <dgm:t>
        <a:bodyPr/>
        <a:lstStyle/>
        <a:p>
          <a:endParaRPr lang="pt-PT"/>
        </a:p>
      </dgm:t>
    </dgm:pt>
    <dgm:pt modelId="{C0B6FD67-FB6B-9D4F-838C-2DF15A62A400}" type="sibTrans" cxnId="{CD81963D-2876-264C-AE94-4459E290DE09}">
      <dgm:prSet/>
      <dgm:spPr/>
      <dgm:t>
        <a:bodyPr/>
        <a:lstStyle/>
        <a:p>
          <a:endParaRPr lang="pt-PT"/>
        </a:p>
      </dgm:t>
    </dgm:pt>
    <dgm:pt modelId="{25E0EFEE-46C8-AD48-8010-F2EE35D5BA9C}">
      <dgm:prSet phldrT="[Texto]"/>
      <dgm:spPr/>
      <dgm:t>
        <a:bodyPr/>
        <a:lstStyle/>
        <a:p>
          <a:r>
            <a:rPr lang="pt-PT" dirty="0"/>
            <a:t>Desenvolvimento iterativo e incremental do projeto</a:t>
          </a:r>
        </a:p>
      </dgm:t>
    </dgm:pt>
    <dgm:pt modelId="{27F4DFA0-80F0-7246-BBF6-5F9D3C5C54A8}" type="parTrans" cxnId="{74AA2E6A-454F-D04A-96C7-FEBBEDB42A18}">
      <dgm:prSet/>
      <dgm:spPr/>
      <dgm:t>
        <a:bodyPr/>
        <a:lstStyle/>
        <a:p>
          <a:endParaRPr lang="pt-PT"/>
        </a:p>
      </dgm:t>
    </dgm:pt>
    <dgm:pt modelId="{A53F789D-37B6-4346-95FA-0C6FF389C94B}" type="sibTrans" cxnId="{74AA2E6A-454F-D04A-96C7-FEBBEDB42A18}">
      <dgm:prSet/>
      <dgm:spPr/>
      <dgm:t>
        <a:bodyPr/>
        <a:lstStyle/>
        <a:p>
          <a:endParaRPr lang="pt-PT"/>
        </a:p>
      </dgm:t>
    </dgm:pt>
    <dgm:pt modelId="{541F2600-77F9-D442-9753-75827DADA829}">
      <dgm:prSet phldrT="[Texto]"/>
      <dgm:spPr/>
      <dgm:t>
        <a:bodyPr/>
        <a:lstStyle/>
        <a:p>
          <a:r>
            <a:rPr lang="pt-PT" dirty="0"/>
            <a:t>Envolvimento do cliente no processo de desenvolvimento</a:t>
          </a:r>
        </a:p>
      </dgm:t>
    </dgm:pt>
    <dgm:pt modelId="{39ACF0D7-BE8A-2C49-AE9D-8822BDC74DB7}" type="parTrans" cxnId="{C6A84EF1-7590-CB4D-9025-174E1DA9A7CC}">
      <dgm:prSet/>
      <dgm:spPr/>
      <dgm:t>
        <a:bodyPr/>
        <a:lstStyle/>
        <a:p>
          <a:endParaRPr lang="pt-PT"/>
        </a:p>
      </dgm:t>
    </dgm:pt>
    <dgm:pt modelId="{718D6043-FB2F-3845-ADC6-ACB9A529A10C}" type="sibTrans" cxnId="{C6A84EF1-7590-CB4D-9025-174E1DA9A7CC}">
      <dgm:prSet/>
      <dgm:spPr/>
      <dgm:t>
        <a:bodyPr/>
        <a:lstStyle/>
        <a:p>
          <a:endParaRPr lang="pt-PT"/>
        </a:p>
      </dgm:t>
    </dgm:pt>
    <dgm:pt modelId="{99C7CFC9-2FC7-334E-8FE4-82206860D2B2}">
      <dgm:prSet phldrT="[Texto]"/>
      <dgm:spPr/>
      <dgm:t>
        <a:bodyPr/>
        <a:lstStyle/>
        <a:p>
          <a:endParaRPr lang="pt-PT" dirty="0"/>
        </a:p>
      </dgm:t>
    </dgm:pt>
    <dgm:pt modelId="{FE94FC36-DE32-E44C-9D6D-4319FC0E68FF}" type="parTrans" cxnId="{949F99DA-E887-0E44-9B59-3F0FFB3F67CA}">
      <dgm:prSet/>
      <dgm:spPr/>
      <dgm:t>
        <a:bodyPr/>
        <a:lstStyle/>
        <a:p>
          <a:endParaRPr lang="pt-PT"/>
        </a:p>
      </dgm:t>
    </dgm:pt>
    <dgm:pt modelId="{E1D7147F-60A9-A944-A6DE-C746569E6C1E}" type="sibTrans" cxnId="{949F99DA-E887-0E44-9B59-3F0FFB3F67CA}">
      <dgm:prSet/>
      <dgm:spPr/>
      <dgm:t>
        <a:bodyPr/>
        <a:lstStyle/>
        <a:p>
          <a:endParaRPr lang="pt-PT"/>
        </a:p>
      </dgm:t>
    </dgm:pt>
    <dgm:pt modelId="{A557BDFC-B529-5D48-8D4B-1E124C3B6578}">
      <dgm:prSet phldrT="[Texto]"/>
      <dgm:spPr/>
      <dgm:t>
        <a:bodyPr/>
        <a:lstStyle/>
        <a:p>
          <a:r>
            <a:rPr lang="pt-PT" dirty="0"/>
            <a:t>Definição clara de objetivos </a:t>
          </a:r>
        </a:p>
      </dgm:t>
    </dgm:pt>
    <dgm:pt modelId="{7D6E387C-51AF-C842-9CA5-9B964AED982C}" type="parTrans" cxnId="{963D9108-EB6D-7A46-B594-4BA9309ADAC4}">
      <dgm:prSet/>
      <dgm:spPr/>
      <dgm:t>
        <a:bodyPr/>
        <a:lstStyle/>
        <a:p>
          <a:endParaRPr lang="pt-PT"/>
        </a:p>
      </dgm:t>
    </dgm:pt>
    <dgm:pt modelId="{94073AA6-5BB0-6948-B9F7-35A908833FE0}" type="sibTrans" cxnId="{963D9108-EB6D-7A46-B594-4BA9309ADAC4}">
      <dgm:prSet/>
      <dgm:spPr/>
      <dgm:t>
        <a:bodyPr/>
        <a:lstStyle/>
        <a:p>
          <a:endParaRPr lang="pt-PT"/>
        </a:p>
      </dgm:t>
    </dgm:pt>
    <dgm:pt modelId="{87F5B5B5-C3B2-EF4A-8FCB-C2DB9FAB6F17}" type="pres">
      <dgm:prSet presAssocID="{7C347764-A6BB-6C41-B436-6965C39489C9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9B235F3A-422A-0644-90A4-05432649446D}" type="pres">
      <dgm:prSet presAssocID="{7C347764-A6BB-6C41-B436-6965C39489C9}" presName="Background" presStyleLbl="bgImgPlace1" presStyleIdx="0" presStyleCnt="1"/>
      <dgm:spPr/>
    </dgm:pt>
    <dgm:pt modelId="{5B7AE046-D9EB-674F-AC90-2AF19C3F4C07}" type="pres">
      <dgm:prSet presAssocID="{7C347764-A6BB-6C41-B436-6965C39489C9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C63421B3-A060-4A40-817A-2593BDC65E46}" type="pres">
      <dgm:prSet presAssocID="{7C347764-A6BB-6C41-B436-6965C39489C9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16DA2E29-DCCB-674A-A2CB-847BC794D5FD}" type="pres">
      <dgm:prSet presAssocID="{7C347764-A6BB-6C41-B436-6965C39489C9}" presName="Plus" presStyleLbl="alignNode1" presStyleIdx="0" presStyleCnt="2"/>
      <dgm:spPr>
        <a:solidFill>
          <a:srgbClr val="00B050"/>
        </a:solidFill>
        <a:ln>
          <a:solidFill>
            <a:srgbClr val="00B050"/>
          </a:solidFill>
        </a:ln>
      </dgm:spPr>
    </dgm:pt>
    <dgm:pt modelId="{04195C09-308F-C248-948A-F479AEE6F4EF}" type="pres">
      <dgm:prSet presAssocID="{7C347764-A6BB-6C41-B436-6965C39489C9}" presName="Minus" presStyleLbl="alignNode1" presStyleIdx="1" presStyleCnt="2"/>
      <dgm:spPr>
        <a:noFill/>
        <a:ln>
          <a:noFill/>
        </a:ln>
      </dgm:spPr>
    </dgm:pt>
    <dgm:pt modelId="{1FDC515B-ED14-CC4B-BD18-675E11D47C90}" type="pres">
      <dgm:prSet presAssocID="{7C347764-A6BB-6C41-B436-6965C39489C9}" presName="Divider" presStyleLbl="parChTrans1D1" presStyleIdx="0" presStyleCnt="1"/>
      <dgm:spPr/>
    </dgm:pt>
  </dgm:ptLst>
  <dgm:cxnLst>
    <dgm:cxn modelId="{E50AE606-002A-B942-A198-CABBCFE12DD5}" type="presOf" srcId="{99C7CFC9-2FC7-334E-8FE4-82206860D2B2}" destId="{C63421B3-A060-4A40-817A-2593BDC65E46}" srcOrd="0" destOrd="0" presId="urn:microsoft.com/office/officeart/2009/3/layout/PlusandMinus"/>
    <dgm:cxn modelId="{963D9108-EB6D-7A46-B594-4BA9309ADAC4}" srcId="{CEAED13B-1F31-5749-8B9A-670D91B3B27C}" destId="{A557BDFC-B529-5D48-8D4B-1E124C3B6578}" srcOrd="2" destOrd="0" parTransId="{7D6E387C-51AF-C842-9CA5-9B964AED982C}" sibTransId="{94073AA6-5BB0-6948-B9F7-35A908833FE0}"/>
    <dgm:cxn modelId="{483AAF29-BF09-C74E-9187-D4675E263B82}" type="presOf" srcId="{A557BDFC-B529-5D48-8D4B-1E124C3B6578}" destId="{5B7AE046-D9EB-674F-AC90-2AF19C3F4C07}" srcOrd="0" destOrd="3" presId="urn:microsoft.com/office/officeart/2009/3/layout/PlusandMinus"/>
    <dgm:cxn modelId="{59C21A33-F3CA-9844-A278-E2F355B85FEA}" type="presOf" srcId="{8E273D31-B463-9F4A-A52F-96023B587295}" destId="{C63421B3-A060-4A40-817A-2593BDC65E46}" srcOrd="0" destOrd="2" presId="urn:microsoft.com/office/officeart/2009/3/layout/PlusandMinus"/>
    <dgm:cxn modelId="{CD81963D-2876-264C-AE94-4459E290DE09}" srcId="{99C7CFC9-2FC7-334E-8FE4-82206860D2B2}" destId="{06BF2D32-D85B-6847-96A4-EC049DA35EB8}" srcOrd="2" destOrd="0" parTransId="{484C0D70-3B84-964D-8478-6F9B531AA460}" sibTransId="{C0B6FD67-FB6B-9D4F-838C-2DF15A62A400}"/>
    <dgm:cxn modelId="{EEF70342-9553-944A-A037-75F7E4C94EF2}" type="presOf" srcId="{D3B79B85-89DA-264F-9348-D4314CE2C8DE}" destId="{C63421B3-A060-4A40-817A-2593BDC65E46}" srcOrd="0" destOrd="1" presId="urn:microsoft.com/office/officeart/2009/3/layout/PlusandMinus"/>
    <dgm:cxn modelId="{6464DC46-29C6-7942-8318-889D08C4E0D1}" srcId="{99C7CFC9-2FC7-334E-8FE4-82206860D2B2}" destId="{D3B79B85-89DA-264F-9348-D4314CE2C8DE}" srcOrd="0" destOrd="0" parTransId="{30F39199-9502-AA47-9CC8-DA64773D4196}" sibTransId="{9FDF4649-7059-B14B-A877-AC0EE8B8BFAB}"/>
    <dgm:cxn modelId="{283C7F55-7420-0941-BDB4-D74CE6CDA245}" type="presOf" srcId="{541F2600-77F9-D442-9753-75827DADA829}" destId="{5B7AE046-D9EB-674F-AC90-2AF19C3F4C07}" srcOrd="0" destOrd="2" presId="urn:microsoft.com/office/officeart/2009/3/layout/PlusandMinus"/>
    <dgm:cxn modelId="{4EEDB958-7C0B-2243-A124-66DE1EFF8F78}" srcId="{7C347764-A6BB-6C41-B436-6965C39489C9}" destId="{CEAED13B-1F31-5749-8B9A-670D91B3B27C}" srcOrd="0" destOrd="0" parTransId="{5E037A3D-2D78-BD4D-8A80-58DC0A46FF16}" sibTransId="{8BC9AC50-6CCB-2E42-A29B-B0B7E67E5DF0}"/>
    <dgm:cxn modelId="{C91FEC5B-D048-B947-8996-6410B6BB19EB}" srcId="{99C7CFC9-2FC7-334E-8FE4-82206860D2B2}" destId="{8E273D31-B463-9F4A-A52F-96023B587295}" srcOrd="1" destOrd="0" parTransId="{E6AF183D-29A6-0A43-92D6-DC53BDA051B1}" sibTransId="{E7608005-3714-CD4D-989A-4D6BBBA7C147}"/>
    <dgm:cxn modelId="{74AA2E6A-454F-D04A-96C7-FEBBEDB42A18}" srcId="{CEAED13B-1F31-5749-8B9A-670D91B3B27C}" destId="{25E0EFEE-46C8-AD48-8010-F2EE35D5BA9C}" srcOrd="0" destOrd="0" parTransId="{27F4DFA0-80F0-7246-BBF6-5F9D3C5C54A8}" sibTransId="{A53F789D-37B6-4346-95FA-0C6FF389C94B}"/>
    <dgm:cxn modelId="{25F7046F-2698-3E47-809B-1EDBF6938B41}" type="presOf" srcId="{06BF2D32-D85B-6847-96A4-EC049DA35EB8}" destId="{C63421B3-A060-4A40-817A-2593BDC65E46}" srcOrd="0" destOrd="3" presId="urn:microsoft.com/office/officeart/2009/3/layout/PlusandMinus"/>
    <dgm:cxn modelId="{0D213174-0A20-EB40-B44B-9E0B13612F55}" type="presOf" srcId="{7C347764-A6BB-6C41-B436-6965C39489C9}" destId="{87F5B5B5-C3B2-EF4A-8FCB-C2DB9FAB6F17}" srcOrd="0" destOrd="0" presId="urn:microsoft.com/office/officeart/2009/3/layout/PlusandMinus"/>
    <dgm:cxn modelId="{65AF9375-812E-5E41-937D-481F962EE6E4}" type="presOf" srcId="{CEAED13B-1F31-5749-8B9A-670D91B3B27C}" destId="{5B7AE046-D9EB-674F-AC90-2AF19C3F4C07}" srcOrd="0" destOrd="0" presId="urn:microsoft.com/office/officeart/2009/3/layout/PlusandMinus"/>
    <dgm:cxn modelId="{89184DBA-DDE4-0E4B-A2D2-CAE60D1D2053}" type="presOf" srcId="{25E0EFEE-46C8-AD48-8010-F2EE35D5BA9C}" destId="{5B7AE046-D9EB-674F-AC90-2AF19C3F4C07}" srcOrd="0" destOrd="1" presId="urn:microsoft.com/office/officeart/2009/3/layout/PlusandMinus"/>
    <dgm:cxn modelId="{949F99DA-E887-0E44-9B59-3F0FFB3F67CA}" srcId="{7C347764-A6BB-6C41-B436-6965C39489C9}" destId="{99C7CFC9-2FC7-334E-8FE4-82206860D2B2}" srcOrd="1" destOrd="0" parTransId="{FE94FC36-DE32-E44C-9D6D-4319FC0E68FF}" sibTransId="{E1D7147F-60A9-A944-A6DE-C746569E6C1E}"/>
    <dgm:cxn modelId="{C6A84EF1-7590-CB4D-9025-174E1DA9A7CC}" srcId="{CEAED13B-1F31-5749-8B9A-670D91B3B27C}" destId="{541F2600-77F9-D442-9753-75827DADA829}" srcOrd="1" destOrd="0" parTransId="{39ACF0D7-BE8A-2C49-AE9D-8822BDC74DB7}" sibTransId="{718D6043-FB2F-3845-ADC6-ACB9A529A10C}"/>
    <dgm:cxn modelId="{0E0CE6F5-E05F-714A-A3B2-6762DED3DA8A}" type="presParOf" srcId="{87F5B5B5-C3B2-EF4A-8FCB-C2DB9FAB6F17}" destId="{9B235F3A-422A-0644-90A4-05432649446D}" srcOrd="0" destOrd="0" presId="urn:microsoft.com/office/officeart/2009/3/layout/PlusandMinus"/>
    <dgm:cxn modelId="{B09F67DB-C72F-9E43-AB48-DAE61E708BE5}" type="presParOf" srcId="{87F5B5B5-C3B2-EF4A-8FCB-C2DB9FAB6F17}" destId="{5B7AE046-D9EB-674F-AC90-2AF19C3F4C07}" srcOrd="1" destOrd="0" presId="urn:microsoft.com/office/officeart/2009/3/layout/PlusandMinus"/>
    <dgm:cxn modelId="{B6F6895B-540F-C54A-B93E-677441E1E73F}" type="presParOf" srcId="{87F5B5B5-C3B2-EF4A-8FCB-C2DB9FAB6F17}" destId="{C63421B3-A060-4A40-817A-2593BDC65E46}" srcOrd="2" destOrd="0" presId="urn:microsoft.com/office/officeart/2009/3/layout/PlusandMinus"/>
    <dgm:cxn modelId="{6E6036AE-3DA6-FB42-B1A5-8E273C9D42A6}" type="presParOf" srcId="{87F5B5B5-C3B2-EF4A-8FCB-C2DB9FAB6F17}" destId="{16DA2E29-DCCB-674A-A2CB-847BC794D5FD}" srcOrd="3" destOrd="0" presId="urn:microsoft.com/office/officeart/2009/3/layout/PlusandMinus"/>
    <dgm:cxn modelId="{7F4001DB-E5C3-8C46-A89A-DE23079BDB4A}" type="presParOf" srcId="{87F5B5B5-C3B2-EF4A-8FCB-C2DB9FAB6F17}" destId="{04195C09-308F-C248-948A-F479AEE6F4EF}" srcOrd="4" destOrd="0" presId="urn:microsoft.com/office/officeart/2009/3/layout/PlusandMinus"/>
    <dgm:cxn modelId="{7D86CAE3-0AC0-0C4D-B27C-FCDA066C71CD}" type="presParOf" srcId="{87F5B5B5-C3B2-EF4A-8FCB-C2DB9FAB6F17}" destId="{1FDC515B-ED14-CC4B-BD18-675E11D47C90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729E6-C46F-5440-B4A0-1656D794A2C7}">
      <dsp:nvSpPr>
        <dsp:cNvPr id="0" name=""/>
        <dsp:cNvSpPr/>
      </dsp:nvSpPr>
      <dsp:spPr>
        <a:xfrm>
          <a:off x="248320" y="161"/>
          <a:ext cx="2328006" cy="13968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u="sng" kern="1200" dirty="0"/>
            <a:t>Nome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200" i="1" kern="1200" dirty="0" err="1"/>
            <a:t>Friendcesinha</a:t>
          </a:r>
          <a:r>
            <a:rPr lang="pt-PT" sz="1200" kern="1200" dirty="0"/>
            <a:t> – Francesinha em Braga</a:t>
          </a:r>
        </a:p>
      </dsp:txBody>
      <dsp:txXfrm>
        <a:off x="248320" y="161"/>
        <a:ext cx="2328006" cy="1396804"/>
      </dsp:txXfrm>
    </dsp:sp>
    <dsp:sp modelId="{6ECA4B1D-A4E3-EA47-A407-227FEE780594}">
      <dsp:nvSpPr>
        <dsp:cNvPr id="0" name=""/>
        <dsp:cNvSpPr/>
      </dsp:nvSpPr>
      <dsp:spPr>
        <a:xfrm>
          <a:off x="2809128" y="161"/>
          <a:ext cx="2328006" cy="13968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u="sng" kern="1200" dirty="0"/>
            <a:t>Cliente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200" kern="1200" dirty="0"/>
            <a:t>Confraria da Francesinha de Braga</a:t>
          </a:r>
        </a:p>
      </dsp:txBody>
      <dsp:txXfrm>
        <a:off x="2809128" y="161"/>
        <a:ext cx="2328006" cy="1396804"/>
      </dsp:txXfrm>
    </dsp:sp>
    <dsp:sp modelId="{147FADC4-CFBB-D649-BB70-4364196F3846}">
      <dsp:nvSpPr>
        <dsp:cNvPr id="0" name=""/>
        <dsp:cNvSpPr/>
      </dsp:nvSpPr>
      <dsp:spPr>
        <a:xfrm>
          <a:off x="5369935" y="161"/>
          <a:ext cx="2328006" cy="13968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u="sng" kern="1200" dirty="0"/>
            <a:t>Motivação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200" kern="1200" dirty="0"/>
            <a:t>Elevada oferta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200" kern="1200" dirty="0"/>
            <a:t>Lacuna na mediação entre oferta e a procura</a:t>
          </a:r>
        </a:p>
      </dsp:txBody>
      <dsp:txXfrm>
        <a:off x="5369935" y="161"/>
        <a:ext cx="2328006" cy="1396804"/>
      </dsp:txXfrm>
    </dsp:sp>
    <dsp:sp modelId="{3F9EBF22-BAAC-7642-BBDC-510D652AD0E3}">
      <dsp:nvSpPr>
        <dsp:cNvPr id="0" name=""/>
        <dsp:cNvSpPr/>
      </dsp:nvSpPr>
      <dsp:spPr>
        <a:xfrm>
          <a:off x="1528724" y="1629766"/>
          <a:ext cx="2328006" cy="13968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u="sng" kern="1200" dirty="0"/>
            <a:t>Objetivo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200" kern="1200" dirty="0"/>
            <a:t>Destacar a oferta apresentada pela cidade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200" kern="1200" dirty="0"/>
            <a:t>Aumentar o fluxo de clientes na restauração</a:t>
          </a:r>
        </a:p>
      </dsp:txBody>
      <dsp:txXfrm>
        <a:off x="1528724" y="1629766"/>
        <a:ext cx="2328006" cy="1396804"/>
      </dsp:txXfrm>
    </dsp:sp>
    <dsp:sp modelId="{19C4A171-A85C-D745-B2B7-364B2C3FCE83}">
      <dsp:nvSpPr>
        <dsp:cNvPr id="0" name=""/>
        <dsp:cNvSpPr/>
      </dsp:nvSpPr>
      <dsp:spPr>
        <a:xfrm>
          <a:off x="4089531" y="1629766"/>
          <a:ext cx="2328006" cy="13968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u="sng" kern="1200" dirty="0"/>
            <a:t>Medidas de sucesso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200" kern="1200" dirty="0"/>
            <a:t>70% de adesão dos restaurantes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200" kern="1200" dirty="0"/>
            <a:t>30 mil utilizadores registados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200" kern="1200" dirty="0"/>
            <a:t>25% de retorno do investimento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200" kern="1200" dirty="0"/>
            <a:t>20% de crescimento das receitas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1200" kern="1200" dirty="0"/>
        </a:p>
      </dsp:txBody>
      <dsp:txXfrm>
        <a:off x="4089531" y="1629766"/>
        <a:ext cx="2328006" cy="13968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D64FE8-B455-CA41-870D-255AD3BAD481}">
      <dsp:nvSpPr>
        <dsp:cNvPr id="0" name=""/>
        <dsp:cNvSpPr/>
      </dsp:nvSpPr>
      <dsp:spPr>
        <a:xfrm>
          <a:off x="0" y="23910"/>
          <a:ext cx="5593465" cy="748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b="1" i="1" u="sng" kern="1200" dirty="0" err="1"/>
            <a:t>Front-End</a:t>
          </a:r>
          <a:endParaRPr lang="pt-PT" sz="2800" b="1" u="sng" kern="1200" dirty="0"/>
        </a:p>
      </dsp:txBody>
      <dsp:txXfrm>
        <a:off x="36553" y="60463"/>
        <a:ext cx="5520359" cy="675694"/>
      </dsp:txXfrm>
    </dsp:sp>
    <dsp:sp modelId="{127D28EE-8ADD-E049-A8FF-A77F781F4BB5}">
      <dsp:nvSpPr>
        <dsp:cNvPr id="0" name=""/>
        <dsp:cNvSpPr/>
      </dsp:nvSpPr>
      <dsp:spPr>
        <a:xfrm>
          <a:off x="0" y="772710"/>
          <a:ext cx="5593465" cy="93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593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600" kern="1200" dirty="0"/>
            <a:t>Suportar as diversas funcionalidades da plataforma, e.g., consultar informações sobre o restaurante;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600" kern="1200" dirty="0"/>
            <a:t>Serviço de mapeamento</a:t>
          </a:r>
          <a:r>
            <a:rPr lang="pt-PT" sz="1600" i="1" kern="1200" dirty="0"/>
            <a:t>; </a:t>
          </a:r>
          <a:endParaRPr lang="pt-PT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600" kern="1200" dirty="0"/>
            <a:t>Lógica de negócio;</a:t>
          </a:r>
        </a:p>
      </dsp:txBody>
      <dsp:txXfrm>
        <a:off x="0" y="772710"/>
        <a:ext cx="5593465" cy="931500"/>
      </dsp:txXfrm>
    </dsp:sp>
    <dsp:sp modelId="{99778AC3-0793-4C42-8001-7FBC6CF35E2C}">
      <dsp:nvSpPr>
        <dsp:cNvPr id="0" name=""/>
        <dsp:cNvSpPr/>
      </dsp:nvSpPr>
      <dsp:spPr>
        <a:xfrm>
          <a:off x="0" y="1704210"/>
          <a:ext cx="5593465" cy="748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b="1" u="sng" kern="1200" dirty="0" err="1"/>
            <a:t>Back-End</a:t>
          </a:r>
          <a:endParaRPr lang="pt-PT" sz="2800" b="1" u="sng" kern="1200" dirty="0"/>
        </a:p>
      </dsp:txBody>
      <dsp:txXfrm>
        <a:off x="36553" y="1740763"/>
        <a:ext cx="5520359" cy="675694"/>
      </dsp:txXfrm>
    </dsp:sp>
    <dsp:sp modelId="{7C6E4608-0834-2E4A-8571-4C58131853E7}">
      <dsp:nvSpPr>
        <dsp:cNvPr id="0" name=""/>
        <dsp:cNvSpPr/>
      </dsp:nvSpPr>
      <dsp:spPr>
        <a:xfrm>
          <a:off x="0" y="2453010"/>
          <a:ext cx="5593465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593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600" kern="1200" dirty="0"/>
            <a:t>Armazenamento e a manutenção de dados;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600" kern="1200" dirty="0"/>
            <a:t>Gestão das funcionalidades internas do sistema;</a:t>
          </a:r>
          <a:endParaRPr lang="pt-PT" sz="1800" kern="1200" dirty="0"/>
        </a:p>
      </dsp:txBody>
      <dsp:txXfrm>
        <a:off x="0" y="2453010"/>
        <a:ext cx="5593465" cy="662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0B4E3-EB29-0B4F-B74A-592B738822E0}">
      <dsp:nvSpPr>
        <dsp:cNvPr id="0" name=""/>
        <dsp:cNvSpPr/>
      </dsp:nvSpPr>
      <dsp:spPr>
        <a:xfrm>
          <a:off x="0" y="0"/>
          <a:ext cx="972007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04E67-547C-A049-B57E-F32EA7BAD4A7}">
      <dsp:nvSpPr>
        <dsp:cNvPr id="0" name=""/>
        <dsp:cNvSpPr/>
      </dsp:nvSpPr>
      <dsp:spPr>
        <a:xfrm>
          <a:off x="0" y="0"/>
          <a:ext cx="1944014" cy="201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b="1" u="sng" kern="1200" dirty="0"/>
            <a:t>Funcionais</a:t>
          </a:r>
        </a:p>
      </dsp:txBody>
      <dsp:txXfrm>
        <a:off x="0" y="0"/>
        <a:ext cx="1944014" cy="2011680"/>
      </dsp:txXfrm>
    </dsp:sp>
    <dsp:sp modelId="{B25A9388-392F-7F4D-9D2B-079586363C1E}">
      <dsp:nvSpPr>
        <dsp:cNvPr id="0" name=""/>
        <dsp:cNvSpPr/>
      </dsp:nvSpPr>
      <dsp:spPr>
        <a:xfrm>
          <a:off x="2089815" y="18957"/>
          <a:ext cx="7630255" cy="379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Consulta de informação sobre o restaurante</a:t>
          </a:r>
        </a:p>
      </dsp:txBody>
      <dsp:txXfrm>
        <a:off x="2089815" y="18957"/>
        <a:ext cx="7630255" cy="379154"/>
      </dsp:txXfrm>
    </dsp:sp>
    <dsp:sp modelId="{CEEBA7C7-08E3-6540-A50C-B89F5C5B208C}">
      <dsp:nvSpPr>
        <dsp:cNvPr id="0" name=""/>
        <dsp:cNvSpPr/>
      </dsp:nvSpPr>
      <dsp:spPr>
        <a:xfrm>
          <a:off x="1944014" y="398112"/>
          <a:ext cx="777605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126E0B-09B5-B942-89EE-CD70F6B639DF}">
      <dsp:nvSpPr>
        <dsp:cNvPr id="0" name=""/>
        <dsp:cNvSpPr/>
      </dsp:nvSpPr>
      <dsp:spPr>
        <a:xfrm>
          <a:off x="2089815" y="417069"/>
          <a:ext cx="7630255" cy="379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Efetuar reservas</a:t>
          </a:r>
        </a:p>
      </dsp:txBody>
      <dsp:txXfrm>
        <a:off x="2089815" y="417069"/>
        <a:ext cx="7630255" cy="379154"/>
      </dsp:txXfrm>
    </dsp:sp>
    <dsp:sp modelId="{A978E92A-1B90-6E4F-B871-5BD38F67E6A0}">
      <dsp:nvSpPr>
        <dsp:cNvPr id="0" name=""/>
        <dsp:cNvSpPr/>
      </dsp:nvSpPr>
      <dsp:spPr>
        <a:xfrm>
          <a:off x="1944014" y="796224"/>
          <a:ext cx="777605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4DAAB0-2356-5D47-B9F5-B2A15A31F985}">
      <dsp:nvSpPr>
        <dsp:cNvPr id="0" name=""/>
        <dsp:cNvSpPr/>
      </dsp:nvSpPr>
      <dsp:spPr>
        <a:xfrm>
          <a:off x="2089815" y="815182"/>
          <a:ext cx="7630255" cy="379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Fornecer direções para o restaurante</a:t>
          </a:r>
        </a:p>
      </dsp:txBody>
      <dsp:txXfrm>
        <a:off x="2089815" y="815182"/>
        <a:ext cx="7630255" cy="379154"/>
      </dsp:txXfrm>
    </dsp:sp>
    <dsp:sp modelId="{0834635E-29E2-634E-9D87-329CE7994598}">
      <dsp:nvSpPr>
        <dsp:cNvPr id="0" name=""/>
        <dsp:cNvSpPr/>
      </dsp:nvSpPr>
      <dsp:spPr>
        <a:xfrm>
          <a:off x="1944014" y="1194336"/>
          <a:ext cx="777605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7437C9-E8A6-084A-ABC4-99BC6CD4E121}">
      <dsp:nvSpPr>
        <dsp:cNvPr id="0" name=""/>
        <dsp:cNvSpPr/>
      </dsp:nvSpPr>
      <dsp:spPr>
        <a:xfrm>
          <a:off x="2089815" y="1213294"/>
          <a:ext cx="7630255" cy="379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Filtrar restaurantes em função de determinados parâmetros</a:t>
          </a:r>
        </a:p>
      </dsp:txBody>
      <dsp:txXfrm>
        <a:off x="2089815" y="1213294"/>
        <a:ext cx="7630255" cy="379154"/>
      </dsp:txXfrm>
    </dsp:sp>
    <dsp:sp modelId="{4AA035C8-487D-DA4B-920B-05909313BBD4}">
      <dsp:nvSpPr>
        <dsp:cNvPr id="0" name=""/>
        <dsp:cNvSpPr/>
      </dsp:nvSpPr>
      <dsp:spPr>
        <a:xfrm>
          <a:off x="1944014" y="1592449"/>
          <a:ext cx="777605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C5F4D-E14E-2747-A0B6-02ABDF7D4A55}">
      <dsp:nvSpPr>
        <dsp:cNvPr id="0" name=""/>
        <dsp:cNvSpPr/>
      </dsp:nvSpPr>
      <dsp:spPr>
        <a:xfrm>
          <a:off x="2089815" y="1611406"/>
          <a:ext cx="7630255" cy="379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Gerar códigos promocionais</a:t>
          </a:r>
        </a:p>
      </dsp:txBody>
      <dsp:txXfrm>
        <a:off x="2089815" y="1611406"/>
        <a:ext cx="7630255" cy="379154"/>
      </dsp:txXfrm>
    </dsp:sp>
    <dsp:sp modelId="{AA5AD67C-CDB5-4246-93CF-EA679C963A2A}">
      <dsp:nvSpPr>
        <dsp:cNvPr id="0" name=""/>
        <dsp:cNvSpPr/>
      </dsp:nvSpPr>
      <dsp:spPr>
        <a:xfrm>
          <a:off x="1944014" y="1990561"/>
          <a:ext cx="777605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CBF41-81AE-4546-B17D-2CAE17AD0E90}">
      <dsp:nvSpPr>
        <dsp:cNvPr id="0" name=""/>
        <dsp:cNvSpPr/>
      </dsp:nvSpPr>
      <dsp:spPr>
        <a:xfrm>
          <a:off x="0" y="2011680"/>
          <a:ext cx="972007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2249A-1700-5C4E-A167-44BCDBCA1285}">
      <dsp:nvSpPr>
        <dsp:cNvPr id="0" name=""/>
        <dsp:cNvSpPr/>
      </dsp:nvSpPr>
      <dsp:spPr>
        <a:xfrm>
          <a:off x="0" y="2011680"/>
          <a:ext cx="1944014" cy="201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b="1" u="sng" kern="1200" dirty="0"/>
            <a:t>Não funcionais</a:t>
          </a:r>
        </a:p>
      </dsp:txBody>
      <dsp:txXfrm>
        <a:off x="0" y="2011680"/>
        <a:ext cx="1944014" cy="2011680"/>
      </dsp:txXfrm>
    </dsp:sp>
    <dsp:sp modelId="{99744136-5BA3-2147-9D0A-45123D10AA29}">
      <dsp:nvSpPr>
        <dsp:cNvPr id="0" name=""/>
        <dsp:cNvSpPr/>
      </dsp:nvSpPr>
      <dsp:spPr>
        <a:xfrm>
          <a:off x="2089815" y="2043112"/>
          <a:ext cx="7630255" cy="628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i="1" kern="1200" dirty="0"/>
            <a:t>Layout</a:t>
          </a:r>
          <a:r>
            <a:rPr lang="pt-PT" sz="1800" kern="1200" dirty="0"/>
            <a:t> simples e intuitivo</a:t>
          </a:r>
        </a:p>
      </dsp:txBody>
      <dsp:txXfrm>
        <a:off x="2089815" y="2043112"/>
        <a:ext cx="7630255" cy="628650"/>
      </dsp:txXfrm>
    </dsp:sp>
    <dsp:sp modelId="{90B395D6-4247-384E-9D37-94385005BD3D}">
      <dsp:nvSpPr>
        <dsp:cNvPr id="0" name=""/>
        <dsp:cNvSpPr/>
      </dsp:nvSpPr>
      <dsp:spPr>
        <a:xfrm>
          <a:off x="1944014" y="2671762"/>
          <a:ext cx="777605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4CC00-DA0F-4F43-8563-954D1DA8A9AD}">
      <dsp:nvSpPr>
        <dsp:cNvPr id="0" name=""/>
        <dsp:cNvSpPr/>
      </dsp:nvSpPr>
      <dsp:spPr>
        <a:xfrm>
          <a:off x="2089815" y="2703195"/>
          <a:ext cx="7630255" cy="628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Internet</a:t>
          </a:r>
        </a:p>
      </dsp:txBody>
      <dsp:txXfrm>
        <a:off x="2089815" y="2703195"/>
        <a:ext cx="7630255" cy="628650"/>
      </dsp:txXfrm>
    </dsp:sp>
    <dsp:sp modelId="{3BD4432E-0097-C54E-B662-9F450FDD831B}">
      <dsp:nvSpPr>
        <dsp:cNvPr id="0" name=""/>
        <dsp:cNvSpPr/>
      </dsp:nvSpPr>
      <dsp:spPr>
        <a:xfrm>
          <a:off x="1944014" y="3331845"/>
          <a:ext cx="777605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D94EC9-D9BE-7E4B-B20A-5C0A038CB6A4}">
      <dsp:nvSpPr>
        <dsp:cNvPr id="0" name=""/>
        <dsp:cNvSpPr/>
      </dsp:nvSpPr>
      <dsp:spPr>
        <a:xfrm>
          <a:off x="2089815" y="3363277"/>
          <a:ext cx="7630255" cy="628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i="1" kern="1200" dirty="0"/>
            <a:t>Global </a:t>
          </a:r>
          <a:r>
            <a:rPr lang="pt-PT" sz="1800" i="1" kern="1200" dirty="0" err="1"/>
            <a:t>Positioning</a:t>
          </a:r>
          <a:r>
            <a:rPr lang="pt-PT" sz="1800" i="1" kern="1200" dirty="0"/>
            <a:t> </a:t>
          </a:r>
          <a:r>
            <a:rPr lang="pt-PT" sz="1800" i="1" kern="1200" dirty="0" err="1"/>
            <a:t>System</a:t>
          </a:r>
          <a:r>
            <a:rPr lang="pt-PT" sz="1800" i="1" kern="1200" dirty="0"/>
            <a:t> </a:t>
          </a:r>
          <a:endParaRPr lang="pt-PT" sz="1800" kern="1200" dirty="0"/>
        </a:p>
      </dsp:txBody>
      <dsp:txXfrm>
        <a:off x="2089815" y="3363277"/>
        <a:ext cx="7630255" cy="628650"/>
      </dsp:txXfrm>
    </dsp:sp>
    <dsp:sp modelId="{B7E31001-4C64-4A43-B4E6-C1FD4A26B9A7}">
      <dsp:nvSpPr>
        <dsp:cNvPr id="0" name=""/>
        <dsp:cNvSpPr/>
      </dsp:nvSpPr>
      <dsp:spPr>
        <a:xfrm>
          <a:off x="1944014" y="3991927"/>
          <a:ext cx="777605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9D4978-A41E-754F-8DE1-CB9C011F0009}">
      <dsp:nvSpPr>
        <dsp:cNvPr id="0" name=""/>
        <dsp:cNvSpPr/>
      </dsp:nvSpPr>
      <dsp:spPr>
        <a:xfrm>
          <a:off x="0" y="231633"/>
          <a:ext cx="3545712" cy="212742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400" kern="1200" dirty="0"/>
            <a:t>Modelo Concetual</a:t>
          </a:r>
        </a:p>
      </dsp:txBody>
      <dsp:txXfrm>
        <a:off x="0" y="231633"/>
        <a:ext cx="3545712" cy="21274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9D4978-A41E-754F-8DE1-CB9C011F0009}">
      <dsp:nvSpPr>
        <dsp:cNvPr id="0" name=""/>
        <dsp:cNvSpPr/>
      </dsp:nvSpPr>
      <dsp:spPr>
        <a:xfrm>
          <a:off x="0" y="231633"/>
          <a:ext cx="3545712" cy="212742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400" kern="1200" dirty="0"/>
            <a:t>Modelo Lógico</a:t>
          </a:r>
        </a:p>
      </dsp:txBody>
      <dsp:txXfrm>
        <a:off x="0" y="231633"/>
        <a:ext cx="3545712" cy="21274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35F3A-422A-0644-90A4-05432649446D}">
      <dsp:nvSpPr>
        <dsp:cNvPr id="0" name=""/>
        <dsp:cNvSpPr/>
      </dsp:nvSpPr>
      <dsp:spPr>
        <a:xfrm>
          <a:off x="1227566" y="641971"/>
          <a:ext cx="5920490" cy="3059673"/>
        </a:xfrm>
        <a:prstGeom prst="rect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7AE046-D9EB-674F-AC90-2AF19C3F4C07}">
      <dsp:nvSpPr>
        <dsp:cNvPr id="0" name=""/>
        <dsp:cNvSpPr/>
      </dsp:nvSpPr>
      <dsp:spPr>
        <a:xfrm>
          <a:off x="1404500" y="999804"/>
          <a:ext cx="2749285" cy="2617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 dirty="0"/>
            <a:t>Desenvolvimento iterativo e incremental do projeto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 dirty="0"/>
            <a:t>Envolvimento do cliente no processo de desenvolvimento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 dirty="0"/>
            <a:t>Definição clara de objetivos </a:t>
          </a:r>
        </a:p>
      </dsp:txBody>
      <dsp:txXfrm>
        <a:off x="1404500" y="999804"/>
        <a:ext cx="2749285" cy="2617513"/>
      </dsp:txXfrm>
    </dsp:sp>
    <dsp:sp modelId="{C63421B3-A060-4A40-817A-2593BDC65E46}">
      <dsp:nvSpPr>
        <dsp:cNvPr id="0" name=""/>
        <dsp:cNvSpPr/>
      </dsp:nvSpPr>
      <dsp:spPr>
        <a:xfrm>
          <a:off x="4215032" y="999804"/>
          <a:ext cx="2749285" cy="2617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 dirty="0"/>
            <a:t>Levantamento cuidado de requisitos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 dirty="0"/>
            <a:t>Modelação concetual do sistema a desenvolver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 dirty="0"/>
            <a:t>Modelação do sistema de dados</a:t>
          </a:r>
        </a:p>
      </dsp:txBody>
      <dsp:txXfrm>
        <a:off x="4215032" y="999804"/>
        <a:ext cx="2749285" cy="2617513"/>
      </dsp:txXfrm>
    </dsp:sp>
    <dsp:sp modelId="{16DA2E29-DCCB-674A-A2CB-847BC794D5FD}">
      <dsp:nvSpPr>
        <dsp:cNvPr id="0" name=""/>
        <dsp:cNvSpPr/>
      </dsp:nvSpPr>
      <dsp:spPr>
        <a:xfrm>
          <a:off x="615101" y="29663"/>
          <a:ext cx="1156877" cy="1156877"/>
        </a:xfrm>
        <a:prstGeom prst="plus">
          <a:avLst>
            <a:gd name="adj" fmla="val 32810"/>
          </a:avLst>
        </a:prstGeom>
        <a:solidFill>
          <a:srgbClr val="00B050"/>
        </a:solidFill>
        <a:ln w="15875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95C09-308F-C248-948A-F479AEE6F4EF}">
      <dsp:nvSpPr>
        <dsp:cNvPr id="0" name=""/>
        <dsp:cNvSpPr/>
      </dsp:nvSpPr>
      <dsp:spPr>
        <a:xfrm>
          <a:off x="6331437" y="445704"/>
          <a:ext cx="1088825" cy="37313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C515B-ED14-CC4B-BD18-675E11D47C90}">
      <dsp:nvSpPr>
        <dsp:cNvPr id="0" name=""/>
        <dsp:cNvSpPr/>
      </dsp:nvSpPr>
      <dsp:spPr>
        <a:xfrm>
          <a:off x="4187811" y="1005401"/>
          <a:ext cx="680" cy="2499977"/>
        </a:xfrm>
        <a:prstGeom prst="line">
          <a:avLst/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6CB59-081B-0E4E-9025-8653A41819CF}" type="datetimeFigureOut">
              <a:rPr lang="pt-PT" smtClean="0"/>
              <a:t>08/12/21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1AF17-90A1-A940-AE38-D7DBE9A9BF6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461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Breve apresentação da fundamentação do projeto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1AF17-90A1-A940-AE38-D7DBE9A9BF6E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0161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Divisão do sistema em termos de </a:t>
            </a:r>
            <a:r>
              <a:rPr lang="pt-PT" dirty="0" err="1"/>
              <a:t>front-end</a:t>
            </a:r>
            <a:r>
              <a:rPr lang="pt-PT" dirty="0"/>
              <a:t>/</a:t>
            </a:r>
            <a:r>
              <a:rPr lang="pt-PT" dirty="0" err="1"/>
              <a:t>back-end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1AF17-90A1-A940-AE38-D7DBE9A9BF6E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9706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Descrição de requisitos funcionais (o que faz o sistema) e não funcionais (como o faz)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1AF17-90A1-A940-AE38-D7DBE9A9BF6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4034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Descrição do sistema através de um modelo de domínio em linguagem UML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1AF17-90A1-A940-AE38-D7DBE9A9BF6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8794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Modelação do sistema com recurso a um modelo de Use Cases.</a:t>
            </a:r>
          </a:p>
          <a:p>
            <a:r>
              <a:rPr lang="pt-PT" dirty="0"/>
              <a:t>Exemplo de Use Case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1AF17-90A1-A940-AE38-D7DBE9A9BF6E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3302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modelo concetual da base de dados pretende dar a conhecer uma primeira abordagem ao modo como a base de dados se encontra estruturada e, como tal, permite compreender e avaliar a sua adequação face aos requisitos requeridos pelo cliente.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construir o modelo, foram identificadas as diversas entidades que integram o sistema de dados, sendo que cada entidade é descrita por um conjunto de atributos. Desses atributos, para cada entidade, foi selecionado um atributo que corresponde à chave-primária da relação, que caracteriza de forma inequívoca uma entidade.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vez definidas as entidades que incorporam o modelo, foram levantados os relacionamentos existentes entre os mesmos, com a respetiva cardinalidade.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derivação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modelo lógico toma como base o modelo concetual previamente apresentado.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entidades são convertidas em relações, ou tabelas, onde se encontram inseridos os diversos atributos que descrevem as entidades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a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construção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modelo, considerou-se que os identificadores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inequívocos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cada entidade do modelo representam, no modelo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lógico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chaves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primárias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relação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 vista a ser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possível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referenciar corretamente dados de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relações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diferentes, foram integradas, ainda, chaves estrangeiras nas tabelas. A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título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exemplo, na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relação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“Reserva” foram inseridas, como chaves estrangeiras, as chaves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primárias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fk_Cliente_NIF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e “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fk_Restaurante_Nome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para referenciar as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relações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“Cliente” e “Restaurante”, respetivamente. Deste modo, é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possível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relacionar os dados e, por exemplo, dado um ID de reserva, obter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informação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refente ao cliente que efetuou a reserva e ao restaurante onde a reserva foi realizada. Adicionalmente, foram ainda discriminados os tipos de dados para cada uma das entradas das tabelas. </a:t>
            </a:r>
            <a:endParaRPr lang="pt-PT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1AF17-90A1-A940-AE38-D7DBE9A9BF6E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5877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modelo concetual da base de dados pretende dar a conhecer uma primeira abordagem ao modo como a base de dados se encontra estruturada e, como tal, permite compreender e avaliar a sua adequação face aos requisitos requeridos pelo cliente.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construir o modelo, foram identificadas as diversas entidades que integram o sistema de dados, sendo que cada entidade é descrita por um conjunto de atributos. Desses atributos, para cada entidade, foi selecionado um atributo que corresponde à chave-primária da relação, que caracteriza de forma inequívoca uma entidade.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vez definidas as entidades que incorporam o modelo, foram levantados os relacionamentos existentes entre os mesmos, com a respetiva cardinalidade.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derivação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modelo lógico toma como base o modelo concetual previamente apresentado.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entidades são convertidas em relações, ou tabelas, onde se encontram inseridos os diversos atributos que descrevem as entidades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a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construção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modelo, considerou-se que os identificadores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inequívocos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cada entidade do modelo representam, no modelo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lógico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chaves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primárias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relação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 vista a ser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possível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referenciar corretamente dados de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relações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diferentes, foram integradas, ainda, chaves estrangeiras nas tabelas. A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título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exemplo, na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relação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“Reserva” foram inseridas, como chaves estrangeiras, as chaves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primárias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fk_Cliente_NIF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e “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fk_Restaurante_Nome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para referenciar as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relações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“Cliente” e “Restaurante”, respetivamente. Deste modo, é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possível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relacionar os dados e, por exemplo, dado um ID de reserva, obter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informação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refente ao cliente que efetuou a reserva e ao restaurante onde a reserva foi realizada. Adicionalmente, foram ainda discriminados os tipos de dados para cada uma das entradas das tabelas. </a:t>
            </a:r>
            <a:endParaRPr lang="pt-PT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1AF17-90A1-A940-AE38-D7DBE9A9BF6E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5798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Descrição das interfaces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1AF17-90A1-A940-AE38-D7DBE9A9BF6E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9766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Pontos positivos do projeto.</a:t>
            </a:r>
          </a:p>
          <a:p>
            <a:endParaRPr lang="pt-PT" dirty="0"/>
          </a:p>
          <a:p>
            <a:r>
              <a:rPr lang="pt-PT" dirty="0"/>
              <a:t>Pontos a “limar”: arquitetura da base de dados.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1AF17-90A1-A940-AE38-D7DBE9A9BF6E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080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CCB1C86-EBC4-CD4C-B401-9A28FA00488F}" type="datetime1">
              <a:rPr lang="pt-PT" smtClean="0"/>
              <a:t>08/12/21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CA94-B94C-4642-B379-422F48EE9D38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61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6C25-85B2-A046-97AB-A8EF95992684}" type="datetime1">
              <a:rPr lang="pt-PT" smtClean="0"/>
              <a:t>08/12/21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CA94-B94C-4642-B379-422F48EE9D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702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C98A-DEC6-404B-8B0D-C1BF8CFC5088}" type="datetime1">
              <a:rPr lang="pt-PT" smtClean="0"/>
              <a:t>08/12/21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CA94-B94C-4642-B379-422F48EE9D38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59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82AC-2AED-2C4F-A7E4-28799B3BC85B}" type="datetime1">
              <a:rPr lang="pt-PT" smtClean="0"/>
              <a:t>08/12/21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CA94-B94C-4642-B379-422F48EE9D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272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2ADB-1FED-3D40-AD5F-B77CB82CF83A}" type="datetime1">
              <a:rPr lang="pt-PT" smtClean="0"/>
              <a:t>08/12/21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CA94-B94C-4642-B379-422F48EE9D38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90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E6E8-052E-624E-8045-7DB89F81AC69}" type="datetime1">
              <a:rPr lang="pt-PT" smtClean="0"/>
              <a:t>08/12/21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CA94-B94C-4642-B379-422F48EE9D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688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E8264-7BAC-9843-A718-09DBF5BAF937}" type="datetime1">
              <a:rPr lang="pt-PT" smtClean="0"/>
              <a:t>08/12/21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CA94-B94C-4642-B379-422F48EE9D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677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62AF-0D2E-C143-B675-7E7A87FDE27B}" type="datetime1">
              <a:rPr lang="pt-PT" smtClean="0"/>
              <a:t>08/12/21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CA94-B94C-4642-B379-422F48EE9D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135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F793-5CB5-9347-9B2A-1F556CE9C20A}" type="datetime1">
              <a:rPr lang="pt-PT" smtClean="0"/>
              <a:t>08/12/21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CA94-B94C-4642-B379-422F48EE9D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190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8C3C-62F7-4140-8B07-1F78382FD69F}" type="datetime1">
              <a:rPr lang="pt-PT" smtClean="0"/>
              <a:t>08/12/21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CA94-B94C-4642-B379-422F48EE9D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686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ED9C-01FF-134E-B634-95448231D4B4}" type="datetime1">
              <a:rPr lang="pt-PT" smtClean="0"/>
              <a:t>08/12/21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CA94-B94C-4642-B379-422F48EE9D38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54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9E82386-4D5E-FC4A-A577-9DC37BFDE4C0}" type="datetime1">
              <a:rPr lang="pt-PT" smtClean="0"/>
              <a:t>08/12/21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36DCA94-B94C-4642-B379-422F48EE9D38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73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E47667-8CE3-466C-B745-9411E1CE3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F44D33-97EB-4277-B538-B458E3FD1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258" y="620720"/>
            <a:ext cx="7315732" cy="5593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B75B78-DD5E-A549-9297-E712844A3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359" y="3232085"/>
            <a:ext cx="6420707" cy="1656784"/>
          </a:xfrm>
        </p:spPr>
        <p:txBody>
          <a:bodyPr anchor="b">
            <a:noAutofit/>
          </a:bodyPr>
          <a:lstStyle/>
          <a:p>
            <a:pPr algn="l"/>
            <a:r>
              <a:rPr lang="pt-PT" sz="4800" b="1" i="1" cap="none" spc="0" dirty="0"/>
              <a:t>FRIENDCESINHA</a:t>
            </a:r>
            <a:r>
              <a:rPr lang="pt-PT" sz="4800" b="1" cap="none" spc="0" dirty="0"/>
              <a:t> – FRANCESINHA EM BRAGA </a:t>
            </a:r>
            <a:endParaRPr lang="pt-PT" sz="4800" b="1" cap="none" spc="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534F52-E710-4998-921B-6147812C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946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9D0A23D-BBDB-4BEA-8515-A7D0DF9B3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6334" y="620720"/>
            <a:ext cx="3425490" cy="55931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2374B9-BEDC-AF4D-ABBA-F8649BC69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839" y="1009483"/>
            <a:ext cx="1866900" cy="9271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EA9CA528-FB77-904F-96F6-68F5465A5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866" y="4702168"/>
            <a:ext cx="2720423" cy="1429910"/>
          </a:xfrm>
        </p:spPr>
        <p:txBody>
          <a:bodyPr anchor="t">
            <a:normAutofit fontScale="92500" lnSpcReduction="10000"/>
          </a:bodyPr>
          <a:lstStyle/>
          <a:p>
            <a:r>
              <a:rPr lang="pt-PT" sz="1700" b="1" u="sng" dirty="0">
                <a:solidFill>
                  <a:schemeClr val="bg1"/>
                </a:solidFill>
              </a:rPr>
              <a:t>Grupo 5</a:t>
            </a:r>
          </a:p>
          <a:p>
            <a:r>
              <a:rPr lang="pt-PT" sz="1500" dirty="0">
                <a:solidFill>
                  <a:schemeClr val="bg1"/>
                </a:solidFill>
              </a:rPr>
              <a:t>Ana Filipa Murta (A93284)</a:t>
            </a:r>
          </a:p>
          <a:p>
            <a:r>
              <a:rPr lang="pt-PT" sz="1500" dirty="0">
                <a:solidFill>
                  <a:schemeClr val="bg1"/>
                </a:solidFill>
              </a:rPr>
              <a:t>Ana Paula Henriques (A93268)</a:t>
            </a:r>
          </a:p>
          <a:p>
            <a:r>
              <a:rPr lang="pt-PT" sz="1500" dirty="0">
                <a:solidFill>
                  <a:schemeClr val="bg1"/>
                </a:solidFill>
              </a:rPr>
              <a:t>Leonardo Freitas (A93281)</a:t>
            </a:r>
          </a:p>
          <a:p>
            <a:r>
              <a:rPr lang="pt-PT" sz="1500" dirty="0">
                <a:solidFill>
                  <a:schemeClr val="bg1"/>
                </a:solidFill>
              </a:rPr>
              <a:t>Rui Pedro Coelho (A58898)</a:t>
            </a:r>
          </a:p>
          <a:p>
            <a:r>
              <a:rPr lang="pt-PT" sz="1500" dirty="0">
                <a:solidFill>
                  <a:schemeClr val="bg1"/>
                </a:solidFill>
              </a:rPr>
              <a:t>Tiago Carneiro (A93207)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E53DC434-15EC-D744-90AE-33702D6113CE}"/>
              </a:ext>
            </a:extLst>
          </p:cNvPr>
          <p:cNvSpPr txBox="1">
            <a:spLocks/>
          </p:cNvSpPr>
          <p:nvPr/>
        </p:nvSpPr>
        <p:spPr>
          <a:xfrm>
            <a:off x="7795601" y="2246943"/>
            <a:ext cx="4086952" cy="12839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dirty="0">
                <a:solidFill>
                  <a:schemeClr val="bg1"/>
                </a:solidFill>
              </a:rPr>
              <a:t>Laboratórios de Informática IV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Licenciatura em Engenharia Informática</a:t>
            </a:r>
          </a:p>
          <a:p>
            <a:pPr algn="ctr"/>
            <a:r>
              <a:rPr lang="pt-PT" sz="1400" dirty="0">
                <a:solidFill>
                  <a:schemeClr val="bg1"/>
                </a:solidFill>
              </a:rPr>
              <a:t>dezembro, 2021</a:t>
            </a:r>
          </a:p>
        </p:txBody>
      </p:sp>
    </p:spTree>
    <p:extLst>
      <p:ext uri="{BB962C8B-B14F-4D97-AF65-F5344CB8AC3E}">
        <p14:creationId xmlns:p14="http://schemas.microsoft.com/office/powerpoint/2010/main" val="2110574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B2209-E0A1-4545-9CD5-A2DD2030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901AD02-F2B4-FA40-8B52-FAE45D9E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CA94-B94C-4642-B379-422F48EE9D38}" type="slidenum">
              <a:rPr lang="pt-PT" smtClean="0"/>
              <a:t>10</a:t>
            </a:fld>
            <a:endParaRPr lang="pt-PT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799AC941-CFC1-9846-B2F3-6D9303781C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660115"/>
              </p:ext>
            </p:extLst>
          </p:nvPr>
        </p:nvGraphicFramePr>
        <p:xfrm>
          <a:off x="110566" y="2084832"/>
          <a:ext cx="8035365" cy="3731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Gráfico 8">
            <a:extLst>
              <a:ext uri="{FF2B5EF4-FFF2-40B4-BE49-F238E27FC236}">
                <a16:creationId xmlns:a16="http://schemas.microsoft.com/office/drawing/2014/main" id="{791F4CF0-D59F-1A48-A2D4-31A69618A8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45931" y="2940050"/>
            <a:ext cx="3454400" cy="23495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1BA2B4C7-8107-A742-B79D-E7A1FA12CA52}"/>
              </a:ext>
            </a:extLst>
          </p:cNvPr>
          <p:cNvSpPr txBox="1"/>
          <p:nvPr/>
        </p:nvSpPr>
        <p:spPr>
          <a:xfrm>
            <a:off x="8145931" y="5425887"/>
            <a:ext cx="34242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50" dirty="0"/>
              <a:t>Fonte: </a:t>
            </a:r>
            <a:r>
              <a:rPr lang="pt-PT" sz="1050" dirty="0" err="1"/>
              <a:t>https</a:t>
            </a:r>
            <a:r>
              <a:rPr lang="pt-PT" sz="1050" dirty="0"/>
              <a:t>://</a:t>
            </a:r>
            <a:r>
              <a:rPr lang="pt-PT" sz="1050" dirty="0" err="1"/>
              <a:t>cactuscoding.com</a:t>
            </a:r>
            <a:endParaRPr lang="pt-PT" sz="1050" dirty="0"/>
          </a:p>
        </p:txBody>
      </p:sp>
    </p:spTree>
    <p:extLst>
      <p:ext uri="{BB962C8B-B14F-4D97-AF65-F5344CB8AC3E}">
        <p14:creationId xmlns:p14="http://schemas.microsoft.com/office/powerpoint/2010/main" val="307953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E47667-8CE3-466C-B745-9411E1CE3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F44D33-97EB-4277-B538-B458E3FD1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258" y="620720"/>
            <a:ext cx="7315732" cy="5593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B75B78-DD5E-A549-9297-E712844A3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359" y="3232085"/>
            <a:ext cx="6420707" cy="1656784"/>
          </a:xfrm>
        </p:spPr>
        <p:txBody>
          <a:bodyPr anchor="b">
            <a:noAutofit/>
          </a:bodyPr>
          <a:lstStyle/>
          <a:p>
            <a:pPr algn="l"/>
            <a:r>
              <a:rPr lang="pt-PT" sz="4800" b="1" i="1" cap="none" spc="0" dirty="0"/>
              <a:t>FRIENDCESINHA</a:t>
            </a:r>
            <a:r>
              <a:rPr lang="pt-PT" sz="4800" b="1" cap="none" spc="0" dirty="0"/>
              <a:t> – FRANCESINHA EM BRAGA </a:t>
            </a:r>
            <a:endParaRPr lang="pt-PT" sz="4800" b="1" cap="none" spc="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534F52-E710-4998-921B-6147812C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946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9D0A23D-BBDB-4BEA-8515-A7D0DF9B3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6334" y="620720"/>
            <a:ext cx="3425490" cy="55931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2374B9-BEDC-AF4D-ABBA-F8649BC69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839" y="1009483"/>
            <a:ext cx="1866900" cy="9271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EA9CA528-FB77-904F-96F6-68F5465A5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866" y="4702168"/>
            <a:ext cx="2720423" cy="1429910"/>
          </a:xfrm>
        </p:spPr>
        <p:txBody>
          <a:bodyPr anchor="t">
            <a:normAutofit fontScale="92500" lnSpcReduction="10000"/>
          </a:bodyPr>
          <a:lstStyle/>
          <a:p>
            <a:r>
              <a:rPr lang="pt-PT" sz="1700" b="1" u="sng" dirty="0">
                <a:solidFill>
                  <a:schemeClr val="bg1"/>
                </a:solidFill>
              </a:rPr>
              <a:t>Grupo 5</a:t>
            </a:r>
          </a:p>
          <a:p>
            <a:r>
              <a:rPr lang="pt-PT" sz="1500" dirty="0">
                <a:solidFill>
                  <a:schemeClr val="bg1"/>
                </a:solidFill>
              </a:rPr>
              <a:t>Ana Filipa Murta (A93284)</a:t>
            </a:r>
          </a:p>
          <a:p>
            <a:r>
              <a:rPr lang="pt-PT" sz="1500" dirty="0">
                <a:solidFill>
                  <a:schemeClr val="bg1"/>
                </a:solidFill>
              </a:rPr>
              <a:t>Ana Paula Henriques (A93268)</a:t>
            </a:r>
          </a:p>
          <a:p>
            <a:r>
              <a:rPr lang="pt-PT" sz="1500" dirty="0">
                <a:solidFill>
                  <a:schemeClr val="bg1"/>
                </a:solidFill>
              </a:rPr>
              <a:t>Leonardo Freitas (A93281)</a:t>
            </a:r>
          </a:p>
          <a:p>
            <a:r>
              <a:rPr lang="pt-PT" sz="1500" dirty="0">
                <a:solidFill>
                  <a:schemeClr val="bg1"/>
                </a:solidFill>
              </a:rPr>
              <a:t>Rui Pedro Coelho (A58898)</a:t>
            </a:r>
          </a:p>
          <a:p>
            <a:r>
              <a:rPr lang="pt-PT" sz="1500" dirty="0">
                <a:solidFill>
                  <a:schemeClr val="bg1"/>
                </a:solidFill>
              </a:rPr>
              <a:t>Tiago Carneiro (A93207)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E53DC434-15EC-D744-90AE-33702D6113CE}"/>
              </a:ext>
            </a:extLst>
          </p:cNvPr>
          <p:cNvSpPr txBox="1">
            <a:spLocks/>
          </p:cNvSpPr>
          <p:nvPr/>
        </p:nvSpPr>
        <p:spPr>
          <a:xfrm>
            <a:off x="7795601" y="2246943"/>
            <a:ext cx="4086952" cy="12839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dirty="0">
                <a:solidFill>
                  <a:schemeClr val="bg1"/>
                </a:solidFill>
              </a:rPr>
              <a:t>Laboratórios de Informática IV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Licenciatura em Engenharia Informática</a:t>
            </a:r>
          </a:p>
          <a:p>
            <a:pPr algn="ctr"/>
            <a:r>
              <a:rPr lang="pt-PT" sz="1400" dirty="0">
                <a:solidFill>
                  <a:schemeClr val="bg1"/>
                </a:solidFill>
              </a:rPr>
              <a:t>dezembro, 2021</a:t>
            </a:r>
          </a:p>
        </p:txBody>
      </p:sp>
    </p:spTree>
    <p:extLst>
      <p:ext uri="{BB962C8B-B14F-4D97-AF65-F5344CB8AC3E}">
        <p14:creationId xmlns:p14="http://schemas.microsoft.com/office/powerpoint/2010/main" val="40177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B2209-E0A1-4545-9CD5-A2DD2030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Projeto: Apresentação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901AD02-F2B4-FA40-8B52-FAE45D9E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CA94-B94C-4642-B379-422F48EE9D38}" type="slidenum">
              <a:rPr lang="pt-PT" smtClean="0"/>
              <a:t>2</a:t>
            </a:fld>
            <a:endParaRPr lang="pt-PT"/>
          </a:p>
        </p:txBody>
      </p:sp>
      <p:pic>
        <p:nvPicPr>
          <p:cNvPr id="10" name="Marcador de Posição de Conteúdo 9" descr="Uma imagem com texto&#10;&#10;Descrição gerada automaticamente">
            <a:extLst>
              <a:ext uri="{FF2B5EF4-FFF2-40B4-BE49-F238E27FC236}">
                <a16:creationId xmlns:a16="http://schemas.microsoft.com/office/drawing/2014/main" id="{3C786AD9-55E6-8047-9468-C5BECE82C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4128" y="2594723"/>
            <a:ext cx="2840610" cy="2840610"/>
          </a:xfrm>
        </p:spPr>
      </p:pic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5E24ABE5-DA3C-4748-B683-C4F27C9D36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3830302"/>
              </p:ext>
            </p:extLst>
          </p:nvPr>
        </p:nvGraphicFramePr>
        <p:xfrm>
          <a:off x="3864737" y="2594723"/>
          <a:ext cx="7946263" cy="3026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3B08AAED-9BB3-654B-BCEC-54E459A58C95}"/>
              </a:ext>
            </a:extLst>
          </p:cNvPr>
          <p:cNvSpPr txBox="1"/>
          <p:nvPr/>
        </p:nvSpPr>
        <p:spPr>
          <a:xfrm>
            <a:off x="1024128" y="5435333"/>
            <a:ext cx="2840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Figura 1 – Logotipo da </a:t>
            </a:r>
            <a:r>
              <a:rPr lang="pt-PT" sz="1050" dirty="0" err="1"/>
              <a:t>aplicação</a:t>
            </a:r>
            <a:r>
              <a:rPr lang="pt-PT" sz="1050" dirty="0"/>
              <a:t> </a:t>
            </a:r>
            <a:r>
              <a:rPr lang="pt-PT" sz="1050" i="1" dirty="0" err="1"/>
              <a:t>Friendcesinha</a:t>
            </a:r>
            <a:r>
              <a:rPr lang="pt-PT" sz="105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8341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B2209-E0A1-4545-9CD5-A2DD2030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Projeto: Maqueta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901AD02-F2B4-FA40-8B52-FAE45D9E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CA94-B94C-4642-B379-422F48EE9D38}" type="slidenum">
              <a:rPr lang="pt-PT" smtClean="0"/>
              <a:t>3</a:t>
            </a:fld>
            <a:endParaRPr lang="pt-PT"/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D1776EAB-3391-2744-96EC-9D14F1E37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771" t="7985" r="9247" b="7405"/>
          <a:stretch/>
        </p:blipFill>
        <p:spPr>
          <a:xfrm>
            <a:off x="7547287" y="1226735"/>
            <a:ext cx="3290047" cy="4777927"/>
          </a:xfrm>
        </p:spPr>
      </p:pic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8D0A07E-4D34-844F-A1CE-6506177A35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0522483"/>
              </p:ext>
            </p:extLst>
          </p:nvPr>
        </p:nvGraphicFramePr>
        <p:xfrm>
          <a:off x="825264" y="2292808"/>
          <a:ext cx="5593466" cy="3139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B9AD45A1-22B7-D24A-A2FC-A6326F2C1C6A}"/>
              </a:ext>
            </a:extLst>
          </p:cNvPr>
          <p:cNvSpPr txBox="1"/>
          <p:nvPr/>
        </p:nvSpPr>
        <p:spPr>
          <a:xfrm>
            <a:off x="7772005" y="6018868"/>
            <a:ext cx="2840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Figura 2 – Maqueta do sistema a desenvolver.</a:t>
            </a:r>
          </a:p>
        </p:txBody>
      </p:sp>
    </p:spTree>
    <p:extLst>
      <p:ext uri="{BB962C8B-B14F-4D97-AF65-F5344CB8AC3E}">
        <p14:creationId xmlns:p14="http://schemas.microsoft.com/office/powerpoint/2010/main" val="57049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B2209-E0A1-4545-9CD5-A2DD2030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Projeto: Requisitos</a:t>
            </a:r>
          </a:p>
        </p:txBody>
      </p:sp>
      <p:graphicFrame>
        <p:nvGraphicFramePr>
          <p:cNvPr id="5" name="Marcador de Posição de Conteúdo 4">
            <a:extLst>
              <a:ext uri="{FF2B5EF4-FFF2-40B4-BE49-F238E27FC236}">
                <a16:creationId xmlns:a16="http://schemas.microsoft.com/office/drawing/2014/main" id="{8C7BD532-DDAC-5543-89A9-0BD5BD440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486756"/>
              </p:ext>
            </p:extLst>
          </p:nvPr>
        </p:nvGraphicFramePr>
        <p:xfrm>
          <a:off x="1024128" y="2286000"/>
          <a:ext cx="972007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901AD02-F2B4-FA40-8B52-FAE45D9E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CA94-B94C-4642-B379-422F48EE9D38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9469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B2209-E0A1-4545-9CD5-A2DD2030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modelação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24E48B22-DF86-2B4A-ABFC-E920F9557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7800" y="1762752"/>
            <a:ext cx="9177759" cy="4707952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901AD02-F2B4-FA40-8B52-FAE45D9E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CA94-B94C-4642-B379-422F48EE9D38}" type="slidenum">
              <a:rPr lang="pt-PT" smtClean="0"/>
              <a:t>5</a:t>
            </a:fld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AAD4F3-0B55-AF43-B483-30B55DDBF330}"/>
              </a:ext>
            </a:extLst>
          </p:cNvPr>
          <p:cNvSpPr txBox="1"/>
          <p:nvPr/>
        </p:nvSpPr>
        <p:spPr>
          <a:xfrm>
            <a:off x="4463859" y="6470704"/>
            <a:ext cx="2840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Figura 3 – Modelo de domínio do Sistema. </a:t>
            </a:r>
          </a:p>
        </p:txBody>
      </p:sp>
    </p:spTree>
    <p:extLst>
      <p:ext uri="{BB962C8B-B14F-4D97-AF65-F5344CB8AC3E}">
        <p14:creationId xmlns:p14="http://schemas.microsoft.com/office/powerpoint/2010/main" val="167807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B2209-E0A1-4545-9CD5-A2DD2030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modelação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8C2DAA4D-A3D4-6E41-B299-BBF12192F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69631" y="451420"/>
            <a:ext cx="7411108" cy="6036466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901AD02-F2B4-FA40-8B52-FAE45D9E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CA94-B94C-4642-B379-422F48EE9D38}" type="slidenum">
              <a:rPr lang="pt-PT" smtClean="0"/>
              <a:t>6</a:t>
            </a:fld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F32DAD-D664-494C-9D7C-A3D9038B9E11}"/>
              </a:ext>
            </a:extLst>
          </p:cNvPr>
          <p:cNvSpPr txBox="1"/>
          <p:nvPr/>
        </p:nvSpPr>
        <p:spPr>
          <a:xfrm>
            <a:off x="7266478" y="6524049"/>
            <a:ext cx="2840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Figura 4 – Diagrama de </a:t>
            </a:r>
            <a:r>
              <a:rPr lang="pt-PT" sz="1050" i="1" dirty="0"/>
              <a:t>Use Cases</a:t>
            </a:r>
            <a:r>
              <a:rPr lang="pt-PT" sz="1050" dirty="0"/>
              <a:t>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E6A6212-D31D-F342-B6BB-F16804A06017}"/>
              </a:ext>
            </a:extLst>
          </p:cNvPr>
          <p:cNvSpPr txBox="1"/>
          <p:nvPr/>
        </p:nvSpPr>
        <p:spPr>
          <a:xfrm>
            <a:off x="1119780" y="6524049"/>
            <a:ext cx="2840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Tabela 1 – </a:t>
            </a:r>
            <a:r>
              <a:rPr lang="pt-PT" sz="1050" i="1" dirty="0"/>
              <a:t>Use Case</a:t>
            </a:r>
            <a:r>
              <a:rPr lang="pt-PT" sz="1050" dirty="0"/>
              <a:t>: efetuar autenticação.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B9C0B41-C2AE-2C47-A54A-B30B922095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6" t="1796" r="1708" b="4270"/>
          <a:stretch/>
        </p:blipFill>
        <p:spPr>
          <a:xfrm>
            <a:off x="258493" y="1814479"/>
            <a:ext cx="4563185" cy="466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5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B2209-E0A1-4545-9CD5-A2DD2030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Sistema de dados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901AD02-F2B4-FA40-8B52-FAE45D9E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CA94-B94C-4642-B379-422F48EE9D38}" type="slidenum">
              <a:rPr lang="pt-PT" smtClean="0"/>
              <a:t>7</a:t>
            </a:fld>
            <a:endParaRPr lang="pt-PT"/>
          </a:p>
        </p:txBody>
      </p:sp>
      <p:pic>
        <p:nvPicPr>
          <p:cNvPr id="12" name="Marcador de Posição de Conteúdo 5">
            <a:extLst>
              <a:ext uri="{FF2B5EF4-FFF2-40B4-BE49-F238E27FC236}">
                <a16:creationId xmlns:a16="http://schemas.microsoft.com/office/drawing/2014/main" id="{AB154083-5503-AB40-81E8-D54EC3A35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801" y="585216"/>
            <a:ext cx="6618199" cy="578086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0462E61-4A83-1849-9A81-DA764B57DC1D}"/>
              </a:ext>
            </a:extLst>
          </p:cNvPr>
          <p:cNvSpPr txBox="1"/>
          <p:nvPr/>
        </p:nvSpPr>
        <p:spPr>
          <a:xfrm>
            <a:off x="7081595" y="6018868"/>
            <a:ext cx="2840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Figura 5 – Modelo concetual da BD.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912ED135-21D0-004B-91F6-F87402974F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8843004"/>
              </p:ext>
            </p:extLst>
          </p:nvPr>
        </p:nvGraphicFramePr>
        <p:xfrm>
          <a:off x="1024128" y="2803110"/>
          <a:ext cx="3545712" cy="2590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8053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901AD02-F2B4-FA40-8B52-FAE45D9E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CA94-B94C-4642-B379-422F48EE9D38}" type="slidenum">
              <a:rPr lang="pt-PT" smtClean="0"/>
              <a:t>8</a:t>
            </a:fld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FEBBCDF-E281-E143-AE32-F7A3E3F36D46}"/>
              </a:ext>
            </a:extLst>
          </p:cNvPr>
          <p:cNvSpPr txBox="1"/>
          <p:nvPr/>
        </p:nvSpPr>
        <p:spPr>
          <a:xfrm>
            <a:off x="7727924" y="6285786"/>
            <a:ext cx="2840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Figura 6 – Modelo lógico da BD.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737FA1-8941-1F47-845B-07F02A48CB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02" t="13774"/>
          <a:stretch/>
        </p:blipFill>
        <p:spPr>
          <a:xfrm>
            <a:off x="5089174" y="555586"/>
            <a:ext cx="6999626" cy="5730199"/>
          </a:xfrm>
          <a:prstGeom prst="rect">
            <a:avLst/>
          </a:prstGeom>
        </p:spPr>
      </p:pic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DDE31D9E-2564-A14B-9868-76C4E1B470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4073170"/>
              </p:ext>
            </p:extLst>
          </p:nvPr>
        </p:nvGraphicFramePr>
        <p:xfrm>
          <a:off x="1024128" y="2803110"/>
          <a:ext cx="3545712" cy="2590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6" name="Título 1">
            <a:extLst>
              <a:ext uri="{FF2B5EF4-FFF2-40B4-BE49-F238E27FC236}">
                <a16:creationId xmlns:a16="http://schemas.microsoft.com/office/drawing/2014/main" id="{C813DFC0-3290-B94C-8FD6-36F22D67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Sistema de dados</a:t>
            </a:r>
          </a:p>
        </p:txBody>
      </p:sp>
    </p:spTree>
    <p:extLst>
      <p:ext uri="{BB962C8B-B14F-4D97-AF65-F5344CB8AC3E}">
        <p14:creationId xmlns:p14="http://schemas.microsoft.com/office/powerpoint/2010/main" val="2086626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B2209-E0A1-4545-9CD5-A2DD2030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Esboço de interfaces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901AD02-F2B4-FA40-8B52-FAE45D9E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CA94-B94C-4642-B379-422F48EE9D38}" type="slidenum">
              <a:rPr lang="pt-PT" smtClean="0"/>
              <a:t>9</a:t>
            </a:fld>
            <a:endParaRPr lang="pt-PT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1A297DF-8530-344E-9730-ED3B1302A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03" y="2508269"/>
            <a:ext cx="3331732" cy="215235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F4EAB8B-3104-5542-B7C0-6C6CD38ED4F2}"/>
              </a:ext>
            </a:extLst>
          </p:cNvPr>
          <p:cNvSpPr txBox="1"/>
          <p:nvPr/>
        </p:nvSpPr>
        <p:spPr>
          <a:xfrm>
            <a:off x="546903" y="4875109"/>
            <a:ext cx="33317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50" dirty="0"/>
              <a:t>Figura 7 – </a:t>
            </a:r>
            <a:r>
              <a:rPr lang="pt-PT" sz="1050" i="1" dirty="0" err="1"/>
              <a:t>Mockup</a:t>
            </a:r>
            <a:r>
              <a:rPr lang="pt-PT" sz="1050" dirty="0"/>
              <a:t>: página inicial do cliente.</a:t>
            </a:r>
          </a:p>
        </p:txBody>
      </p:sp>
      <p:pic>
        <p:nvPicPr>
          <p:cNvPr id="11" name="Imagem 10" descr="Uma imagem com mapa&#10;&#10;Descrição gerada automaticamente">
            <a:extLst>
              <a:ext uri="{FF2B5EF4-FFF2-40B4-BE49-F238E27FC236}">
                <a16:creationId xmlns:a16="http://schemas.microsoft.com/office/drawing/2014/main" id="{A874495F-F06E-1249-8CA0-3CE52C7FB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807" y="2508269"/>
            <a:ext cx="3424206" cy="215235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8720BDF-9751-4441-997A-D295840C7818}"/>
              </a:ext>
            </a:extLst>
          </p:cNvPr>
          <p:cNvSpPr txBox="1"/>
          <p:nvPr/>
        </p:nvSpPr>
        <p:spPr>
          <a:xfrm>
            <a:off x="4486806" y="4879567"/>
            <a:ext cx="34242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50" dirty="0"/>
              <a:t>Figura 8 – </a:t>
            </a:r>
            <a:r>
              <a:rPr lang="pt-PT" sz="1050" i="1" dirty="0" err="1"/>
              <a:t>Mockup</a:t>
            </a:r>
            <a:r>
              <a:rPr lang="pt-PT" sz="1050" dirty="0"/>
              <a:t>: mapa com restaurantes.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A8450D3-8FDA-374A-BDF7-D7320241517C}"/>
              </a:ext>
            </a:extLst>
          </p:cNvPr>
          <p:cNvSpPr txBox="1"/>
          <p:nvPr/>
        </p:nvSpPr>
        <p:spPr>
          <a:xfrm>
            <a:off x="8609135" y="4879567"/>
            <a:ext cx="34021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50" dirty="0"/>
              <a:t>Figura 9 – </a:t>
            </a:r>
            <a:r>
              <a:rPr lang="pt-PT" sz="1050" i="1" dirty="0" err="1"/>
              <a:t>Mockup</a:t>
            </a:r>
            <a:r>
              <a:rPr lang="pt-PT" sz="1050" dirty="0"/>
              <a:t>: perfil do restaurante.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2D01769-334A-A744-B404-52AD459CB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9135" y="2508269"/>
            <a:ext cx="3402114" cy="215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71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{02797291-635F-7D4F-890F-1E1C0FACC3AB}tf10001061</Template>
  <TotalTime>791</TotalTime>
  <Words>1125</Words>
  <Application>Microsoft Macintosh PowerPoint</Application>
  <PresentationFormat>Ecrã Panorâmico</PresentationFormat>
  <Paragraphs>134</Paragraphs>
  <Slides>11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7" baseType="lpstr">
      <vt:lpstr>Arial</vt:lpstr>
      <vt:lpstr>Calibri</vt:lpstr>
      <vt:lpstr>Tw Cen MT</vt:lpstr>
      <vt:lpstr>Tw Cen MT Condensed</vt:lpstr>
      <vt:lpstr>Wingdings 3</vt:lpstr>
      <vt:lpstr>Integral</vt:lpstr>
      <vt:lpstr>FRIENDCESINHA – FRANCESINHA EM BRAGA </vt:lpstr>
      <vt:lpstr>Projeto: Apresentação</vt:lpstr>
      <vt:lpstr>Projeto: Maqueta</vt:lpstr>
      <vt:lpstr>Projeto: Requisitos</vt:lpstr>
      <vt:lpstr>modelação</vt:lpstr>
      <vt:lpstr>modelação</vt:lpstr>
      <vt:lpstr>Sistema de dados</vt:lpstr>
      <vt:lpstr>Sistema de dados</vt:lpstr>
      <vt:lpstr>Esboço de interfaces</vt:lpstr>
      <vt:lpstr>Conclusão</vt:lpstr>
      <vt:lpstr>FRIENDCESINHA – FRANCESINHA EM BRAGA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FRIENDCESINHA – FRANCESINHA EM BRAGA </dc:title>
  <dc:creator>Rui Pedro Gomes Coelho</dc:creator>
  <cp:lastModifiedBy>Rui Pedro Gomes Coelho</cp:lastModifiedBy>
  <cp:revision>16</cp:revision>
  <dcterms:created xsi:type="dcterms:W3CDTF">2021-11-29T19:39:42Z</dcterms:created>
  <dcterms:modified xsi:type="dcterms:W3CDTF">2021-12-08T15:42:53Z</dcterms:modified>
</cp:coreProperties>
</file>