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9" r:id="rId2"/>
    <p:sldId id="260" r:id="rId3"/>
    <p:sldId id="261" r:id="rId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60"/>
            <p14:sldId id="261"/>
          </p14:sldIdLst>
        </p14:section>
      </p14:sectionLst>
    </p:ext>
    <p:ext uri="{EFAFB233-063F-42B5-8137-9DF3F51BA10A}">
      <p15:sldGuideLst xmlns:p15="http://schemas.microsoft.com/office/powerpoint/2012/main">
        <p15:guide id="1" orient="horz" pos="2516">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497"/>
    <a:srgbClr val="60D134"/>
    <a:srgbClr val="B9B9B9"/>
    <a:srgbClr val="31CCE8"/>
    <a:srgbClr val="118E97"/>
    <a:srgbClr val="17B1CB"/>
    <a:srgbClr val="BC873A"/>
    <a:srgbClr val="C1C139"/>
    <a:srgbClr val="A48F52"/>
    <a:srgbClr val="9C97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4543" autoAdjust="0"/>
  </p:normalViewPr>
  <p:slideViewPr>
    <p:cSldViewPr snapToGrid="0">
      <p:cViewPr varScale="1">
        <p:scale>
          <a:sx n="81" d="100"/>
          <a:sy n="81" d="100"/>
        </p:scale>
        <p:origin x="1176" y="58"/>
      </p:cViewPr>
      <p:guideLst>
        <p:guide orient="horz" pos="2516"/>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úlio César Chaves" userId="S::julio.chaves@fgv.br::3f913fe9-3202-435d-b9f5-b2fca763184f" providerId="AD" clId="Web-{A923D20A-049C-0143-955E-B5A267D43ECF}"/>
    <pc:docChg chg="addSld modSld modSection">
      <pc:chgData name="Júlio César Chaves" userId="S::julio.chaves@fgv.br::3f913fe9-3202-435d-b9f5-b2fca763184f" providerId="AD" clId="Web-{A923D20A-049C-0143-955E-B5A267D43ECF}" dt="2019-12-27T18:51:51.690" v="51" actId="20577"/>
      <pc:docMkLst>
        <pc:docMk/>
      </pc:docMkLst>
      <pc:sldChg chg="modSp new">
        <pc:chgData name="Júlio César Chaves" userId="S::julio.chaves@fgv.br::3f913fe9-3202-435d-b9f5-b2fca763184f" providerId="AD" clId="Web-{A923D20A-049C-0143-955E-B5A267D43ECF}" dt="2019-12-27T17:59:00.789" v="17" actId="20577"/>
        <pc:sldMkLst>
          <pc:docMk/>
          <pc:sldMk cId="3385278367" sldId="269"/>
        </pc:sldMkLst>
        <pc:spChg chg="mod">
          <ac:chgData name="Júlio César Chaves" userId="S::julio.chaves@fgv.br::3f913fe9-3202-435d-b9f5-b2fca763184f" providerId="AD" clId="Web-{A923D20A-049C-0143-955E-B5A267D43ECF}" dt="2019-12-27T17:59:00.789" v="17" actId="20577"/>
          <ac:spMkLst>
            <pc:docMk/>
            <pc:sldMk cId="3385278367" sldId="269"/>
            <ac:spMk id="2" creationId="{B52DF519-B20E-4290-A38C-29AA6D78E4F5}"/>
          </ac:spMkLst>
        </pc:spChg>
      </pc:sldChg>
      <pc:sldChg chg="modSp new">
        <pc:chgData name="Júlio César Chaves" userId="S::julio.chaves@fgv.br::3f913fe9-3202-435d-b9f5-b2fca763184f" providerId="AD" clId="Web-{A923D20A-049C-0143-955E-B5A267D43ECF}" dt="2019-12-27T18:51:51.690" v="51" actId="20577"/>
        <pc:sldMkLst>
          <pc:docMk/>
          <pc:sldMk cId="635929298" sldId="270"/>
        </pc:sldMkLst>
        <pc:spChg chg="mod">
          <ac:chgData name="Júlio César Chaves" userId="S::julio.chaves@fgv.br::3f913fe9-3202-435d-b9f5-b2fca763184f" providerId="AD" clId="Web-{A923D20A-049C-0143-955E-B5A267D43ECF}" dt="2019-12-27T18:51:51.690" v="51" actId="20577"/>
          <ac:spMkLst>
            <pc:docMk/>
            <pc:sldMk cId="635929298" sldId="270"/>
            <ac:spMk id="4" creationId="{84365488-FD79-49CF-AE74-F9638927D98B}"/>
          </ac:spMkLst>
        </pc:spChg>
      </pc:sldChg>
    </pc:docChg>
  </pc:docChgLst>
  <pc:docChgLst>
    <pc:chgData name="Júlio César Chaves" userId="3f913fe9-3202-435d-b9f5-b2fca763184f" providerId="ADAL" clId="{54FCA888-0912-49BF-B10F-5E86C9CC9D7C}"/>
    <pc:docChg chg="modSld">
      <pc:chgData name="Júlio César Chaves" userId="3f913fe9-3202-435d-b9f5-b2fca763184f" providerId="ADAL" clId="{54FCA888-0912-49BF-B10F-5E86C9CC9D7C}" dt="2022-02-15T22:47:44.137" v="30" actId="20577"/>
      <pc:docMkLst>
        <pc:docMk/>
      </pc:docMkLst>
      <pc:sldChg chg="modSp mod">
        <pc:chgData name="Júlio César Chaves" userId="3f913fe9-3202-435d-b9f5-b2fca763184f" providerId="ADAL" clId="{54FCA888-0912-49BF-B10F-5E86C9CC9D7C}" dt="2022-02-15T22:47:44.137" v="30" actId="20577"/>
        <pc:sldMkLst>
          <pc:docMk/>
          <pc:sldMk cId="57097283" sldId="381"/>
        </pc:sldMkLst>
        <pc:spChg chg="mod">
          <ac:chgData name="Júlio César Chaves" userId="3f913fe9-3202-435d-b9f5-b2fca763184f" providerId="ADAL" clId="{54FCA888-0912-49BF-B10F-5E86C9CC9D7C}" dt="2022-02-15T22:47:44.137" v="30" actId="20577"/>
          <ac:spMkLst>
            <pc:docMk/>
            <pc:sldMk cId="57097283" sldId="381"/>
            <ac:spMk id="2" creationId="{8409404B-75C6-4C4C-9071-55FC484C1D96}"/>
          </ac:spMkLst>
        </pc:spChg>
      </pc:sldChg>
    </pc:docChg>
  </pc:docChgLst>
  <pc:docChgLst>
    <pc:chgData name="Júlio César Chaves" userId="S::julio.chaves@fgv.br::3f913fe9-3202-435d-b9f5-b2fca763184f" providerId="AD" clId="Web-{0A29372C-00D7-1FCE-E927-C7251EB67FC2}"/>
    <pc:docChg chg="addSld modSld modSection">
      <pc:chgData name="Júlio César Chaves" userId="S::julio.chaves@fgv.br::3f913fe9-3202-435d-b9f5-b2fca763184f" providerId="AD" clId="Web-{0A29372C-00D7-1FCE-E927-C7251EB67FC2}" dt="2019-12-30T19:12:54.984" v="18" actId="20577"/>
      <pc:docMkLst>
        <pc:docMk/>
      </pc:docMkLst>
      <pc:sldChg chg="modSp">
        <pc:chgData name="Júlio César Chaves" userId="S::julio.chaves@fgv.br::3f913fe9-3202-435d-b9f5-b2fca763184f" providerId="AD" clId="Web-{0A29372C-00D7-1FCE-E927-C7251EB67FC2}" dt="2019-12-30T18:01:58.495" v="2" actId="20577"/>
        <pc:sldMkLst>
          <pc:docMk/>
          <pc:sldMk cId="635929298" sldId="270"/>
        </pc:sldMkLst>
        <pc:spChg chg="mod">
          <ac:chgData name="Júlio César Chaves" userId="S::julio.chaves@fgv.br::3f913fe9-3202-435d-b9f5-b2fca763184f" providerId="AD" clId="Web-{0A29372C-00D7-1FCE-E927-C7251EB67FC2}" dt="2019-12-30T18:01:58.495" v="2" actId="20577"/>
          <ac:spMkLst>
            <pc:docMk/>
            <pc:sldMk cId="635929298" sldId="270"/>
            <ac:spMk id="2" creationId="{9E995AE3-3BB5-490B-963C-9ECC0AE00DA8}"/>
          </ac:spMkLst>
        </pc:spChg>
      </pc:sldChg>
      <pc:sldChg chg="modSp new">
        <pc:chgData name="Júlio César Chaves" userId="S::julio.chaves@fgv.br::3f913fe9-3202-435d-b9f5-b2fca763184f" providerId="AD" clId="Web-{0A29372C-00D7-1FCE-E927-C7251EB67FC2}" dt="2019-12-30T19:12:31.248" v="8" actId="20577"/>
        <pc:sldMkLst>
          <pc:docMk/>
          <pc:sldMk cId="4007886902" sldId="271"/>
        </pc:sldMkLst>
        <pc:spChg chg="mod">
          <ac:chgData name="Júlio César Chaves" userId="S::julio.chaves@fgv.br::3f913fe9-3202-435d-b9f5-b2fca763184f" providerId="AD" clId="Web-{0A29372C-00D7-1FCE-E927-C7251EB67FC2}" dt="2019-12-30T18:02:06.073" v="7" actId="20577"/>
          <ac:spMkLst>
            <pc:docMk/>
            <pc:sldMk cId="4007886902" sldId="271"/>
            <ac:spMk id="2" creationId="{D82228BD-C5FC-47B8-814A-1A7301209C91}"/>
          </ac:spMkLst>
        </pc:spChg>
        <pc:spChg chg="mod">
          <ac:chgData name="Júlio César Chaves" userId="S::julio.chaves@fgv.br::3f913fe9-3202-435d-b9f5-b2fca763184f" providerId="AD" clId="Web-{0A29372C-00D7-1FCE-E927-C7251EB67FC2}" dt="2019-12-30T19:12:31.248" v="8" actId="20577"/>
          <ac:spMkLst>
            <pc:docMk/>
            <pc:sldMk cId="4007886902" sldId="271"/>
            <ac:spMk id="4" creationId="{3A7BCA45-932B-479F-B1C8-8A45E74759A8}"/>
          </ac:spMkLst>
        </pc:spChg>
      </pc:sldChg>
      <pc:sldChg chg="modSp new">
        <pc:chgData name="Júlio César Chaves" userId="S::julio.chaves@fgv.br::3f913fe9-3202-435d-b9f5-b2fca763184f" providerId="AD" clId="Web-{0A29372C-00D7-1FCE-E927-C7251EB67FC2}" dt="2019-12-30T19:12:54.984" v="18" actId="20577"/>
        <pc:sldMkLst>
          <pc:docMk/>
          <pc:sldMk cId="2118686283" sldId="272"/>
        </pc:sldMkLst>
        <pc:spChg chg="mod">
          <ac:chgData name="Júlio César Chaves" userId="S::julio.chaves@fgv.br::3f913fe9-3202-435d-b9f5-b2fca763184f" providerId="AD" clId="Web-{0A29372C-00D7-1FCE-E927-C7251EB67FC2}" dt="2019-12-30T19:12:54.984" v="18" actId="20577"/>
          <ac:spMkLst>
            <pc:docMk/>
            <pc:sldMk cId="2118686283" sldId="272"/>
            <ac:spMk id="2" creationId="{0D5F16FC-0093-4B77-8425-02542FDF0858}"/>
          </ac:spMkLst>
        </pc:spChg>
      </pc:sldChg>
    </pc:docChg>
  </pc:docChgLst>
  <pc:docChgLst>
    <pc:chgData name="Júlio César Chaves" userId="3f913fe9-3202-435d-b9f5-b2fca763184f" providerId="ADAL" clId="{8B78F945-E53B-42CC-A0ED-37C0B9F18C79}"/>
    <pc:docChg chg="custSel addSld delSld modSld modSection">
      <pc:chgData name="Júlio César Chaves" userId="3f913fe9-3202-435d-b9f5-b2fca763184f" providerId="ADAL" clId="{8B78F945-E53B-42CC-A0ED-37C0B9F18C79}" dt="2023-02-20T21:57:36.923" v="300" actId="1038"/>
      <pc:docMkLst>
        <pc:docMk/>
      </pc:docMkLst>
      <pc:sldChg chg="modSp mod">
        <pc:chgData name="Júlio César Chaves" userId="3f913fe9-3202-435d-b9f5-b2fca763184f" providerId="ADAL" clId="{8B78F945-E53B-42CC-A0ED-37C0B9F18C79}" dt="2023-02-20T21:39:27.154" v="14" actId="1076"/>
        <pc:sldMkLst>
          <pc:docMk/>
          <pc:sldMk cId="1907083369" sldId="259"/>
        </pc:sldMkLst>
        <pc:spChg chg="mod">
          <ac:chgData name="Júlio César Chaves" userId="3f913fe9-3202-435d-b9f5-b2fca763184f" providerId="ADAL" clId="{8B78F945-E53B-42CC-A0ED-37C0B9F18C79}" dt="2023-02-20T21:39:27.154" v="14" actId="1076"/>
          <ac:spMkLst>
            <pc:docMk/>
            <pc:sldMk cId="1907083369" sldId="259"/>
            <ac:spMk id="2" creationId="{CE784A9F-2F14-47A1-9BDA-D2347E4C0043}"/>
          </ac:spMkLst>
        </pc:spChg>
      </pc:sldChg>
      <pc:sldChg chg="addSp delSp modSp new mod">
        <pc:chgData name="Júlio César Chaves" userId="3f913fe9-3202-435d-b9f5-b2fca763184f" providerId="ADAL" clId="{8B78F945-E53B-42CC-A0ED-37C0B9F18C79}" dt="2023-02-20T21:47:57.084" v="169" actId="20577"/>
        <pc:sldMkLst>
          <pc:docMk/>
          <pc:sldMk cId="4016053433" sldId="260"/>
        </pc:sldMkLst>
        <pc:spChg chg="mod">
          <ac:chgData name="Júlio César Chaves" userId="3f913fe9-3202-435d-b9f5-b2fca763184f" providerId="ADAL" clId="{8B78F945-E53B-42CC-A0ED-37C0B9F18C79}" dt="2023-02-20T21:40:34.664" v="16"/>
          <ac:spMkLst>
            <pc:docMk/>
            <pc:sldMk cId="4016053433" sldId="260"/>
            <ac:spMk id="2" creationId="{F6D029EC-3966-70CB-AC28-C82896931C35}"/>
          </ac:spMkLst>
        </pc:spChg>
        <pc:spChg chg="del mod">
          <ac:chgData name="Júlio César Chaves" userId="3f913fe9-3202-435d-b9f5-b2fca763184f" providerId="ADAL" clId="{8B78F945-E53B-42CC-A0ED-37C0B9F18C79}" dt="2023-02-20T21:41:14.494" v="18" actId="931"/>
          <ac:spMkLst>
            <pc:docMk/>
            <pc:sldMk cId="4016053433" sldId="260"/>
            <ac:spMk id="3" creationId="{85BB5F08-1FFB-5523-0A34-F34D96587AD3}"/>
          </ac:spMkLst>
        </pc:spChg>
        <pc:spChg chg="mod">
          <ac:chgData name="Júlio César Chaves" userId="3f913fe9-3202-435d-b9f5-b2fca763184f" providerId="ADAL" clId="{8B78F945-E53B-42CC-A0ED-37C0B9F18C79}" dt="2023-02-20T21:47:57.084" v="169" actId="20577"/>
          <ac:spMkLst>
            <pc:docMk/>
            <pc:sldMk cId="4016053433" sldId="260"/>
            <ac:spMk id="4" creationId="{1129C928-0FE1-8790-B7BC-7DF2A5DA59BA}"/>
          </ac:spMkLst>
        </pc:spChg>
        <pc:spChg chg="mod">
          <ac:chgData name="Júlio César Chaves" userId="3f913fe9-3202-435d-b9f5-b2fca763184f" providerId="ADAL" clId="{8B78F945-E53B-42CC-A0ED-37C0B9F18C79}" dt="2023-02-20T21:43:31.715" v="38" actId="15"/>
          <ac:spMkLst>
            <pc:docMk/>
            <pc:sldMk cId="4016053433" sldId="260"/>
            <ac:spMk id="5" creationId="{97A9009A-9378-3903-BF3F-6FBD413E9572}"/>
          </ac:spMkLst>
        </pc:spChg>
        <pc:spChg chg="add mod">
          <ac:chgData name="Júlio César Chaves" userId="3f913fe9-3202-435d-b9f5-b2fca763184f" providerId="ADAL" clId="{8B78F945-E53B-42CC-A0ED-37C0B9F18C79}" dt="2023-02-20T21:41:31.631" v="25" actId="1076"/>
          <ac:spMkLst>
            <pc:docMk/>
            <pc:sldMk cId="4016053433" sldId="260"/>
            <ac:spMk id="9" creationId="{553DBA38-93D0-85CA-7ACE-BCF9EE2CFCEE}"/>
          </ac:spMkLst>
        </pc:spChg>
        <pc:spChg chg="add mod">
          <ac:chgData name="Júlio César Chaves" userId="3f913fe9-3202-435d-b9f5-b2fca763184f" providerId="ADAL" clId="{8B78F945-E53B-42CC-A0ED-37C0B9F18C79}" dt="2023-02-20T21:46:17.104" v="149" actId="20577"/>
          <ac:spMkLst>
            <pc:docMk/>
            <pc:sldMk cId="4016053433" sldId="260"/>
            <ac:spMk id="10" creationId="{896DA3D1-BF41-C851-9D5E-87E7FEE1F07E}"/>
          </ac:spMkLst>
        </pc:spChg>
        <pc:picChg chg="add mod">
          <ac:chgData name="Júlio César Chaves" userId="3f913fe9-3202-435d-b9f5-b2fca763184f" providerId="ADAL" clId="{8B78F945-E53B-42CC-A0ED-37C0B9F18C79}" dt="2023-02-20T21:41:26.815" v="24" actId="1076"/>
          <ac:picMkLst>
            <pc:docMk/>
            <pc:sldMk cId="4016053433" sldId="260"/>
            <ac:picMk id="8" creationId="{E9DBC291-592B-F356-CAF1-5BE816DE1CA4}"/>
          </ac:picMkLst>
        </pc:picChg>
      </pc:sldChg>
      <pc:sldChg chg="addSp delSp modSp add mod">
        <pc:chgData name="Júlio César Chaves" userId="3f913fe9-3202-435d-b9f5-b2fca763184f" providerId="ADAL" clId="{8B78F945-E53B-42CC-A0ED-37C0B9F18C79}" dt="2023-02-20T21:57:36.923" v="300" actId="1038"/>
        <pc:sldMkLst>
          <pc:docMk/>
          <pc:sldMk cId="4130997900" sldId="261"/>
        </pc:sldMkLst>
        <pc:spChg chg="mod">
          <ac:chgData name="Júlio César Chaves" userId="3f913fe9-3202-435d-b9f5-b2fca763184f" providerId="ADAL" clId="{8B78F945-E53B-42CC-A0ED-37C0B9F18C79}" dt="2023-02-20T21:54:51.369" v="272" actId="15"/>
          <ac:spMkLst>
            <pc:docMk/>
            <pc:sldMk cId="4130997900" sldId="261"/>
            <ac:spMk id="4" creationId="{1129C928-0FE1-8790-B7BC-7DF2A5DA59BA}"/>
          </ac:spMkLst>
        </pc:spChg>
        <pc:spChg chg="mod">
          <ac:chgData name="Júlio César Chaves" userId="3f913fe9-3202-435d-b9f5-b2fca763184f" providerId="ADAL" clId="{8B78F945-E53B-42CC-A0ED-37C0B9F18C79}" dt="2023-02-20T21:52:21.192" v="200" actId="20577"/>
          <ac:spMkLst>
            <pc:docMk/>
            <pc:sldMk cId="4130997900" sldId="261"/>
            <ac:spMk id="5" creationId="{97A9009A-9378-3903-BF3F-6FBD413E9572}"/>
          </ac:spMkLst>
        </pc:spChg>
        <pc:spChg chg="del">
          <ac:chgData name="Júlio César Chaves" userId="3f913fe9-3202-435d-b9f5-b2fca763184f" providerId="ADAL" clId="{8B78F945-E53B-42CC-A0ED-37C0B9F18C79}" dt="2023-02-20T21:57:00.951" v="285" actId="478"/>
          <ac:spMkLst>
            <pc:docMk/>
            <pc:sldMk cId="4130997900" sldId="261"/>
            <ac:spMk id="9" creationId="{553DBA38-93D0-85CA-7ACE-BCF9EE2CFCEE}"/>
          </ac:spMkLst>
        </pc:spChg>
        <pc:spChg chg="mod">
          <ac:chgData name="Júlio César Chaves" userId="3f913fe9-3202-435d-b9f5-b2fca763184f" providerId="ADAL" clId="{8B78F945-E53B-42CC-A0ED-37C0B9F18C79}" dt="2023-02-20T21:54:07.311" v="251" actId="15"/>
          <ac:spMkLst>
            <pc:docMk/>
            <pc:sldMk cId="4130997900" sldId="261"/>
            <ac:spMk id="10" creationId="{896DA3D1-BF41-C851-9D5E-87E7FEE1F07E}"/>
          </ac:spMkLst>
        </pc:spChg>
        <pc:spChg chg="add del mod">
          <ac:chgData name="Júlio César Chaves" userId="3f913fe9-3202-435d-b9f5-b2fca763184f" providerId="ADAL" clId="{8B78F945-E53B-42CC-A0ED-37C0B9F18C79}" dt="2023-02-20T21:56:36.638" v="278" actId="21"/>
          <ac:spMkLst>
            <pc:docMk/>
            <pc:sldMk cId="4130997900" sldId="261"/>
            <ac:spMk id="11" creationId="{23EC9517-5B62-8730-17B1-94262E6FDA6C}"/>
          </ac:spMkLst>
        </pc:spChg>
        <pc:spChg chg="add del mod">
          <ac:chgData name="Júlio César Chaves" userId="3f913fe9-3202-435d-b9f5-b2fca763184f" providerId="ADAL" clId="{8B78F945-E53B-42CC-A0ED-37C0B9F18C79}" dt="2023-02-20T21:56:41.795" v="280" actId="21"/>
          <ac:spMkLst>
            <pc:docMk/>
            <pc:sldMk cId="4130997900" sldId="261"/>
            <ac:spMk id="13" creationId="{5DD2C5F1-AC7C-B4E8-BB99-D414501020F9}"/>
          </ac:spMkLst>
        </pc:spChg>
        <pc:spChg chg="add del mod">
          <ac:chgData name="Júlio César Chaves" userId="3f913fe9-3202-435d-b9f5-b2fca763184f" providerId="ADAL" clId="{8B78F945-E53B-42CC-A0ED-37C0B9F18C79}" dt="2023-02-20T21:57:09.660" v="289"/>
          <ac:spMkLst>
            <pc:docMk/>
            <pc:sldMk cId="4130997900" sldId="261"/>
            <ac:spMk id="16" creationId="{A90169D5-D610-7799-88ED-2B544F104E12}"/>
          </ac:spMkLst>
        </pc:spChg>
        <pc:spChg chg="add mod">
          <ac:chgData name="Júlio César Chaves" userId="3f913fe9-3202-435d-b9f5-b2fca763184f" providerId="ADAL" clId="{8B78F945-E53B-42CC-A0ED-37C0B9F18C79}" dt="2023-02-20T21:57:36.923" v="300" actId="1038"/>
          <ac:spMkLst>
            <pc:docMk/>
            <pc:sldMk cId="4130997900" sldId="261"/>
            <ac:spMk id="18" creationId="{9719D511-D5C2-997B-1E7F-8B2F0251278B}"/>
          </ac:spMkLst>
        </pc:spChg>
        <pc:picChg chg="add del mod">
          <ac:chgData name="Júlio César Chaves" userId="3f913fe9-3202-435d-b9f5-b2fca763184f" providerId="ADAL" clId="{8B78F945-E53B-42CC-A0ED-37C0B9F18C79}" dt="2023-02-20T21:56:36.638" v="278" actId="21"/>
          <ac:picMkLst>
            <pc:docMk/>
            <pc:sldMk cId="4130997900" sldId="261"/>
            <ac:picMk id="7" creationId="{73192921-E101-216E-03D1-96AE7859B24D}"/>
          </ac:picMkLst>
        </pc:picChg>
        <pc:picChg chg="del">
          <ac:chgData name="Júlio César Chaves" userId="3f913fe9-3202-435d-b9f5-b2fca763184f" providerId="ADAL" clId="{8B78F945-E53B-42CC-A0ED-37C0B9F18C79}" dt="2023-02-20T21:57:00.951" v="285" actId="478"/>
          <ac:picMkLst>
            <pc:docMk/>
            <pc:sldMk cId="4130997900" sldId="261"/>
            <ac:picMk id="8" creationId="{E9DBC291-592B-F356-CAF1-5BE816DE1CA4}"/>
          </ac:picMkLst>
        </pc:picChg>
        <pc:picChg chg="add del mod">
          <ac:chgData name="Júlio César Chaves" userId="3f913fe9-3202-435d-b9f5-b2fca763184f" providerId="ADAL" clId="{8B78F945-E53B-42CC-A0ED-37C0B9F18C79}" dt="2023-02-20T21:56:41.795" v="280" actId="21"/>
          <ac:picMkLst>
            <pc:docMk/>
            <pc:sldMk cId="4130997900" sldId="261"/>
            <ac:picMk id="12" creationId="{53403AE7-1FB7-37E0-8535-0174B9C861BB}"/>
          </ac:picMkLst>
        </pc:picChg>
        <pc:picChg chg="add del mod">
          <ac:chgData name="Júlio César Chaves" userId="3f913fe9-3202-435d-b9f5-b2fca763184f" providerId="ADAL" clId="{8B78F945-E53B-42CC-A0ED-37C0B9F18C79}" dt="2023-02-20T21:57:08.581" v="288" actId="21"/>
          <ac:picMkLst>
            <pc:docMk/>
            <pc:sldMk cId="4130997900" sldId="261"/>
            <ac:picMk id="14" creationId="{9F8EDEA8-AB02-4ECA-373A-7F63A0C04C1C}"/>
          </ac:picMkLst>
        </pc:picChg>
        <pc:picChg chg="add mod">
          <ac:chgData name="Júlio César Chaves" userId="3f913fe9-3202-435d-b9f5-b2fca763184f" providerId="ADAL" clId="{8B78F945-E53B-42CC-A0ED-37C0B9F18C79}" dt="2023-02-20T21:57:26.689" v="293" actId="1076"/>
          <ac:picMkLst>
            <pc:docMk/>
            <pc:sldMk cId="4130997900" sldId="261"/>
            <ac:picMk id="17" creationId="{322695CF-6D19-BECF-EAFD-58F6BCA8F93E}"/>
          </ac:picMkLst>
        </pc:picChg>
      </pc:sldChg>
      <pc:sldChg chg="del">
        <pc:chgData name="Júlio César Chaves" userId="3f913fe9-3202-435d-b9f5-b2fca763184f" providerId="ADAL" clId="{8B78F945-E53B-42CC-A0ED-37C0B9F18C79}" dt="2023-02-20T21:39:16.689" v="0" actId="47"/>
        <pc:sldMkLst>
          <pc:docMk/>
          <pc:sldMk cId="1091028372" sldId="316"/>
        </pc:sldMkLst>
      </pc:sldChg>
      <pc:sldChg chg="del">
        <pc:chgData name="Júlio César Chaves" userId="3f913fe9-3202-435d-b9f5-b2fca763184f" providerId="ADAL" clId="{8B78F945-E53B-42CC-A0ED-37C0B9F18C79}" dt="2023-02-20T21:39:16.689" v="0" actId="47"/>
        <pc:sldMkLst>
          <pc:docMk/>
          <pc:sldMk cId="1305121269" sldId="317"/>
        </pc:sldMkLst>
      </pc:sldChg>
      <pc:sldChg chg="del">
        <pc:chgData name="Júlio César Chaves" userId="3f913fe9-3202-435d-b9f5-b2fca763184f" providerId="ADAL" clId="{8B78F945-E53B-42CC-A0ED-37C0B9F18C79}" dt="2023-02-20T21:39:16.689" v="0" actId="47"/>
        <pc:sldMkLst>
          <pc:docMk/>
          <pc:sldMk cId="2583684058" sldId="318"/>
        </pc:sldMkLst>
      </pc:sldChg>
      <pc:sldChg chg="del">
        <pc:chgData name="Júlio César Chaves" userId="3f913fe9-3202-435d-b9f5-b2fca763184f" providerId="ADAL" clId="{8B78F945-E53B-42CC-A0ED-37C0B9F18C79}" dt="2023-02-20T21:39:16.689" v="0" actId="47"/>
        <pc:sldMkLst>
          <pc:docMk/>
          <pc:sldMk cId="2274743479" sldId="319"/>
        </pc:sldMkLst>
      </pc:sldChg>
      <pc:sldChg chg="del">
        <pc:chgData name="Júlio César Chaves" userId="3f913fe9-3202-435d-b9f5-b2fca763184f" providerId="ADAL" clId="{8B78F945-E53B-42CC-A0ED-37C0B9F18C79}" dt="2023-02-20T21:39:16.689" v="0" actId="47"/>
        <pc:sldMkLst>
          <pc:docMk/>
          <pc:sldMk cId="4051142667" sldId="320"/>
        </pc:sldMkLst>
      </pc:sldChg>
      <pc:sldChg chg="del">
        <pc:chgData name="Júlio César Chaves" userId="3f913fe9-3202-435d-b9f5-b2fca763184f" providerId="ADAL" clId="{8B78F945-E53B-42CC-A0ED-37C0B9F18C79}" dt="2023-02-20T21:39:16.689" v="0" actId="47"/>
        <pc:sldMkLst>
          <pc:docMk/>
          <pc:sldMk cId="1941385276" sldId="321"/>
        </pc:sldMkLst>
      </pc:sldChg>
      <pc:sldChg chg="del">
        <pc:chgData name="Júlio César Chaves" userId="3f913fe9-3202-435d-b9f5-b2fca763184f" providerId="ADAL" clId="{8B78F945-E53B-42CC-A0ED-37C0B9F18C79}" dt="2023-02-20T21:39:16.689" v="0" actId="47"/>
        <pc:sldMkLst>
          <pc:docMk/>
          <pc:sldMk cId="929839991" sldId="322"/>
        </pc:sldMkLst>
      </pc:sldChg>
      <pc:sldChg chg="del">
        <pc:chgData name="Júlio César Chaves" userId="3f913fe9-3202-435d-b9f5-b2fca763184f" providerId="ADAL" clId="{8B78F945-E53B-42CC-A0ED-37C0B9F18C79}" dt="2023-02-20T21:39:16.689" v="0" actId="47"/>
        <pc:sldMkLst>
          <pc:docMk/>
          <pc:sldMk cId="3369538392" sldId="323"/>
        </pc:sldMkLst>
      </pc:sldChg>
      <pc:sldChg chg="del">
        <pc:chgData name="Júlio César Chaves" userId="3f913fe9-3202-435d-b9f5-b2fca763184f" providerId="ADAL" clId="{8B78F945-E53B-42CC-A0ED-37C0B9F18C79}" dt="2023-02-20T21:39:16.689" v="0" actId="47"/>
        <pc:sldMkLst>
          <pc:docMk/>
          <pc:sldMk cId="3898828060" sldId="326"/>
        </pc:sldMkLst>
      </pc:sldChg>
      <pc:sldChg chg="del">
        <pc:chgData name="Júlio César Chaves" userId="3f913fe9-3202-435d-b9f5-b2fca763184f" providerId="ADAL" clId="{8B78F945-E53B-42CC-A0ED-37C0B9F18C79}" dt="2023-02-20T21:39:16.689" v="0" actId="47"/>
        <pc:sldMkLst>
          <pc:docMk/>
          <pc:sldMk cId="2818597822" sldId="327"/>
        </pc:sldMkLst>
      </pc:sldChg>
      <pc:sldChg chg="del">
        <pc:chgData name="Júlio César Chaves" userId="3f913fe9-3202-435d-b9f5-b2fca763184f" providerId="ADAL" clId="{8B78F945-E53B-42CC-A0ED-37C0B9F18C79}" dt="2023-02-20T21:39:16.689" v="0" actId="47"/>
        <pc:sldMkLst>
          <pc:docMk/>
          <pc:sldMk cId="2790062921" sldId="347"/>
        </pc:sldMkLst>
      </pc:sldChg>
      <pc:sldChg chg="del">
        <pc:chgData name="Júlio César Chaves" userId="3f913fe9-3202-435d-b9f5-b2fca763184f" providerId="ADAL" clId="{8B78F945-E53B-42CC-A0ED-37C0B9F18C79}" dt="2023-02-20T21:39:16.689" v="0" actId="47"/>
        <pc:sldMkLst>
          <pc:docMk/>
          <pc:sldMk cId="2261464086" sldId="357"/>
        </pc:sldMkLst>
      </pc:sldChg>
      <pc:sldChg chg="del">
        <pc:chgData name="Júlio César Chaves" userId="3f913fe9-3202-435d-b9f5-b2fca763184f" providerId="ADAL" clId="{8B78F945-E53B-42CC-A0ED-37C0B9F18C79}" dt="2023-02-20T21:39:16.689" v="0" actId="47"/>
        <pc:sldMkLst>
          <pc:docMk/>
          <pc:sldMk cId="478000668" sldId="358"/>
        </pc:sldMkLst>
      </pc:sldChg>
      <pc:sldChg chg="del">
        <pc:chgData name="Júlio César Chaves" userId="3f913fe9-3202-435d-b9f5-b2fca763184f" providerId="ADAL" clId="{8B78F945-E53B-42CC-A0ED-37C0B9F18C79}" dt="2023-02-20T21:39:16.689" v="0" actId="47"/>
        <pc:sldMkLst>
          <pc:docMk/>
          <pc:sldMk cId="3236552162" sldId="359"/>
        </pc:sldMkLst>
      </pc:sldChg>
      <pc:sldChg chg="del">
        <pc:chgData name="Júlio César Chaves" userId="3f913fe9-3202-435d-b9f5-b2fca763184f" providerId="ADAL" clId="{8B78F945-E53B-42CC-A0ED-37C0B9F18C79}" dt="2023-02-20T21:39:16.689" v="0" actId="47"/>
        <pc:sldMkLst>
          <pc:docMk/>
          <pc:sldMk cId="1531970424" sldId="360"/>
        </pc:sldMkLst>
      </pc:sldChg>
      <pc:sldChg chg="del">
        <pc:chgData name="Júlio César Chaves" userId="3f913fe9-3202-435d-b9f5-b2fca763184f" providerId="ADAL" clId="{8B78F945-E53B-42CC-A0ED-37C0B9F18C79}" dt="2023-02-20T21:39:16.689" v="0" actId="47"/>
        <pc:sldMkLst>
          <pc:docMk/>
          <pc:sldMk cId="2828557075" sldId="365"/>
        </pc:sldMkLst>
      </pc:sldChg>
      <pc:sldChg chg="del">
        <pc:chgData name="Júlio César Chaves" userId="3f913fe9-3202-435d-b9f5-b2fca763184f" providerId="ADAL" clId="{8B78F945-E53B-42CC-A0ED-37C0B9F18C79}" dt="2023-02-20T21:39:16.689" v="0" actId="47"/>
        <pc:sldMkLst>
          <pc:docMk/>
          <pc:sldMk cId="583659545" sldId="366"/>
        </pc:sldMkLst>
      </pc:sldChg>
      <pc:sldChg chg="del">
        <pc:chgData name="Júlio César Chaves" userId="3f913fe9-3202-435d-b9f5-b2fca763184f" providerId="ADAL" clId="{8B78F945-E53B-42CC-A0ED-37C0B9F18C79}" dt="2023-02-20T21:39:16.689" v="0" actId="47"/>
        <pc:sldMkLst>
          <pc:docMk/>
          <pc:sldMk cId="3868939593" sldId="367"/>
        </pc:sldMkLst>
      </pc:sldChg>
      <pc:sldChg chg="del">
        <pc:chgData name="Júlio César Chaves" userId="3f913fe9-3202-435d-b9f5-b2fca763184f" providerId="ADAL" clId="{8B78F945-E53B-42CC-A0ED-37C0B9F18C79}" dt="2023-02-20T21:39:16.689" v="0" actId="47"/>
        <pc:sldMkLst>
          <pc:docMk/>
          <pc:sldMk cId="3952324206" sldId="369"/>
        </pc:sldMkLst>
      </pc:sldChg>
      <pc:sldChg chg="del">
        <pc:chgData name="Júlio César Chaves" userId="3f913fe9-3202-435d-b9f5-b2fca763184f" providerId="ADAL" clId="{8B78F945-E53B-42CC-A0ED-37C0B9F18C79}" dt="2023-02-20T21:39:16.689" v="0" actId="47"/>
        <pc:sldMkLst>
          <pc:docMk/>
          <pc:sldMk cId="232465950" sldId="370"/>
        </pc:sldMkLst>
      </pc:sldChg>
      <pc:sldChg chg="del">
        <pc:chgData name="Júlio César Chaves" userId="3f913fe9-3202-435d-b9f5-b2fca763184f" providerId="ADAL" clId="{8B78F945-E53B-42CC-A0ED-37C0B9F18C79}" dt="2023-02-20T21:39:16.689" v="0" actId="47"/>
        <pc:sldMkLst>
          <pc:docMk/>
          <pc:sldMk cId="1113478531" sldId="371"/>
        </pc:sldMkLst>
      </pc:sldChg>
      <pc:sldChg chg="del">
        <pc:chgData name="Júlio César Chaves" userId="3f913fe9-3202-435d-b9f5-b2fca763184f" providerId="ADAL" clId="{8B78F945-E53B-42CC-A0ED-37C0B9F18C79}" dt="2023-02-20T21:39:16.689" v="0" actId="47"/>
        <pc:sldMkLst>
          <pc:docMk/>
          <pc:sldMk cId="408399476" sldId="372"/>
        </pc:sldMkLst>
      </pc:sldChg>
      <pc:sldChg chg="del">
        <pc:chgData name="Júlio César Chaves" userId="3f913fe9-3202-435d-b9f5-b2fca763184f" providerId="ADAL" clId="{8B78F945-E53B-42CC-A0ED-37C0B9F18C79}" dt="2023-02-20T21:39:16.689" v="0" actId="47"/>
        <pc:sldMkLst>
          <pc:docMk/>
          <pc:sldMk cId="179258125" sldId="373"/>
        </pc:sldMkLst>
      </pc:sldChg>
      <pc:sldChg chg="del">
        <pc:chgData name="Júlio César Chaves" userId="3f913fe9-3202-435d-b9f5-b2fca763184f" providerId="ADAL" clId="{8B78F945-E53B-42CC-A0ED-37C0B9F18C79}" dt="2023-02-20T21:39:16.689" v="0" actId="47"/>
        <pc:sldMkLst>
          <pc:docMk/>
          <pc:sldMk cId="3672788716" sldId="374"/>
        </pc:sldMkLst>
      </pc:sldChg>
      <pc:sldChg chg="del">
        <pc:chgData name="Júlio César Chaves" userId="3f913fe9-3202-435d-b9f5-b2fca763184f" providerId="ADAL" clId="{8B78F945-E53B-42CC-A0ED-37C0B9F18C79}" dt="2023-02-20T21:39:16.689" v="0" actId="47"/>
        <pc:sldMkLst>
          <pc:docMk/>
          <pc:sldMk cId="1342878562" sldId="377"/>
        </pc:sldMkLst>
      </pc:sldChg>
      <pc:sldChg chg="del">
        <pc:chgData name="Júlio César Chaves" userId="3f913fe9-3202-435d-b9f5-b2fca763184f" providerId="ADAL" clId="{8B78F945-E53B-42CC-A0ED-37C0B9F18C79}" dt="2023-02-20T21:39:16.689" v="0" actId="47"/>
        <pc:sldMkLst>
          <pc:docMk/>
          <pc:sldMk cId="1878272189" sldId="378"/>
        </pc:sldMkLst>
      </pc:sldChg>
      <pc:sldChg chg="del">
        <pc:chgData name="Júlio César Chaves" userId="3f913fe9-3202-435d-b9f5-b2fca763184f" providerId="ADAL" clId="{8B78F945-E53B-42CC-A0ED-37C0B9F18C79}" dt="2023-02-20T21:39:16.689" v="0" actId="47"/>
        <pc:sldMkLst>
          <pc:docMk/>
          <pc:sldMk cId="2535109849" sldId="379"/>
        </pc:sldMkLst>
      </pc:sldChg>
      <pc:sldChg chg="del">
        <pc:chgData name="Júlio César Chaves" userId="3f913fe9-3202-435d-b9f5-b2fca763184f" providerId="ADAL" clId="{8B78F945-E53B-42CC-A0ED-37C0B9F18C79}" dt="2023-02-20T21:39:16.689" v="0" actId="47"/>
        <pc:sldMkLst>
          <pc:docMk/>
          <pc:sldMk cId="3733880613" sldId="380"/>
        </pc:sldMkLst>
      </pc:sldChg>
      <pc:sldChg chg="del">
        <pc:chgData name="Júlio César Chaves" userId="3f913fe9-3202-435d-b9f5-b2fca763184f" providerId="ADAL" clId="{8B78F945-E53B-42CC-A0ED-37C0B9F18C79}" dt="2023-02-20T21:39:16.689" v="0" actId="47"/>
        <pc:sldMkLst>
          <pc:docMk/>
          <pc:sldMk cId="57097283" sldId="381"/>
        </pc:sldMkLst>
      </pc:sldChg>
      <pc:sldChg chg="del">
        <pc:chgData name="Júlio César Chaves" userId="3f913fe9-3202-435d-b9f5-b2fca763184f" providerId="ADAL" clId="{8B78F945-E53B-42CC-A0ED-37C0B9F18C79}" dt="2023-02-20T21:39:16.689" v="0" actId="47"/>
        <pc:sldMkLst>
          <pc:docMk/>
          <pc:sldMk cId="49670680" sldId="403"/>
        </pc:sldMkLst>
      </pc:sldChg>
      <pc:sldChg chg="del">
        <pc:chgData name="Júlio César Chaves" userId="3f913fe9-3202-435d-b9f5-b2fca763184f" providerId="ADAL" clId="{8B78F945-E53B-42CC-A0ED-37C0B9F18C79}" dt="2023-02-20T21:39:16.689" v="0" actId="47"/>
        <pc:sldMkLst>
          <pc:docMk/>
          <pc:sldMk cId="42984740" sldId="404"/>
        </pc:sldMkLst>
      </pc:sldChg>
      <pc:sldChg chg="del">
        <pc:chgData name="Júlio César Chaves" userId="3f913fe9-3202-435d-b9f5-b2fca763184f" providerId="ADAL" clId="{8B78F945-E53B-42CC-A0ED-37C0B9F18C79}" dt="2023-02-20T21:39:16.689" v="0" actId="47"/>
        <pc:sldMkLst>
          <pc:docMk/>
          <pc:sldMk cId="965893609" sldId="405"/>
        </pc:sldMkLst>
      </pc:sldChg>
      <pc:sldChg chg="del">
        <pc:chgData name="Júlio César Chaves" userId="3f913fe9-3202-435d-b9f5-b2fca763184f" providerId="ADAL" clId="{8B78F945-E53B-42CC-A0ED-37C0B9F18C79}" dt="2023-02-20T21:39:16.689" v="0" actId="47"/>
        <pc:sldMkLst>
          <pc:docMk/>
          <pc:sldMk cId="702249828" sldId="406"/>
        </pc:sldMkLst>
      </pc:sldChg>
      <pc:sldChg chg="del">
        <pc:chgData name="Júlio César Chaves" userId="3f913fe9-3202-435d-b9f5-b2fca763184f" providerId="ADAL" clId="{8B78F945-E53B-42CC-A0ED-37C0B9F18C79}" dt="2023-02-20T21:39:16.689" v="0" actId="47"/>
        <pc:sldMkLst>
          <pc:docMk/>
          <pc:sldMk cId="3398582676" sldId="407"/>
        </pc:sldMkLst>
      </pc:sldChg>
      <pc:sldChg chg="del">
        <pc:chgData name="Júlio César Chaves" userId="3f913fe9-3202-435d-b9f5-b2fca763184f" providerId="ADAL" clId="{8B78F945-E53B-42CC-A0ED-37C0B9F18C79}" dt="2023-02-20T21:39:16.689" v="0" actId="47"/>
        <pc:sldMkLst>
          <pc:docMk/>
          <pc:sldMk cId="4120982046" sldId="409"/>
        </pc:sldMkLst>
      </pc:sldChg>
      <pc:sldChg chg="del">
        <pc:chgData name="Júlio César Chaves" userId="3f913fe9-3202-435d-b9f5-b2fca763184f" providerId="ADAL" clId="{8B78F945-E53B-42CC-A0ED-37C0B9F18C79}" dt="2023-02-20T21:39:16.689" v="0" actId="47"/>
        <pc:sldMkLst>
          <pc:docMk/>
          <pc:sldMk cId="535472864" sldId="410"/>
        </pc:sldMkLst>
      </pc:sldChg>
      <pc:sldChg chg="del">
        <pc:chgData name="Júlio César Chaves" userId="3f913fe9-3202-435d-b9f5-b2fca763184f" providerId="ADAL" clId="{8B78F945-E53B-42CC-A0ED-37C0B9F18C79}" dt="2023-02-20T21:39:16.689" v="0" actId="47"/>
        <pc:sldMkLst>
          <pc:docMk/>
          <pc:sldMk cId="2125019366" sldId="411"/>
        </pc:sldMkLst>
      </pc:sldChg>
      <pc:sldChg chg="del">
        <pc:chgData name="Júlio César Chaves" userId="3f913fe9-3202-435d-b9f5-b2fca763184f" providerId="ADAL" clId="{8B78F945-E53B-42CC-A0ED-37C0B9F18C79}" dt="2023-02-20T21:39:16.689" v="0" actId="47"/>
        <pc:sldMkLst>
          <pc:docMk/>
          <pc:sldMk cId="2959543982" sldId="412"/>
        </pc:sldMkLst>
      </pc:sldChg>
      <pc:sldChg chg="del">
        <pc:chgData name="Júlio César Chaves" userId="3f913fe9-3202-435d-b9f5-b2fca763184f" providerId="ADAL" clId="{8B78F945-E53B-42CC-A0ED-37C0B9F18C79}" dt="2023-02-20T21:39:16.689" v="0" actId="47"/>
        <pc:sldMkLst>
          <pc:docMk/>
          <pc:sldMk cId="871739062" sldId="413"/>
        </pc:sldMkLst>
      </pc:sldChg>
      <pc:sldChg chg="del">
        <pc:chgData name="Júlio César Chaves" userId="3f913fe9-3202-435d-b9f5-b2fca763184f" providerId="ADAL" clId="{8B78F945-E53B-42CC-A0ED-37C0B9F18C79}" dt="2023-02-20T21:39:16.689" v="0" actId="47"/>
        <pc:sldMkLst>
          <pc:docMk/>
          <pc:sldMk cId="2701443176" sldId="414"/>
        </pc:sldMkLst>
      </pc:sldChg>
      <pc:sldChg chg="del">
        <pc:chgData name="Júlio César Chaves" userId="3f913fe9-3202-435d-b9f5-b2fca763184f" providerId="ADAL" clId="{8B78F945-E53B-42CC-A0ED-37C0B9F18C79}" dt="2023-02-20T21:39:16.689" v="0" actId="47"/>
        <pc:sldMkLst>
          <pc:docMk/>
          <pc:sldMk cId="92492944" sldId="415"/>
        </pc:sldMkLst>
      </pc:sldChg>
      <pc:sldChg chg="del">
        <pc:chgData name="Júlio César Chaves" userId="3f913fe9-3202-435d-b9f5-b2fca763184f" providerId="ADAL" clId="{8B78F945-E53B-42CC-A0ED-37C0B9F18C79}" dt="2023-02-20T21:39:16.689" v="0" actId="47"/>
        <pc:sldMkLst>
          <pc:docMk/>
          <pc:sldMk cId="19588457" sldId="416"/>
        </pc:sldMkLst>
      </pc:sldChg>
      <pc:sldChg chg="del">
        <pc:chgData name="Júlio César Chaves" userId="3f913fe9-3202-435d-b9f5-b2fca763184f" providerId="ADAL" clId="{8B78F945-E53B-42CC-A0ED-37C0B9F18C79}" dt="2023-02-20T21:39:16.689" v="0" actId="47"/>
        <pc:sldMkLst>
          <pc:docMk/>
          <pc:sldMk cId="2385705193" sldId="417"/>
        </pc:sldMkLst>
      </pc:sldChg>
      <pc:sldChg chg="del">
        <pc:chgData name="Júlio César Chaves" userId="3f913fe9-3202-435d-b9f5-b2fca763184f" providerId="ADAL" clId="{8B78F945-E53B-42CC-A0ED-37C0B9F18C79}" dt="2023-02-20T21:39:16.689" v="0" actId="47"/>
        <pc:sldMkLst>
          <pc:docMk/>
          <pc:sldMk cId="2852532818" sldId="418"/>
        </pc:sldMkLst>
      </pc:sldChg>
      <pc:sldChg chg="del">
        <pc:chgData name="Júlio César Chaves" userId="3f913fe9-3202-435d-b9f5-b2fca763184f" providerId="ADAL" clId="{8B78F945-E53B-42CC-A0ED-37C0B9F18C79}" dt="2023-02-20T21:39:16.689" v="0" actId="47"/>
        <pc:sldMkLst>
          <pc:docMk/>
          <pc:sldMk cId="786956589" sldId="419"/>
        </pc:sldMkLst>
      </pc:sldChg>
      <pc:sldChg chg="del">
        <pc:chgData name="Júlio César Chaves" userId="3f913fe9-3202-435d-b9f5-b2fca763184f" providerId="ADAL" clId="{8B78F945-E53B-42CC-A0ED-37C0B9F18C79}" dt="2023-02-20T21:39:16.689" v="0" actId="47"/>
        <pc:sldMkLst>
          <pc:docMk/>
          <pc:sldMk cId="3119310907" sldId="420"/>
        </pc:sldMkLst>
      </pc:sldChg>
      <pc:sldChg chg="del">
        <pc:chgData name="Júlio César Chaves" userId="3f913fe9-3202-435d-b9f5-b2fca763184f" providerId="ADAL" clId="{8B78F945-E53B-42CC-A0ED-37C0B9F18C79}" dt="2023-02-20T21:39:16.689" v="0" actId="47"/>
        <pc:sldMkLst>
          <pc:docMk/>
          <pc:sldMk cId="177876368" sldId="421"/>
        </pc:sldMkLst>
      </pc:sldChg>
      <pc:sldChg chg="del">
        <pc:chgData name="Júlio César Chaves" userId="3f913fe9-3202-435d-b9f5-b2fca763184f" providerId="ADAL" clId="{8B78F945-E53B-42CC-A0ED-37C0B9F18C79}" dt="2023-02-20T21:39:16.689" v="0" actId="47"/>
        <pc:sldMkLst>
          <pc:docMk/>
          <pc:sldMk cId="3585091548" sldId="422"/>
        </pc:sldMkLst>
      </pc:sldChg>
    </pc:docChg>
  </pc:docChgLst>
  <pc:docChgLst>
    <pc:chgData name="Júlio César Chaves" userId="3f913fe9-3202-435d-b9f5-b2fca763184f" providerId="ADAL" clId="{0CE40B55-5B95-4C8C-9FD8-E1FC370755A2}"/>
    <pc:docChg chg="undo custSel addSld delSld modSld modSection">
      <pc:chgData name="Júlio César Chaves" userId="3f913fe9-3202-435d-b9f5-b2fca763184f" providerId="ADAL" clId="{0CE40B55-5B95-4C8C-9FD8-E1FC370755A2}" dt="2021-07-29T14:56:58.958" v="4561" actId="207"/>
      <pc:docMkLst>
        <pc:docMk/>
      </pc:docMkLst>
      <pc:sldChg chg="del">
        <pc:chgData name="Júlio César Chaves" userId="3f913fe9-3202-435d-b9f5-b2fca763184f" providerId="ADAL" clId="{0CE40B55-5B95-4C8C-9FD8-E1FC370755A2}" dt="2021-07-21T22:09:30.894" v="942" actId="47"/>
        <pc:sldMkLst>
          <pc:docMk/>
          <pc:sldMk cId="0" sldId="300"/>
        </pc:sldMkLst>
      </pc:sldChg>
      <pc:sldChg chg="del">
        <pc:chgData name="Júlio César Chaves" userId="3f913fe9-3202-435d-b9f5-b2fca763184f" providerId="ADAL" clId="{0CE40B55-5B95-4C8C-9FD8-E1FC370755A2}" dt="2021-07-21T22:09:30.894" v="942" actId="47"/>
        <pc:sldMkLst>
          <pc:docMk/>
          <pc:sldMk cId="0" sldId="301"/>
        </pc:sldMkLst>
      </pc:sldChg>
      <pc:sldChg chg="del">
        <pc:chgData name="Júlio César Chaves" userId="3f913fe9-3202-435d-b9f5-b2fca763184f" providerId="ADAL" clId="{0CE40B55-5B95-4C8C-9FD8-E1FC370755A2}" dt="2021-07-21T22:09:30.894" v="942" actId="47"/>
        <pc:sldMkLst>
          <pc:docMk/>
          <pc:sldMk cId="0" sldId="302"/>
        </pc:sldMkLst>
      </pc:sldChg>
      <pc:sldChg chg="del">
        <pc:chgData name="Júlio César Chaves" userId="3f913fe9-3202-435d-b9f5-b2fca763184f" providerId="ADAL" clId="{0CE40B55-5B95-4C8C-9FD8-E1FC370755A2}" dt="2021-07-21T22:09:30.894" v="942" actId="47"/>
        <pc:sldMkLst>
          <pc:docMk/>
          <pc:sldMk cId="0" sldId="303"/>
        </pc:sldMkLst>
      </pc:sldChg>
      <pc:sldChg chg="del">
        <pc:chgData name="Júlio César Chaves" userId="3f913fe9-3202-435d-b9f5-b2fca763184f" providerId="ADAL" clId="{0CE40B55-5B95-4C8C-9FD8-E1FC370755A2}" dt="2021-07-21T22:10:02.660" v="943" actId="47"/>
        <pc:sldMkLst>
          <pc:docMk/>
          <pc:sldMk cId="0" sldId="304"/>
        </pc:sldMkLst>
      </pc:sldChg>
      <pc:sldChg chg="add del">
        <pc:chgData name="Júlio César Chaves" userId="3f913fe9-3202-435d-b9f5-b2fca763184f" providerId="ADAL" clId="{0CE40B55-5B95-4C8C-9FD8-E1FC370755A2}" dt="2021-07-23T14:23:39.602" v="4386" actId="47"/>
        <pc:sldMkLst>
          <pc:docMk/>
          <pc:sldMk cId="2972819727" sldId="310"/>
        </pc:sldMkLst>
      </pc:sldChg>
      <pc:sldChg chg="modSp mod modNotesTx">
        <pc:chgData name="Júlio César Chaves" userId="3f913fe9-3202-435d-b9f5-b2fca763184f" providerId="ADAL" clId="{0CE40B55-5B95-4C8C-9FD8-E1FC370755A2}" dt="2021-07-28T19:24:32.632" v="4391" actId="20577"/>
        <pc:sldMkLst>
          <pc:docMk/>
          <pc:sldMk cId="2590998277" sldId="311"/>
        </pc:sldMkLst>
        <pc:spChg chg="mod">
          <ac:chgData name="Júlio César Chaves" userId="3f913fe9-3202-435d-b9f5-b2fca763184f" providerId="ADAL" clId="{0CE40B55-5B95-4C8C-9FD8-E1FC370755A2}" dt="2021-07-28T19:24:32.632" v="4391" actId="20577"/>
          <ac:spMkLst>
            <pc:docMk/>
            <pc:sldMk cId="2590998277" sldId="311"/>
            <ac:spMk id="3" creationId="{B1E5C46F-9A8E-458A-B717-69048114FDE2}"/>
          </ac:spMkLst>
        </pc:spChg>
      </pc:sldChg>
      <pc:sldChg chg="modSp mod modNotesTx">
        <pc:chgData name="Júlio César Chaves" userId="3f913fe9-3202-435d-b9f5-b2fca763184f" providerId="ADAL" clId="{0CE40B55-5B95-4C8C-9FD8-E1FC370755A2}" dt="2021-07-28T19:24:44.453" v="4392"/>
        <pc:sldMkLst>
          <pc:docMk/>
          <pc:sldMk cId="630877073" sldId="312"/>
        </pc:sldMkLst>
        <pc:spChg chg="mod">
          <ac:chgData name="Júlio César Chaves" userId="3f913fe9-3202-435d-b9f5-b2fca763184f" providerId="ADAL" clId="{0CE40B55-5B95-4C8C-9FD8-E1FC370755A2}" dt="2021-07-28T19:24:44.453" v="4392"/>
          <ac:spMkLst>
            <pc:docMk/>
            <pc:sldMk cId="630877073" sldId="312"/>
            <ac:spMk id="3" creationId="{B1E5C46F-9A8E-458A-B717-69048114FDE2}"/>
          </ac:spMkLst>
        </pc:spChg>
      </pc:sldChg>
      <pc:sldChg chg="addSp delSp modSp mod modNotesTx">
        <pc:chgData name="Júlio César Chaves" userId="3f913fe9-3202-435d-b9f5-b2fca763184f" providerId="ADAL" clId="{0CE40B55-5B95-4C8C-9FD8-E1FC370755A2}" dt="2021-07-28T19:24:55.710" v="4393"/>
        <pc:sldMkLst>
          <pc:docMk/>
          <pc:sldMk cId="369218943" sldId="313"/>
        </pc:sldMkLst>
        <pc:spChg chg="mod">
          <ac:chgData name="Júlio César Chaves" userId="3f913fe9-3202-435d-b9f5-b2fca763184f" providerId="ADAL" clId="{0CE40B55-5B95-4C8C-9FD8-E1FC370755A2}" dt="2021-07-28T19:24:55.710" v="4393"/>
          <ac:spMkLst>
            <pc:docMk/>
            <pc:sldMk cId="369218943" sldId="313"/>
            <ac:spMk id="3" creationId="{B1E5C46F-9A8E-458A-B717-69048114FDE2}"/>
          </ac:spMkLst>
        </pc:spChg>
        <pc:spChg chg="mod">
          <ac:chgData name="Júlio César Chaves" userId="3f913fe9-3202-435d-b9f5-b2fca763184f" providerId="ADAL" clId="{0CE40B55-5B95-4C8C-9FD8-E1FC370755A2}" dt="2021-07-22T10:01:26.568" v="995" actId="20577"/>
          <ac:spMkLst>
            <pc:docMk/>
            <pc:sldMk cId="369218943" sldId="313"/>
            <ac:spMk id="29" creationId="{00B201CF-7595-424E-BE07-D6571190D846}"/>
          </ac:spMkLst>
        </pc:spChg>
        <pc:spChg chg="mod">
          <ac:chgData name="Júlio César Chaves" userId="3f913fe9-3202-435d-b9f5-b2fca763184f" providerId="ADAL" clId="{0CE40B55-5B95-4C8C-9FD8-E1FC370755A2}" dt="2021-07-22T10:01:34.738" v="1001" actId="20577"/>
          <ac:spMkLst>
            <pc:docMk/>
            <pc:sldMk cId="369218943" sldId="313"/>
            <ac:spMk id="32" creationId="{43E81353-DF16-4A76-B3A6-27DD9723250C}"/>
          </ac:spMkLst>
        </pc:spChg>
        <pc:picChg chg="add del mod">
          <ac:chgData name="Júlio César Chaves" userId="3f913fe9-3202-435d-b9f5-b2fca763184f" providerId="ADAL" clId="{0CE40B55-5B95-4C8C-9FD8-E1FC370755A2}" dt="2021-07-21T21:18:23.540" v="27" actId="478"/>
          <ac:picMkLst>
            <pc:docMk/>
            <pc:sldMk cId="369218943" sldId="313"/>
            <ac:picMk id="5" creationId="{3CBD69B2-05A6-48F3-B379-1DAB1A3EB7B9}"/>
          </ac:picMkLst>
        </pc:picChg>
        <pc:picChg chg="add del mod">
          <ac:chgData name="Júlio César Chaves" userId="3f913fe9-3202-435d-b9f5-b2fca763184f" providerId="ADAL" clId="{0CE40B55-5B95-4C8C-9FD8-E1FC370755A2}" dt="2021-07-21T21:18:23.540" v="27" actId="478"/>
          <ac:picMkLst>
            <pc:docMk/>
            <pc:sldMk cId="369218943" sldId="313"/>
            <ac:picMk id="1026" creationId="{B58F4C9B-641D-4218-8BA5-7144B1B4F31E}"/>
          </ac:picMkLst>
        </pc:picChg>
        <pc:picChg chg="add del mod">
          <ac:chgData name="Júlio César Chaves" userId="3f913fe9-3202-435d-b9f5-b2fca763184f" providerId="ADAL" clId="{0CE40B55-5B95-4C8C-9FD8-E1FC370755A2}" dt="2021-07-21T21:18:23.540" v="27" actId="478"/>
          <ac:picMkLst>
            <pc:docMk/>
            <pc:sldMk cId="369218943" sldId="313"/>
            <ac:picMk id="1028" creationId="{1A4F9D94-110E-4E7F-A614-8E1BE4D2DFC0}"/>
          </ac:picMkLst>
        </pc:picChg>
        <pc:picChg chg="add del">
          <ac:chgData name="Júlio César Chaves" userId="3f913fe9-3202-435d-b9f5-b2fca763184f" providerId="ADAL" clId="{0CE40B55-5B95-4C8C-9FD8-E1FC370755A2}" dt="2021-07-21T21:14:04.442" v="17" actId="478"/>
          <ac:picMkLst>
            <pc:docMk/>
            <pc:sldMk cId="369218943" sldId="313"/>
            <ac:picMk id="1030" creationId="{DFB9DEDB-074D-44FA-9F94-EA6656FA1E6B}"/>
          </ac:picMkLst>
        </pc:picChg>
        <pc:picChg chg="add del mod">
          <ac:chgData name="Júlio César Chaves" userId="3f913fe9-3202-435d-b9f5-b2fca763184f" providerId="ADAL" clId="{0CE40B55-5B95-4C8C-9FD8-E1FC370755A2}" dt="2021-07-21T21:18:23.540" v="27" actId="478"/>
          <ac:picMkLst>
            <pc:docMk/>
            <pc:sldMk cId="369218943" sldId="313"/>
            <ac:picMk id="1032" creationId="{3D1CB04C-8F51-4992-8E66-AE53481AA32C}"/>
          </ac:picMkLst>
        </pc:picChg>
      </pc:sldChg>
      <pc:sldChg chg="addSp delSp modSp add mod modNotesTx">
        <pc:chgData name="Júlio César Chaves" userId="3f913fe9-3202-435d-b9f5-b2fca763184f" providerId="ADAL" clId="{0CE40B55-5B95-4C8C-9FD8-E1FC370755A2}" dt="2021-07-22T10:19:29.908" v="1005" actId="20577"/>
        <pc:sldMkLst>
          <pc:docMk/>
          <pc:sldMk cId="1083578483" sldId="314"/>
        </pc:sldMkLst>
        <pc:spChg chg="mod">
          <ac:chgData name="Júlio César Chaves" userId="3f913fe9-3202-435d-b9f5-b2fca763184f" providerId="ADAL" clId="{0CE40B55-5B95-4C8C-9FD8-E1FC370755A2}" dt="2021-07-21T22:02:13.836" v="708" actId="20577"/>
          <ac:spMkLst>
            <pc:docMk/>
            <pc:sldMk cId="1083578483" sldId="314"/>
            <ac:spMk id="2" creationId="{6D80ECD3-4C08-4248-AB5E-DB9850E9EEF3}"/>
          </ac:spMkLst>
        </pc:spChg>
        <pc:spChg chg="mod">
          <ac:chgData name="Júlio César Chaves" userId="3f913fe9-3202-435d-b9f5-b2fca763184f" providerId="ADAL" clId="{0CE40B55-5B95-4C8C-9FD8-E1FC370755A2}" dt="2021-07-21T22:02:52.976" v="712"/>
          <ac:spMkLst>
            <pc:docMk/>
            <pc:sldMk cId="1083578483" sldId="314"/>
            <ac:spMk id="3" creationId="{B1E5C46F-9A8E-458A-B717-69048114FDE2}"/>
          </ac:spMkLst>
        </pc:spChg>
        <pc:spChg chg="add mod">
          <ac:chgData name="Júlio César Chaves" userId="3f913fe9-3202-435d-b9f5-b2fca763184f" providerId="ADAL" clId="{0CE40B55-5B95-4C8C-9FD8-E1FC370755A2}" dt="2021-07-21T22:09:11.480" v="941" actId="20577"/>
          <ac:spMkLst>
            <pc:docMk/>
            <pc:sldMk cId="1083578483" sldId="314"/>
            <ac:spMk id="10" creationId="{C3793813-8270-4247-80D3-F8CF31D17C20}"/>
          </ac:spMkLst>
        </pc:spChg>
        <pc:spChg chg="del">
          <ac:chgData name="Júlio César Chaves" userId="3f913fe9-3202-435d-b9f5-b2fca763184f" providerId="ADAL" clId="{0CE40B55-5B95-4C8C-9FD8-E1FC370755A2}" dt="2021-07-21T21:59:45.971" v="643" actId="478"/>
          <ac:spMkLst>
            <pc:docMk/>
            <pc:sldMk cId="1083578483" sldId="314"/>
            <ac:spMk id="29" creationId="{00B201CF-7595-424E-BE07-D6571190D846}"/>
          </ac:spMkLst>
        </pc:spChg>
        <pc:spChg chg="del mod">
          <ac:chgData name="Júlio César Chaves" userId="3f913fe9-3202-435d-b9f5-b2fca763184f" providerId="ADAL" clId="{0CE40B55-5B95-4C8C-9FD8-E1FC370755A2}" dt="2021-07-21T21:59:54.242" v="645" actId="478"/>
          <ac:spMkLst>
            <pc:docMk/>
            <pc:sldMk cId="1083578483" sldId="314"/>
            <ac:spMk id="32" creationId="{43E81353-DF16-4A76-B3A6-27DD9723250C}"/>
          </ac:spMkLst>
        </pc:spChg>
        <pc:picChg chg="mod">
          <ac:chgData name="Júlio César Chaves" userId="3f913fe9-3202-435d-b9f5-b2fca763184f" providerId="ADAL" clId="{0CE40B55-5B95-4C8C-9FD8-E1FC370755A2}" dt="2021-07-21T22:02:17.896" v="710" actId="1076"/>
          <ac:picMkLst>
            <pc:docMk/>
            <pc:sldMk cId="1083578483" sldId="314"/>
            <ac:picMk id="5" creationId="{3CBD69B2-05A6-48F3-B379-1DAB1A3EB7B9}"/>
          </ac:picMkLst>
        </pc:picChg>
        <pc:picChg chg="mod">
          <ac:chgData name="Júlio César Chaves" userId="3f913fe9-3202-435d-b9f5-b2fca763184f" providerId="ADAL" clId="{0CE40B55-5B95-4C8C-9FD8-E1FC370755A2}" dt="2021-07-21T22:03:26.738" v="719" actId="1076"/>
          <ac:picMkLst>
            <pc:docMk/>
            <pc:sldMk cId="1083578483" sldId="314"/>
            <ac:picMk id="1026" creationId="{B58F4C9B-641D-4218-8BA5-7144B1B4F31E}"/>
          </ac:picMkLst>
        </pc:picChg>
        <pc:picChg chg="mod">
          <ac:chgData name="Júlio César Chaves" userId="3f913fe9-3202-435d-b9f5-b2fca763184f" providerId="ADAL" clId="{0CE40B55-5B95-4C8C-9FD8-E1FC370755A2}" dt="2021-07-21T22:03:20.758" v="717" actId="1076"/>
          <ac:picMkLst>
            <pc:docMk/>
            <pc:sldMk cId="1083578483" sldId="314"/>
            <ac:picMk id="1028" creationId="{1A4F9D94-110E-4E7F-A614-8E1BE4D2DFC0}"/>
          </ac:picMkLst>
        </pc:picChg>
        <pc:picChg chg="mod">
          <ac:chgData name="Júlio César Chaves" userId="3f913fe9-3202-435d-b9f5-b2fca763184f" providerId="ADAL" clId="{0CE40B55-5B95-4C8C-9FD8-E1FC370755A2}" dt="2021-07-21T22:03:25.162" v="718" actId="1076"/>
          <ac:picMkLst>
            <pc:docMk/>
            <pc:sldMk cId="1083578483" sldId="314"/>
            <ac:picMk id="1032" creationId="{3D1CB04C-8F51-4992-8E66-AE53481AA32C}"/>
          </ac:picMkLst>
        </pc:picChg>
      </pc:sldChg>
      <pc:sldChg chg="modSp new mod">
        <pc:chgData name="Júlio César Chaves" userId="3f913fe9-3202-435d-b9f5-b2fca763184f" providerId="ADAL" clId="{0CE40B55-5B95-4C8C-9FD8-E1FC370755A2}" dt="2021-07-21T22:15:59.065" v="952" actId="20577"/>
        <pc:sldMkLst>
          <pc:docMk/>
          <pc:sldMk cId="3903497309" sldId="315"/>
        </pc:sldMkLst>
        <pc:spChg chg="mod">
          <ac:chgData name="Júlio César Chaves" userId="3f913fe9-3202-435d-b9f5-b2fca763184f" providerId="ADAL" clId="{0CE40B55-5B95-4C8C-9FD8-E1FC370755A2}" dt="2021-07-21T22:15:59.065" v="952" actId="20577"/>
          <ac:spMkLst>
            <pc:docMk/>
            <pc:sldMk cId="3903497309" sldId="315"/>
            <ac:spMk id="2" creationId="{FCFD3B1E-0730-475C-9A10-126915DFA81B}"/>
          </ac:spMkLst>
        </pc:spChg>
      </pc:sldChg>
      <pc:sldChg chg="modSp new mod">
        <pc:chgData name="Júlio César Chaves" userId="3f913fe9-3202-435d-b9f5-b2fca763184f" providerId="ADAL" clId="{0CE40B55-5B95-4C8C-9FD8-E1FC370755A2}" dt="2021-07-21T22:16:21.576" v="965" actId="20577"/>
        <pc:sldMkLst>
          <pc:docMk/>
          <pc:sldMk cId="92492944" sldId="316"/>
        </pc:sldMkLst>
        <pc:spChg chg="mod">
          <ac:chgData name="Júlio César Chaves" userId="3f913fe9-3202-435d-b9f5-b2fca763184f" providerId="ADAL" clId="{0CE40B55-5B95-4C8C-9FD8-E1FC370755A2}" dt="2021-07-21T22:16:21.576" v="965" actId="20577"/>
          <ac:spMkLst>
            <pc:docMk/>
            <pc:sldMk cId="92492944" sldId="316"/>
            <ac:spMk id="2" creationId="{0B83FF71-A2A9-4AED-B7AA-0DE4C141C9B3}"/>
          </ac:spMkLst>
        </pc:spChg>
      </pc:sldChg>
      <pc:sldChg chg="addSp delSp modSp new mod modClrScheme chgLayout">
        <pc:chgData name="Júlio César Chaves" userId="3f913fe9-3202-435d-b9f5-b2fca763184f" providerId="ADAL" clId="{0CE40B55-5B95-4C8C-9FD8-E1FC370755A2}" dt="2021-07-23T11:11:55.164" v="2513" actId="20577"/>
        <pc:sldMkLst>
          <pc:docMk/>
          <pc:sldMk cId="1305121269" sldId="317"/>
        </pc:sldMkLst>
        <pc:spChg chg="mod ord">
          <ac:chgData name="Júlio César Chaves" userId="3f913fe9-3202-435d-b9f5-b2fca763184f" providerId="ADAL" clId="{0CE40B55-5B95-4C8C-9FD8-E1FC370755A2}" dt="2021-07-22T10:47:22.218" v="1057" actId="700"/>
          <ac:spMkLst>
            <pc:docMk/>
            <pc:sldMk cId="1305121269" sldId="317"/>
            <ac:spMk id="2" creationId="{1FD7C138-CBE0-4993-ABE0-6A14DAFFDAD0}"/>
          </ac:spMkLst>
        </pc:spChg>
        <pc:spChg chg="del mod ord">
          <ac:chgData name="Júlio César Chaves" userId="3f913fe9-3202-435d-b9f5-b2fca763184f" providerId="ADAL" clId="{0CE40B55-5B95-4C8C-9FD8-E1FC370755A2}" dt="2021-07-22T10:47:22.218" v="1057" actId="700"/>
          <ac:spMkLst>
            <pc:docMk/>
            <pc:sldMk cId="1305121269" sldId="317"/>
            <ac:spMk id="3" creationId="{F8D2F212-C21F-40FC-8690-63EEDA3E9DF4}"/>
          </ac:spMkLst>
        </pc:spChg>
        <pc:spChg chg="del mod ord">
          <ac:chgData name="Júlio César Chaves" userId="3f913fe9-3202-435d-b9f5-b2fca763184f" providerId="ADAL" clId="{0CE40B55-5B95-4C8C-9FD8-E1FC370755A2}" dt="2021-07-22T10:47:22.218" v="1057" actId="700"/>
          <ac:spMkLst>
            <pc:docMk/>
            <pc:sldMk cId="1305121269" sldId="317"/>
            <ac:spMk id="4" creationId="{B2411250-A590-42B1-910B-7BCCB5C3D637}"/>
          </ac:spMkLst>
        </pc:spChg>
        <pc:spChg chg="mod ord">
          <ac:chgData name="Júlio César Chaves" userId="3f913fe9-3202-435d-b9f5-b2fca763184f" providerId="ADAL" clId="{0CE40B55-5B95-4C8C-9FD8-E1FC370755A2}" dt="2021-07-22T10:47:22.218" v="1057" actId="700"/>
          <ac:spMkLst>
            <pc:docMk/>
            <pc:sldMk cId="1305121269" sldId="317"/>
            <ac:spMk id="5" creationId="{A7762A2D-1338-4A5E-B7C3-3FA800D115BB}"/>
          </ac:spMkLst>
        </pc:spChg>
        <pc:spChg chg="add mod ord">
          <ac:chgData name="Júlio César Chaves" userId="3f913fe9-3202-435d-b9f5-b2fca763184f" providerId="ADAL" clId="{0CE40B55-5B95-4C8C-9FD8-E1FC370755A2}" dt="2021-07-22T10:54:59.391" v="1529" actId="20577"/>
          <ac:spMkLst>
            <pc:docMk/>
            <pc:sldMk cId="1305121269" sldId="317"/>
            <ac:spMk id="8" creationId="{03EE8610-E1D7-4DA2-B05C-C14704E8D695}"/>
          </ac:spMkLst>
        </pc:spChg>
        <pc:spChg chg="add mod ord">
          <ac:chgData name="Júlio César Chaves" userId="3f913fe9-3202-435d-b9f5-b2fca763184f" providerId="ADAL" clId="{0CE40B55-5B95-4C8C-9FD8-E1FC370755A2}" dt="2021-07-22T10:56:29.262" v="1656" actId="20577"/>
          <ac:spMkLst>
            <pc:docMk/>
            <pc:sldMk cId="1305121269" sldId="317"/>
            <ac:spMk id="9" creationId="{6F9ACBAB-D940-4385-9F7F-BA27B61C13C6}"/>
          </ac:spMkLst>
        </pc:spChg>
        <pc:spChg chg="add mod ord">
          <ac:chgData name="Júlio César Chaves" userId="3f913fe9-3202-435d-b9f5-b2fca763184f" providerId="ADAL" clId="{0CE40B55-5B95-4C8C-9FD8-E1FC370755A2}" dt="2021-07-22T10:54:09.595" v="1483" actId="5793"/>
          <ac:spMkLst>
            <pc:docMk/>
            <pc:sldMk cId="1305121269" sldId="317"/>
            <ac:spMk id="10" creationId="{A4796970-C2ED-406E-9DC1-465E0B07916E}"/>
          </ac:spMkLst>
        </pc:spChg>
        <pc:spChg chg="add mod">
          <ac:chgData name="Júlio César Chaves" userId="3f913fe9-3202-435d-b9f5-b2fca763184f" providerId="ADAL" clId="{0CE40B55-5B95-4C8C-9FD8-E1FC370755A2}" dt="2021-07-23T11:11:55.164" v="2513" actId="20577"/>
          <ac:spMkLst>
            <pc:docMk/>
            <pc:sldMk cId="1305121269" sldId="317"/>
            <ac:spMk id="11" creationId="{48C66BAB-123D-4B73-A6BD-F4863417F733}"/>
          </ac:spMkLst>
        </pc:spChg>
        <pc:picChg chg="add del mod">
          <ac:chgData name="Júlio César Chaves" userId="3f913fe9-3202-435d-b9f5-b2fca763184f" providerId="ADAL" clId="{0CE40B55-5B95-4C8C-9FD8-E1FC370755A2}" dt="2021-07-22T10:47:05.044" v="1056" actId="478"/>
          <ac:picMkLst>
            <pc:docMk/>
            <pc:sldMk cId="1305121269" sldId="317"/>
            <ac:picMk id="7" creationId="{8E22459F-E53E-4474-9182-2D7AEE49321B}"/>
          </ac:picMkLst>
        </pc:picChg>
      </pc:sldChg>
      <pc:sldChg chg="addSp delSp modSp add mod modClrScheme chgLayout">
        <pc:chgData name="Júlio César Chaves" userId="3f913fe9-3202-435d-b9f5-b2fca763184f" providerId="ADAL" clId="{0CE40B55-5B95-4C8C-9FD8-E1FC370755A2}" dt="2021-07-22T11:18:16.208" v="1935" actId="20577"/>
        <pc:sldMkLst>
          <pc:docMk/>
          <pc:sldMk cId="2583684058" sldId="318"/>
        </pc:sldMkLst>
        <pc:spChg chg="mod ord">
          <ac:chgData name="Júlio César Chaves" userId="3f913fe9-3202-435d-b9f5-b2fca763184f" providerId="ADAL" clId="{0CE40B55-5B95-4C8C-9FD8-E1FC370755A2}" dt="2021-07-22T10:57:00.718" v="1657" actId="700"/>
          <ac:spMkLst>
            <pc:docMk/>
            <pc:sldMk cId="2583684058" sldId="318"/>
            <ac:spMk id="2" creationId="{1FD7C138-CBE0-4993-ABE0-6A14DAFFDAD0}"/>
          </ac:spMkLst>
        </pc:spChg>
        <pc:spChg chg="del mod ord">
          <ac:chgData name="Júlio César Chaves" userId="3f913fe9-3202-435d-b9f5-b2fca763184f" providerId="ADAL" clId="{0CE40B55-5B95-4C8C-9FD8-E1FC370755A2}" dt="2021-07-22T10:57:00.718" v="1657" actId="700"/>
          <ac:spMkLst>
            <pc:docMk/>
            <pc:sldMk cId="2583684058" sldId="318"/>
            <ac:spMk id="3" creationId="{F8D2F212-C21F-40FC-8690-63EEDA3E9DF4}"/>
          </ac:spMkLst>
        </pc:spChg>
        <pc:spChg chg="del mod ord">
          <ac:chgData name="Júlio César Chaves" userId="3f913fe9-3202-435d-b9f5-b2fca763184f" providerId="ADAL" clId="{0CE40B55-5B95-4C8C-9FD8-E1FC370755A2}" dt="2021-07-22T10:57:00.718" v="1657" actId="700"/>
          <ac:spMkLst>
            <pc:docMk/>
            <pc:sldMk cId="2583684058" sldId="318"/>
            <ac:spMk id="4" creationId="{B2411250-A590-42B1-910B-7BCCB5C3D637}"/>
          </ac:spMkLst>
        </pc:spChg>
        <pc:spChg chg="mod ord">
          <ac:chgData name="Júlio César Chaves" userId="3f913fe9-3202-435d-b9f5-b2fca763184f" providerId="ADAL" clId="{0CE40B55-5B95-4C8C-9FD8-E1FC370755A2}" dt="2021-07-22T10:57:00.718" v="1657" actId="700"/>
          <ac:spMkLst>
            <pc:docMk/>
            <pc:sldMk cId="2583684058" sldId="318"/>
            <ac:spMk id="5" creationId="{A7762A2D-1338-4A5E-B7C3-3FA800D115BB}"/>
          </ac:spMkLst>
        </pc:spChg>
        <pc:spChg chg="add mod ord">
          <ac:chgData name="Júlio César Chaves" userId="3f913fe9-3202-435d-b9f5-b2fca763184f" providerId="ADAL" clId="{0CE40B55-5B95-4C8C-9FD8-E1FC370755A2}" dt="2021-07-22T11:16:41.756" v="1830" actId="20577"/>
          <ac:spMkLst>
            <pc:docMk/>
            <pc:sldMk cId="2583684058" sldId="318"/>
            <ac:spMk id="6" creationId="{F2EE5CF5-37A3-4B05-BCD7-BE8C5ACC9592}"/>
          </ac:spMkLst>
        </pc:spChg>
        <pc:spChg chg="add mod ord">
          <ac:chgData name="Júlio César Chaves" userId="3f913fe9-3202-435d-b9f5-b2fca763184f" providerId="ADAL" clId="{0CE40B55-5B95-4C8C-9FD8-E1FC370755A2}" dt="2021-07-22T11:18:16.208" v="1935" actId="20577"/>
          <ac:spMkLst>
            <pc:docMk/>
            <pc:sldMk cId="2583684058" sldId="318"/>
            <ac:spMk id="8" creationId="{C270CDCA-863B-40B4-96E2-C70358D66F7E}"/>
          </ac:spMkLst>
        </pc:spChg>
        <pc:spChg chg="add mod ord">
          <ac:chgData name="Júlio César Chaves" userId="3f913fe9-3202-435d-b9f5-b2fca763184f" providerId="ADAL" clId="{0CE40B55-5B95-4C8C-9FD8-E1FC370755A2}" dt="2021-07-22T11:15:49.792" v="1769" actId="20577"/>
          <ac:spMkLst>
            <pc:docMk/>
            <pc:sldMk cId="2583684058" sldId="318"/>
            <ac:spMk id="9" creationId="{47D4EC39-2228-4B6E-853D-14E2FA81F6DF}"/>
          </ac:spMkLst>
        </pc:spChg>
        <pc:spChg chg="add mod">
          <ac:chgData name="Júlio César Chaves" userId="3f913fe9-3202-435d-b9f5-b2fca763184f" providerId="ADAL" clId="{0CE40B55-5B95-4C8C-9FD8-E1FC370755A2}" dt="2021-07-22T11:15:33.682" v="1757" actId="1076"/>
          <ac:spMkLst>
            <pc:docMk/>
            <pc:sldMk cId="2583684058" sldId="318"/>
            <ac:spMk id="12" creationId="{0999EC8E-CC5C-49C2-A377-752295FE840E}"/>
          </ac:spMkLst>
        </pc:spChg>
        <pc:spChg chg="add del mod">
          <ac:chgData name="Júlio César Chaves" userId="3f913fe9-3202-435d-b9f5-b2fca763184f" providerId="ADAL" clId="{0CE40B55-5B95-4C8C-9FD8-E1FC370755A2}" dt="2021-07-22T11:15:15.051" v="1756" actId="478"/>
          <ac:spMkLst>
            <pc:docMk/>
            <pc:sldMk cId="2583684058" sldId="318"/>
            <ac:spMk id="13" creationId="{4635340F-3966-4805-B44E-EB1DA600B556}"/>
          </ac:spMkLst>
        </pc:spChg>
        <pc:picChg chg="del mod">
          <ac:chgData name="Júlio César Chaves" userId="3f913fe9-3202-435d-b9f5-b2fca763184f" providerId="ADAL" clId="{0CE40B55-5B95-4C8C-9FD8-E1FC370755A2}" dt="2021-07-22T10:58:22.374" v="1659" actId="478"/>
          <ac:picMkLst>
            <pc:docMk/>
            <pc:sldMk cId="2583684058" sldId="318"/>
            <ac:picMk id="7" creationId="{8E22459F-E53E-4474-9182-2D7AEE49321B}"/>
          </ac:picMkLst>
        </pc:picChg>
        <pc:picChg chg="add mod">
          <ac:chgData name="Júlio César Chaves" userId="3f913fe9-3202-435d-b9f5-b2fca763184f" providerId="ADAL" clId="{0CE40B55-5B95-4C8C-9FD8-E1FC370755A2}" dt="2021-07-22T10:58:38.494" v="1661" actId="1076"/>
          <ac:picMkLst>
            <pc:docMk/>
            <pc:sldMk cId="2583684058" sldId="318"/>
            <ac:picMk id="11" creationId="{1C226C36-3467-46AA-BE0B-310DBBB7CCA2}"/>
          </ac:picMkLst>
        </pc:picChg>
      </pc:sldChg>
      <pc:sldChg chg="addSp delSp modSp add mod modClrScheme chgLayout">
        <pc:chgData name="Júlio César Chaves" userId="3f913fe9-3202-435d-b9f5-b2fca763184f" providerId="ADAL" clId="{0CE40B55-5B95-4C8C-9FD8-E1FC370755A2}" dt="2021-07-22T11:35:21.701" v="2401" actId="1076"/>
        <pc:sldMkLst>
          <pc:docMk/>
          <pc:sldMk cId="2274743479" sldId="319"/>
        </pc:sldMkLst>
        <pc:spChg chg="mod ord">
          <ac:chgData name="Júlio César Chaves" userId="3f913fe9-3202-435d-b9f5-b2fca763184f" providerId="ADAL" clId="{0CE40B55-5B95-4C8C-9FD8-E1FC370755A2}" dt="2021-07-22T11:24:37.612" v="1941" actId="700"/>
          <ac:spMkLst>
            <pc:docMk/>
            <pc:sldMk cId="2274743479" sldId="319"/>
            <ac:spMk id="2" creationId="{1FD7C138-CBE0-4993-ABE0-6A14DAFFDAD0}"/>
          </ac:spMkLst>
        </pc:spChg>
        <pc:spChg chg="mod ord">
          <ac:chgData name="Júlio César Chaves" userId="3f913fe9-3202-435d-b9f5-b2fca763184f" providerId="ADAL" clId="{0CE40B55-5B95-4C8C-9FD8-E1FC370755A2}" dt="2021-07-22T11:24:37.612" v="1941" actId="700"/>
          <ac:spMkLst>
            <pc:docMk/>
            <pc:sldMk cId="2274743479" sldId="319"/>
            <ac:spMk id="5" creationId="{A7762A2D-1338-4A5E-B7C3-3FA800D115BB}"/>
          </ac:spMkLst>
        </pc:spChg>
        <pc:spChg chg="mod ord">
          <ac:chgData name="Júlio César Chaves" userId="3f913fe9-3202-435d-b9f5-b2fca763184f" providerId="ADAL" clId="{0CE40B55-5B95-4C8C-9FD8-E1FC370755A2}" dt="2021-07-22T11:29:22.776" v="2161" actId="20577"/>
          <ac:spMkLst>
            <pc:docMk/>
            <pc:sldMk cId="2274743479" sldId="319"/>
            <ac:spMk id="6" creationId="{F2EE5CF5-37A3-4B05-BCD7-BE8C5ACC9592}"/>
          </ac:spMkLst>
        </pc:spChg>
        <pc:spChg chg="mod ord">
          <ac:chgData name="Júlio César Chaves" userId="3f913fe9-3202-435d-b9f5-b2fca763184f" providerId="ADAL" clId="{0CE40B55-5B95-4C8C-9FD8-E1FC370755A2}" dt="2021-07-22T11:34:02.679" v="2397" actId="20577"/>
          <ac:spMkLst>
            <pc:docMk/>
            <pc:sldMk cId="2274743479" sldId="319"/>
            <ac:spMk id="8" creationId="{C270CDCA-863B-40B4-96E2-C70358D66F7E}"/>
          </ac:spMkLst>
        </pc:spChg>
        <pc:spChg chg="del mod ord">
          <ac:chgData name="Júlio César Chaves" userId="3f913fe9-3202-435d-b9f5-b2fca763184f" providerId="ADAL" clId="{0CE40B55-5B95-4C8C-9FD8-E1FC370755A2}" dt="2021-07-22T11:24:41.223" v="1942" actId="478"/>
          <ac:spMkLst>
            <pc:docMk/>
            <pc:sldMk cId="2274743479" sldId="319"/>
            <ac:spMk id="9" creationId="{47D4EC39-2228-4B6E-853D-14E2FA81F6DF}"/>
          </ac:spMkLst>
        </pc:spChg>
        <pc:spChg chg="del">
          <ac:chgData name="Júlio César Chaves" userId="3f913fe9-3202-435d-b9f5-b2fca763184f" providerId="ADAL" clId="{0CE40B55-5B95-4C8C-9FD8-E1FC370755A2}" dt="2021-07-22T11:24:19.775" v="1940" actId="478"/>
          <ac:spMkLst>
            <pc:docMk/>
            <pc:sldMk cId="2274743479" sldId="319"/>
            <ac:spMk id="12" creationId="{0999EC8E-CC5C-49C2-A377-752295FE840E}"/>
          </ac:spMkLst>
        </pc:spChg>
        <pc:picChg chg="add mod">
          <ac:chgData name="Júlio César Chaves" userId="3f913fe9-3202-435d-b9f5-b2fca763184f" providerId="ADAL" clId="{0CE40B55-5B95-4C8C-9FD8-E1FC370755A2}" dt="2021-07-22T11:35:21.701" v="2401" actId="1076"/>
          <ac:picMkLst>
            <pc:docMk/>
            <pc:sldMk cId="2274743479" sldId="319"/>
            <ac:picMk id="4" creationId="{86726CC4-F008-4601-9059-9D964D3C1554}"/>
          </ac:picMkLst>
        </pc:picChg>
        <pc:picChg chg="del">
          <ac:chgData name="Júlio César Chaves" userId="3f913fe9-3202-435d-b9f5-b2fca763184f" providerId="ADAL" clId="{0CE40B55-5B95-4C8C-9FD8-E1FC370755A2}" dt="2021-07-22T11:24:13.550" v="1939" actId="478"/>
          <ac:picMkLst>
            <pc:docMk/>
            <pc:sldMk cId="2274743479" sldId="319"/>
            <ac:picMk id="11" creationId="{1C226C36-3467-46AA-BE0B-310DBBB7CCA2}"/>
          </ac:picMkLst>
        </pc:picChg>
      </pc:sldChg>
      <pc:sldChg chg="addSp delSp modSp add mod">
        <pc:chgData name="Júlio César Chaves" userId="3f913fe9-3202-435d-b9f5-b2fca763184f" providerId="ADAL" clId="{0CE40B55-5B95-4C8C-9FD8-E1FC370755A2}" dt="2021-07-22T11:47:19.744" v="2512" actId="1076"/>
        <pc:sldMkLst>
          <pc:docMk/>
          <pc:sldMk cId="4051142667" sldId="320"/>
        </pc:sldMkLst>
        <pc:spChg chg="mod">
          <ac:chgData name="Júlio César Chaves" userId="3f913fe9-3202-435d-b9f5-b2fca763184f" providerId="ADAL" clId="{0CE40B55-5B95-4C8C-9FD8-E1FC370755A2}" dt="2021-07-22T11:35:57.225" v="2409" actId="20577"/>
          <ac:spMkLst>
            <pc:docMk/>
            <pc:sldMk cId="4051142667" sldId="320"/>
            <ac:spMk id="2" creationId="{1FD7C138-CBE0-4993-ABE0-6A14DAFFDAD0}"/>
          </ac:spMkLst>
        </pc:spChg>
        <pc:picChg chg="del">
          <ac:chgData name="Júlio César Chaves" userId="3f913fe9-3202-435d-b9f5-b2fca763184f" providerId="ADAL" clId="{0CE40B55-5B95-4C8C-9FD8-E1FC370755A2}" dt="2021-07-22T11:35:51.150" v="2403" actId="478"/>
          <ac:picMkLst>
            <pc:docMk/>
            <pc:sldMk cId="4051142667" sldId="320"/>
            <ac:picMk id="4" creationId="{86726CC4-F008-4601-9059-9D964D3C1554}"/>
          </ac:picMkLst>
        </pc:picChg>
        <pc:picChg chg="add mod">
          <ac:chgData name="Júlio César Chaves" userId="3f913fe9-3202-435d-b9f5-b2fca763184f" providerId="ADAL" clId="{0CE40B55-5B95-4C8C-9FD8-E1FC370755A2}" dt="2021-07-22T11:47:19.744" v="2512" actId="1076"/>
          <ac:picMkLst>
            <pc:docMk/>
            <pc:sldMk cId="4051142667" sldId="320"/>
            <ac:picMk id="7" creationId="{E59FB475-7040-4A24-94C6-D3BA2755F7A7}"/>
          </ac:picMkLst>
        </pc:picChg>
      </pc:sldChg>
      <pc:sldChg chg="add del">
        <pc:chgData name="Júlio César Chaves" userId="3f913fe9-3202-435d-b9f5-b2fca763184f" providerId="ADAL" clId="{0CE40B55-5B95-4C8C-9FD8-E1FC370755A2}" dt="2021-07-22T11:34:34.232" v="2399"/>
        <pc:sldMkLst>
          <pc:docMk/>
          <pc:sldMk cId="4183298485" sldId="320"/>
        </pc:sldMkLst>
      </pc:sldChg>
      <pc:sldChg chg="modSp add mod">
        <pc:chgData name="Júlio César Chaves" userId="3f913fe9-3202-435d-b9f5-b2fca763184f" providerId="ADAL" clId="{0CE40B55-5B95-4C8C-9FD8-E1FC370755A2}" dt="2021-07-22T11:36:40.271" v="2446" actId="20577"/>
        <pc:sldMkLst>
          <pc:docMk/>
          <pc:sldMk cId="1941385276" sldId="321"/>
        </pc:sldMkLst>
        <pc:spChg chg="mod">
          <ac:chgData name="Júlio César Chaves" userId="3f913fe9-3202-435d-b9f5-b2fca763184f" providerId="ADAL" clId="{0CE40B55-5B95-4C8C-9FD8-E1FC370755A2}" dt="2021-07-22T11:36:40.271" v="2446" actId="20577"/>
          <ac:spMkLst>
            <pc:docMk/>
            <pc:sldMk cId="1941385276" sldId="321"/>
            <ac:spMk id="2" creationId="{1FD7C138-CBE0-4993-ABE0-6A14DAFFDAD0}"/>
          </ac:spMkLst>
        </pc:spChg>
      </pc:sldChg>
      <pc:sldChg chg="modSp add mod">
        <pc:chgData name="Júlio César Chaves" userId="3f913fe9-3202-435d-b9f5-b2fca763184f" providerId="ADAL" clId="{0CE40B55-5B95-4C8C-9FD8-E1FC370755A2}" dt="2021-07-22T11:37:22.712" v="2472" actId="20577"/>
        <pc:sldMkLst>
          <pc:docMk/>
          <pc:sldMk cId="929839991" sldId="322"/>
        </pc:sldMkLst>
        <pc:spChg chg="mod">
          <ac:chgData name="Júlio César Chaves" userId="3f913fe9-3202-435d-b9f5-b2fca763184f" providerId="ADAL" clId="{0CE40B55-5B95-4C8C-9FD8-E1FC370755A2}" dt="2021-07-22T11:37:22.712" v="2472" actId="20577"/>
          <ac:spMkLst>
            <pc:docMk/>
            <pc:sldMk cId="929839991" sldId="322"/>
            <ac:spMk id="2" creationId="{1FD7C138-CBE0-4993-ABE0-6A14DAFFDAD0}"/>
          </ac:spMkLst>
        </pc:spChg>
      </pc:sldChg>
      <pc:sldChg chg="modSp add mod">
        <pc:chgData name="Júlio César Chaves" userId="3f913fe9-3202-435d-b9f5-b2fca763184f" providerId="ADAL" clId="{0CE40B55-5B95-4C8C-9FD8-E1FC370755A2}" dt="2021-07-22T11:39:16.792" v="2490" actId="20577"/>
        <pc:sldMkLst>
          <pc:docMk/>
          <pc:sldMk cId="19588457" sldId="323"/>
        </pc:sldMkLst>
        <pc:spChg chg="mod">
          <ac:chgData name="Júlio César Chaves" userId="3f913fe9-3202-435d-b9f5-b2fca763184f" providerId="ADAL" clId="{0CE40B55-5B95-4C8C-9FD8-E1FC370755A2}" dt="2021-07-22T11:39:16.792" v="2490" actId="20577"/>
          <ac:spMkLst>
            <pc:docMk/>
            <pc:sldMk cId="19588457" sldId="323"/>
            <ac:spMk id="2" creationId="{1FD7C138-CBE0-4993-ABE0-6A14DAFFDAD0}"/>
          </ac:spMkLst>
        </pc:spChg>
      </pc:sldChg>
      <pc:sldChg chg="modSp add mod">
        <pc:chgData name="Júlio César Chaves" userId="3f913fe9-3202-435d-b9f5-b2fca763184f" providerId="ADAL" clId="{0CE40B55-5B95-4C8C-9FD8-E1FC370755A2}" dt="2021-07-22T11:39:36.477" v="2499" actId="20577"/>
        <pc:sldMkLst>
          <pc:docMk/>
          <pc:sldMk cId="3734223445" sldId="324"/>
        </pc:sldMkLst>
        <pc:spChg chg="mod">
          <ac:chgData name="Júlio César Chaves" userId="3f913fe9-3202-435d-b9f5-b2fca763184f" providerId="ADAL" clId="{0CE40B55-5B95-4C8C-9FD8-E1FC370755A2}" dt="2021-07-22T11:39:36.477" v="2499" actId="20577"/>
          <ac:spMkLst>
            <pc:docMk/>
            <pc:sldMk cId="3734223445" sldId="324"/>
            <ac:spMk id="2" creationId="{1FD7C138-CBE0-4993-ABE0-6A14DAFFDAD0}"/>
          </ac:spMkLst>
        </pc:spChg>
      </pc:sldChg>
      <pc:sldChg chg="modSp add mod">
        <pc:chgData name="Júlio César Chaves" userId="3f913fe9-3202-435d-b9f5-b2fca763184f" providerId="ADAL" clId="{0CE40B55-5B95-4C8C-9FD8-E1FC370755A2}" dt="2021-07-22T11:39:56.036" v="2510" actId="20577"/>
        <pc:sldMkLst>
          <pc:docMk/>
          <pc:sldMk cId="1840886251" sldId="325"/>
        </pc:sldMkLst>
        <pc:spChg chg="mod">
          <ac:chgData name="Júlio César Chaves" userId="3f913fe9-3202-435d-b9f5-b2fca763184f" providerId="ADAL" clId="{0CE40B55-5B95-4C8C-9FD8-E1FC370755A2}" dt="2021-07-22T11:39:56.036" v="2510" actId="20577"/>
          <ac:spMkLst>
            <pc:docMk/>
            <pc:sldMk cId="1840886251" sldId="325"/>
            <ac:spMk id="2" creationId="{1FD7C138-CBE0-4993-ABE0-6A14DAFFDAD0}"/>
          </ac:spMkLst>
        </pc:spChg>
      </pc:sldChg>
      <pc:sldChg chg="addSp delSp modSp mod modNotesTx">
        <pc:chgData name="Júlio César Chaves" userId="3f913fe9-3202-435d-b9f5-b2fca763184f" providerId="ADAL" clId="{0CE40B55-5B95-4C8C-9FD8-E1FC370755A2}" dt="2021-07-23T12:31:18.319" v="3193" actId="6549"/>
        <pc:sldMkLst>
          <pc:docMk/>
          <pc:sldMk cId="1993423019" sldId="330"/>
        </pc:sldMkLst>
        <pc:spChg chg="add del mod">
          <ac:chgData name="Júlio César Chaves" userId="3f913fe9-3202-435d-b9f5-b2fca763184f" providerId="ADAL" clId="{0CE40B55-5B95-4C8C-9FD8-E1FC370755A2}" dt="2021-07-23T11:17:41.066" v="2522" actId="478"/>
          <ac:spMkLst>
            <pc:docMk/>
            <pc:sldMk cId="1993423019" sldId="330"/>
            <ac:spMk id="4" creationId="{3FEE9029-B6E2-4EEE-8F6F-C7AD12F77B7E}"/>
          </ac:spMkLst>
        </pc:spChg>
        <pc:spChg chg="add del mod">
          <ac:chgData name="Júlio César Chaves" userId="3f913fe9-3202-435d-b9f5-b2fca763184f" providerId="ADAL" clId="{0CE40B55-5B95-4C8C-9FD8-E1FC370755A2}" dt="2021-07-23T11:17:54.371" v="2525" actId="478"/>
          <ac:spMkLst>
            <pc:docMk/>
            <pc:sldMk cId="1993423019" sldId="330"/>
            <ac:spMk id="7" creationId="{48FDEAFB-1B61-4FBE-85E8-1770CA797FBD}"/>
          </ac:spMkLst>
        </pc:spChg>
        <pc:spChg chg="del">
          <ac:chgData name="Júlio César Chaves" userId="3f913fe9-3202-435d-b9f5-b2fca763184f" providerId="ADAL" clId="{0CE40B55-5B95-4C8C-9FD8-E1FC370755A2}" dt="2021-07-23T11:17:53.334" v="2524" actId="478"/>
          <ac:spMkLst>
            <pc:docMk/>
            <pc:sldMk cId="1993423019" sldId="330"/>
            <ac:spMk id="8" creationId="{03EE8610-E1D7-4DA2-B05C-C14704E8D695}"/>
          </ac:spMkLst>
        </pc:spChg>
        <pc:spChg chg="del">
          <ac:chgData name="Júlio César Chaves" userId="3f913fe9-3202-435d-b9f5-b2fca763184f" providerId="ADAL" clId="{0CE40B55-5B95-4C8C-9FD8-E1FC370755A2}" dt="2021-07-23T11:18:06.497" v="2529" actId="478"/>
          <ac:spMkLst>
            <pc:docMk/>
            <pc:sldMk cId="1993423019" sldId="330"/>
            <ac:spMk id="9" creationId="{6F9ACBAB-D940-4385-9F7F-BA27B61C13C6}"/>
          </ac:spMkLst>
        </pc:spChg>
        <pc:spChg chg="del">
          <ac:chgData name="Júlio César Chaves" userId="3f913fe9-3202-435d-b9f5-b2fca763184f" providerId="ADAL" clId="{0CE40B55-5B95-4C8C-9FD8-E1FC370755A2}" dt="2021-07-23T11:17:37.716" v="2521" actId="478"/>
          <ac:spMkLst>
            <pc:docMk/>
            <pc:sldMk cId="1993423019" sldId="330"/>
            <ac:spMk id="10" creationId="{A4796970-C2ED-406E-9DC1-465E0B07916E}"/>
          </ac:spMkLst>
        </pc:spChg>
        <pc:spChg chg="add del mod">
          <ac:chgData name="Júlio César Chaves" userId="3f913fe9-3202-435d-b9f5-b2fca763184f" providerId="ADAL" clId="{0CE40B55-5B95-4C8C-9FD8-E1FC370755A2}" dt="2021-07-23T11:18:07.225" v="2530" actId="478"/>
          <ac:spMkLst>
            <pc:docMk/>
            <pc:sldMk cId="1993423019" sldId="330"/>
            <ac:spMk id="12" creationId="{1BCC3639-7D77-4384-A4E0-D2BB3C050F9B}"/>
          </ac:spMkLst>
        </pc:spChg>
        <pc:picChg chg="mod">
          <ac:chgData name="Júlio César Chaves" userId="3f913fe9-3202-435d-b9f5-b2fca763184f" providerId="ADAL" clId="{0CE40B55-5B95-4C8C-9FD8-E1FC370755A2}" dt="2021-07-23T11:18:12.940" v="2532" actId="14100"/>
          <ac:picMkLst>
            <pc:docMk/>
            <pc:sldMk cId="1993423019" sldId="330"/>
            <ac:picMk id="1026" creationId="{BDF07566-F49F-4347-BA18-6166D0675B22}"/>
          </ac:picMkLst>
        </pc:picChg>
      </pc:sldChg>
      <pc:sldChg chg="del">
        <pc:chgData name="Júlio César Chaves" userId="3f913fe9-3202-435d-b9f5-b2fca763184f" providerId="ADAL" clId="{0CE40B55-5B95-4C8C-9FD8-E1FC370755A2}" dt="2021-07-23T13:05:26.510" v="3675" actId="47"/>
        <pc:sldMkLst>
          <pc:docMk/>
          <pc:sldMk cId="634465581" sldId="337"/>
        </pc:sldMkLst>
      </pc:sldChg>
      <pc:sldChg chg="addSp delSp modSp mod modNotesTx">
        <pc:chgData name="Júlio César Chaves" userId="3f913fe9-3202-435d-b9f5-b2fca763184f" providerId="ADAL" clId="{0CE40B55-5B95-4C8C-9FD8-E1FC370755A2}" dt="2021-07-23T13:18:53.727" v="4084" actId="20577"/>
        <pc:sldMkLst>
          <pc:docMk/>
          <pc:sldMk cId="1867717464" sldId="338"/>
        </pc:sldMkLst>
        <pc:spChg chg="mod">
          <ac:chgData name="Júlio César Chaves" userId="3f913fe9-3202-435d-b9f5-b2fca763184f" providerId="ADAL" clId="{0CE40B55-5B95-4C8C-9FD8-E1FC370755A2}" dt="2021-07-23T13:09:05.217" v="3745" actId="20577"/>
          <ac:spMkLst>
            <pc:docMk/>
            <pc:sldMk cId="1867717464" sldId="338"/>
            <ac:spMk id="2" creationId="{1FD7C138-CBE0-4993-ABE0-6A14DAFFDAD0}"/>
          </ac:spMkLst>
        </pc:spChg>
        <pc:spChg chg="add del mod">
          <ac:chgData name="Júlio César Chaves" userId="3f913fe9-3202-435d-b9f5-b2fca763184f" providerId="ADAL" clId="{0CE40B55-5B95-4C8C-9FD8-E1FC370755A2}" dt="2021-07-23T13:13:50.287" v="3858" actId="478"/>
          <ac:spMkLst>
            <pc:docMk/>
            <pc:sldMk cId="1867717464" sldId="338"/>
            <ac:spMk id="4" creationId="{C084647F-BE15-4647-BB7C-2B984C10FC44}"/>
          </ac:spMkLst>
        </pc:spChg>
        <pc:spChg chg="mod">
          <ac:chgData name="Júlio César Chaves" userId="3f913fe9-3202-435d-b9f5-b2fca763184f" providerId="ADAL" clId="{0CE40B55-5B95-4C8C-9FD8-E1FC370755A2}" dt="2021-07-23T13:09:20.862" v="3746"/>
          <ac:spMkLst>
            <pc:docMk/>
            <pc:sldMk cId="1867717464" sldId="338"/>
            <ac:spMk id="5" creationId="{A7762A2D-1338-4A5E-B7C3-3FA800D115BB}"/>
          </ac:spMkLst>
        </pc:spChg>
        <pc:spChg chg="del">
          <ac:chgData name="Júlio César Chaves" userId="3f913fe9-3202-435d-b9f5-b2fca763184f" providerId="ADAL" clId="{0CE40B55-5B95-4C8C-9FD8-E1FC370755A2}" dt="2021-07-23T13:13:44.620" v="3857" actId="478"/>
          <ac:spMkLst>
            <pc:docMk/>
            <pc:sldMk cId="1867717464" sldId="338"/>
            <ac:spMk id="6" creationId="{F2EE5CF5-37A3-4B05-BCD7-BE8C5ACC9592}"/>
          </ac:spMkLst>
        </pc:spChg>
        <pc:spChg chg="del">
          <ac:chgData name="Júlio César Chaves" userId="3f913fe9-3202-435d-b9f5-b2fca763184f" providerId="ADAL" clId="{0CE40B55-5B95-4C8C-9FD8-E1FC370755A2}" dt="2021-07-23T13:13:44.620" v="3857" actId="478"/>
          <ac:spMkLst>
            <pc:docMk/>
            <pc:sldMk cId="1867717464" sldId="338"/>
            <ac:spMk id="8" creationId="{C270CDCA-863B-40B4-96E2-C70358D66F7E}"/>
          </ac:spMkLst>
        </pc:spChg>
        <pc:spChg chg="add del mod">
          <ac:chgData name="Júlio César Chaves" userId="3f913fe9-3202-435d-b9f5-b2fca763184f" providerId="ADAL" clId="{0CE40B55-5B95-4C8C-9FD8-E1FC370755A2}" dt="2021-07-23T13:13:50.287" v="3858" actId="478"/>
          <ac:spMkLst>
            <pc:docMk/>
            <pc:sldMk cId="1867717464" sldId="338"/>
            <ac:spMk id="9" creationId="{7130EE26-EE2C-4908-AC6B-698111EEFF42}"/>
          </ac:spMkLst>
        </pc:spChg>
        <pc:picChg chg="add mod">
          <ac:chgData name="Júlio César Chaves" userId="3f913fe9-3202-435d-b9f5-b2fca763184f" providerId="ADAL" clId="{0CE40B55-5B95-4C8C-9FD8-E1FC370755A2}" dt="2021-07-23T13:14:01.944" v="3861" actId="14100"/>
          <ac:picMkLst>
            <pc:docMk/>
            <pc:sldMk cId="1867717464" sldId="338"/>
            <ac:picMk id="1026" creationId="{E152F392-B596-4543-A287-1CEB7FC5A7AF}"/>
          </ac:picMkLst>
        </pc:picChg>
      </pc:sldChg>
      <pc:sldChg chg="addSp delSp modSp mod modNotesTx">
        <pc:chgData name="Júlio César Chaves" userId="3f913fe9-3202-435d-b9f5-b2fca763184f" providerId="ADAL" clId="{0CE40B55-5B95-4C8C-9FD8-E1FC370755A2}" dt="2021-07-23T13:03:26.962" v="3672" actId="20577"/>
        <pc:sldMkLst>
          <pc:docMk/>
          <pc:sldMk cId="754747553" sldId="339"/>
        </pc:sldMkLst>
        <pc:spChg chg="mod">
          <ac:chgData name="Júlio César Chaves" userId="3f913fe9-3202-435d-b9f5-b2fca763184f" providerId="ADAL" clId="{0CE40B55-5B95-4C8C-9FD8-E1FC370755A2}" dt="2021-07-23T12:52:18.134" v="3437" actId="20577"/>
          <ac:spMkLst>
            <pc:docMk/>
            <pc:sldMk cId="754747553" sldId="339"/>
            <ac:spMk id="2" creationId="{1FD7C138-CBE0-4993-ABE0-6A14DAFFDAD0}"/>
          </ac:spMkLst>
        </pc:spChg>
        <pc:spChg chg="add del mod">
          <ac:chgData name="Júlio César Chaves" userId="3f913fe9-3202-435d-b9f5-b2fca763184f" providerId="ADAL" clId="{0CE40B55-5B95-4C8C-9FD8-E1FC370755A2}" dt="2021-07-23T12:43:26.348" v="3364" actId="478"/>
          <ac:spMkLst>
            <pc:docMk/>
            <pc:sldMk cId="754747553" sldId="339"/>
            <ac:spMk id="6" creationId="{C3C8B157-1D31-4D3B-9F21-4251ACACC4EC}"/>
          </ac:spMkLst>
        </pc:spChg>
        <pc:spChg chg="mod">
          <ac:chgData name="Júlio César Chaves" userId="3f913fe9-3202-435d-b9f5-b2fca763184f" providerId="ADAL" clId="{0CE40B55-5B95-4C8C-9FD8-E1FC370755A2}" dt="2021-07-23T13:03:12.562" v="3670" actId="20577"/>
          <ac:spMkLst>
            <pc:docMk/>
            <pc:sldMk cId="754747553" sldId="339"/>
            <ac:spMk id="8" creationId="{03EE8610-E1D7-4DA2-B05C-C14704E8D695}"/>
          </ac:spMkLst>
        </pc:spChg>
        <pc:spChg chg="del">
          <ac:chgData name="Júlio César Chaves" userId="3f913fe9-3202-435d-b9f5-b2fca763184f" providerId="ADAL" clId="{0CE40B55-5B95-4C8C-9FD8-E1FC370755A2}" dt="2021-07-23T12:43:22.897" v="3363" actId="478"/>
          <ac:spMkLst>
            <pc:docMk/>
            <pc:sldMk cId="754747553" sldId="339"/>
            <ac:spMk id="9" creationId="{6F9ACBAB-D940-4385-9F7F-BA27B61C13C6}"/>
          </ac:spMkLst>
        </pc:spChg>
        <pc:spChg chg="mod">
          <ac:chgData name="Júlio César Chaves" userId="3f913fe9-3202-435d-b9f5-b2fca763184f" providerId="ADAL" clId="{0CE40B55-5B95-4C8C-9FD8-E1FC370755A2}" dt="2021-07-23T13:03:26.962" v="3672" actId="20577"/>
          <ac:spMkLst>
            <pc:docMk/>
            <pc:sldMk cId="754747553" sldId="339"/>
            <ac:spMk id="10" creationId="{A4796970-C2ED-406E-9DC1-465E0B07916E}"/>
          </ac:spMkLst>
        </pc:spChg>
        <pc:spChg chg="add mod">
          <ac:chgData name="Júlio César Chaves" userId="3f913fe9-3202-435d-b9f5-b2fca763184f" providerId="ADAL" clId="{0CE40B55-5B95-4C8C-9FD8-E1FC370755A2}" dt="2021-07-23T12:35:38.967" v="3196" actId="164"/>
          <ac:spMkLst>
            <pc:docMk/>
            <pc:sldMk cId="754747553" sldId="339"/>
            <ac:spMk id="11" creationId="{92EF5809-71E8-4A80-8699-18543B2D345E}"/>
          </ac:spMkLst>
        </pc:spChg>
        <pc:spChg chg="add mod">
          <ac:chgData name="Júlio César Chaves" userId="3f913fe9-3202-435d-b9f5-b2fca763184f" providerId="ADAL" clId="{0CE40B55-5B95-4C8C-9FD8-E1FC370755A2}" dt="2021-07-23T12:35:38.967" v="3196" actId="164"/>
          <ac:spMkLst>
            <pc:docMk/>
            <pc:sldMk cId="754747553" sldId="339"/>
            <ac:spMk id="12" creationId="{869C8932-3356-45F6-A401-403EE32F8D43}"/>
          </ac:spMkLst>
        </pc:spChg>
        <pc:spChg chg="add mod">
          <ac:chgData name="Júlio César Chaves" userId="3f913fe9-3202-435d-b9f5-b2fca763184f" providerId="ADAL" clId="{0CE40B55-5B95-4C8C-9FD8-E1FC370755A2}" dt="2021-07-23T12:35:38.967" v="3196" actId="164"/>
          <ac:spMkLst>
            <pc:docMk/>
            <pc:sldMk cId="754747553" sldId="339"/>
            <ac:spMk id="13" creationId="{F512D3E3-5077-41B1-82EE-71430582F611}"/>
          </ac:spMkLst>
        </pc:spChg>
        <pc:spChg chg="add mod">
          <ac:chgData name="Júlio César Chaves" userId="3f913fe9-3202-435d-b9f5-b2fca763184f" providerId="ADAL" clId="{0CE40B55-5B95-4C8C-9FD8-E1FC370755A2}" dt="2021-07-23T12:35:38.967" v="3196" actId="164"/>
          <ac:spMkLst>
            <pc:docMk/>
            <pc:sldMk cId="754747553" sldId="339"/>
            <ac:spMk id="14" creationId="{05E7290A-6631-4E9A-9266-9AC9C5154ACA}"/>
          </ac:spMkLst>
        </pc:spChg>
        <pc:spChg chg="add mod">
          <ac:chgData name="Júlio César Chaves" userId="3f913fe9-3202-435d-b9f5-b2fca763184f" providerId="ADAL" clId="{0CE40B55-5B95-4C8C-9FD8-E1FC370755A2}" dt="2021-07-23T12:35:38.967" v="3196" actId="164"/>
          <ac:spMkLst>
            <pc:docMk/>
            <pc:sldMk cId="754747553" sldId="339"/>
            <ac:spMk id="15" creationId="{FE492BD4-AC22-4108-88FC-CB560B4F4BC5}"/>
          </ac:spMkLst>
        </pc:spChg>
        <pc:spChg chg="add mod">
          <ac:chgData name="Júlio César Chaves" userId="3f913fe9-3202-435d-b9f5-b2fca763184f" providerId="ADAL" clId="{0CE40B55-5B95-4C8C-9FD8-E1FC370755A2}" dt="2021-07-23T12:35:38.967" v="3196" actId="164"/>
          <ac:spMkLst>
            <pc:docMk/>
            <pc:sldMk cId="754747553" sldId="339"/>
            <ac:spMk id="16" creationId="{7CA119D4-1AA6-4A15-9577-ECBF6DAE8F22}"/>
          </ac:spMkLst>
        </pc:spChg>
        <pc:spChg chg="add mod">
          <ac:chgData name="Júlio César Chaves" userId="3f913fe9-3202-435d-b9f5-b2fca763184f" providerId="ADAL" clId="{0CE40B55-5B95-4C8C-9FD8-E1FC370755A2}" dt="2021-07-23T12:35:38.967" v="3196" actId="164"/>
          <ac:spMkLst>
            <pc:docMk/>
            <pc:sldMk cId="754747553" sldId="339"/>
            <ac:spMk id="17" creationId="{9507ADF5-40A4-47B1-B975-A9F9E3D8DCB2}"/>
          </ac:spMkLst>
        </pc:spChg>
        <pc:spChg chg="add mod">
          <ac:chgData name="Júlio César Chaves" userId="3f913fe9-3202-435d-b9f5-b2fca763184f" providerId="ADAL" clId="{0CE40B55-5B95-4C8C-9FD8-E1FC370755A2}" dt="2021-07-23T12:35:38.967" v="3196" actId="164"/>
          <ac:spMkLst>
            <pc:docMk/>
            <pc:sldMk cId="754747553" sldId="339"/>
            <ac:spMk id="18" creationId="{911B1A96-9274-4A15-AB69-E3B6A72DEB8F}"/>
          </ac:spMkLst>
        </pc:spChg>
        <pc:spChg chg="add mod">
          <ac:chgData name="Júlio César Chaves" userId="3f913fe9-3202-435d-b9f5-b2fca763184f" providerId="ADAL" clId="{0CE40B55-5B95-4C8C-9FD8-E1FC370755A2}" dt="2021-07-23T12:35:38.967" v="3196" actId="164"/>
          <ac:spMkLst>
            <pc:docMk/>
            <pc:sldMk cId="754747553" sldId="339"/>
            <ac:spMk id="19" creationId="{1CA63F28-F46B-4E86-8C6B-67C20C0DAB9B}"/>
          </ac:spMkLst>
        </pc:spChg>
        <pc:spChg chg="add mod">
          <ac:chgData name="Júlio César Chaves" userId="3f913fe9-3202-435d-b9f5-b2fca763184f" providerId="ADAL" clId="{0CE40B55-5B95-4C8C-9FD8-E1FC370755A2}" dt="2021-07-23T12:46:27.074" v="3426" actId="20577"/>
          <ac:spMkLst>
            <pc:docMk/>
            <pc:sldMk cId="754747553" sldId="339"/>
            <ac:spMk id="20" creationId="{F30510DB-BA24-48B9-A1B5-E466A86A9F34}"/>
          </ac:spMkLst>
        </pc:spChg>
        <pc:grpChg chg="add mod">
          <ac:chgData name="Júlio César Chaves" userId="3f913fe9-3202-435d-b9f5-b2fca763184f" providerId="ADAL" clId="{0CE40B55-5B95-4C8C-9FD8-E1FC370755A2}" dt="2021-07-23T12:35:41.630" v="3197" actId="1076"/>
          <ac:grpSpMkLst>
            <pc:docMk/>
            <pc:sldMk cId="754747553" sldId="339"/>
            <ac:grpSpMk id="3" creationId="{6B18DC59-18B1-4743-A2B0-7DC48D56597C}"/>
          </ac:grpSpMkLst>
        </pc:grpChg>
        <pc:picChg chg="add mod">
          <ac:chgData name="Júlio César Chaves" userId="3f913fe9-3202-435d-b9f5-b2fca763184f" providerId="ADAL" clId="{0CE40B55-5B95-4C8C-9FD8-E1FC370755A2}" dt="2021-07-23T12:35:38.967" v="3196" actId="164"/>
          <ac:picMkLst>
            <pc:docMk/>
            <pc:sldMk cId="754747553" sldId="339"/>
            <ac:picMk id="7" creationId="{41FFB178-613F-4C51-A768-02DDEEDD403F}"/>
          </ac:picMkLst>
        </pc:picChg>
      </pc:sldChg>
      <pc:sldChg chg="del">
        <pc:chgData name="Júlio César Chaves" userId="3f913fe9-3202-435d-b9f5-b2fca763184f" providerId="ADAL" clId="{0CE40B55-5B95-4C8C-9FD8-E1FC370755A2}" dt="2021-07-23T13:03:39.606" v="3673" actId="47"/>
        <pc:sldMkLst>
          <pc:docMk/>
          <pc:sldMk cId="3849640612" sldId="340"/>
        </pc:sldMkLst>
      </pc:sldChg>
      <pc:sldChg chg="del">
        <pc:chgData name="Júlio César Chaves" userId="3f913fe9-3202-435d-b9f5-b2fca763184f" providerId="ADAL" clId="{0CE40B55-5B95-4C8C-9FD8-E1FC370755A2}" dt="2021-07-23T13:03:57.067" v="3674" actId="47"/>
        <pc:sldMkLst>
          <pc:docMk/>
          <pc:sldMk cId="2699707364" sldId="341"/>
        </pc:sldMkLst>
      </pc:sldChg>
      <pc:sldChg chg="add">
        <pc:chgData name="Júlio César Chaves" userId="3f913fe9-3202-435d-b9f5-b2fca763184f" providerId="ADAL" clId="{0CE40B55-5B95-4C8C-9FD8-E1FC370755A2}" dt="2021-07-23T11:17:17.895" v="2515"/>
        <pc:sldMkLst>
          <pc:docMk/>
          <pc:sldMk cId="2347751309" sldId="342"/>
        </pc:sldMkLst>
      </pc:sldChg>
      <pc:sldChg chg="addSp delSp modSp add mod modNotesTx">
        <pc:chgData name="Júlio César Chaves" userId="3f913fe9-3202-435d-b9f5-b2fca763184f" providerId="ADAL" clId="{0CE40B55-5B95-4C8C-9FD8-E1FC370755A2}" dt="2021-07-23T13:29:33.298" v="4287" actId="20577"/>
        <pc:sldMkLst>
          <pc:docMk/>
          <pc:sldMk cId="3242401903" sldId="343"/>
        </pc:sldMkLst>
        <pc:spChg chg="mod">
          <ac:chgData name="Júlio César Chaves" userId="3f913fe9-3202-435d-b9f5-b2fca763184f" providerId="ADAL" clId="{0CE40B55-5B95-4C8C-9FD8-E1FC370755A2}" dt="2021-07-23T13:06:02.744" v="3699" actId="20577"/>
          <ac:spMkLst>
            <pc:docMk/>
            <pc:sldMk cId="3242401903" sldId="343"/>
            <ac:spMk id="2" creationId="{1FD7C138-CBE0-4993-ABE0-6A14DAFFDAD0}"/>
          </ac:spMkLst>
        </pc:spChg>
        <pc:spChg chg="mod">
          <ac:chgData name="Júlio César Chaves" userId="3f913fe9-3202-435d-b9f5-b2fca763184f" providerId="ADAL" clId="{0CE40B55-5B95-4C8C-9FD8-E1FC370755A2}" dt="2021-07-23T13:28:40.794" v="4248" actId="20577"/>
          <ac:spMkLst>
            <pc:docMk/>
            <pc:sldMk cId="3242401903" sldId="343"/>
            <ac:spMk id="8" creationId="{03EE8610-E1D7-4DA2-B05C-C14704E8D695}"/>
          </ac:spMkLst>
        </pc:spChg>
        <pc:spChg chg="mod">
          <ac:chgData name="Júlio César Chaves" userId="3f913fe9-3202-435d-b9f5-b2fca763184f" providerId="ADAL" clId="{0CE40B55-5B95-4C8C-9FD8-E1FC370755A2}" dt="2021-07-23T13:26:36.842" v="4211" actId="20577"/>
          <ac:spMkLst>
            <pc:docMk/>
            <pc:sldMk cId="3242401903" sldId="343"/>
            <ac:spMk id="10" creationId="{A4796970-C2ED-406E-9DC1-465E0B07916E}"/>
          </ac:spMkLst>
        </pc:spChg>
        <pc:spChg chg="mod">
          <ac:chgData name="Júlio César Chaves" userId="3f913fe9-3202-435d-b9f5-b2fca763184f" providerId="ADAL" clId="{0CE40B55-5B95-4C8C-9FD8-E1FC370755A2}" dt="2021-07-23T13:29:33.298" v="4287" actId="20577"/>
          <ac:spMkLst>
            <pc:docMk/>
            <pc:sldMk cId="3242401903" sldId="343"/>
            <ac:spMk id="20" creationId="{F30510DB-BA24-48B9-A1B5-E466A86A9F34}"/>
          </ac:spMkLst>
        </pc:spChg>
        <pc:grpChg chg="del">
          <ac:chgData name="Júlio César Chaves" userId="3f913fe9-3202-435d-b9f5-b2fca763184f" providerId="ADAL" clId="{0CE40B55-5B95-4C8C-9FD8-E1FC370755A2}" dt="2021-07-23T13:06:25.143" v="3700" actId="478"/>
          <ac:grpSpMkLst>
            <pc:docMk/>
            <pc:sldMk cId="3242401903" sldId="343"/>
            <ac:grpSpMk id="3" creationId="{6B18DC59-18B1-4743-A2B0-7DC48D56597C}"/>
          </ac:grpSpMkLst>
        </pc:grpChg>
        <pc:picChg chg="add mod">
          <ac:chgData name="Júlio César Chaves" userId="3f913fe9-3202-435d-b9f5-b2fca763184f" providerId="ADAL" clId="{0CE40B55-5B95-4C8C-9FD8-E1FC370755A2}" dt="2021-07-23T13:07:09.798" v="3707" actId="1076"/>
          <ac:picMkLst>
            <pc:docMk/>
            <pc:sldMk cId="3242401903" sldId="343"/>
            <ac:picMk id="6" creationId="{76D7BDAD-0FE4-4A47-8F68-31C7BCAA809E}"/>
          </ac:picMkLst>
        </pc:picChg>
        <pc:picChg chg="add mod">
          <ac:chgData name="Júlio César Chaves" userId="3f913fe9-3202-435d-b9f5-b2fca763184f" providerId="ADAL" clId="{0CE40B55-5B95-4C8C-9FD8-E1FC370755A2}" dt="2021-07-23T13:07:06.980" v="3706" actId="1076"/>
          <ac:picMkLst>
            <pc:docMk/>
            <pc:sldMk cId="3242401903" sldId="343"/>
            <ac:picMk id="21" creationId="{03FC38CC-F7B8-4D74-AA37-0E24AC2CA7CE}"/>
          </ac:picMkLst>
        </pc:picChg>
      </pc:sldChg>
      <pc:sldChg chg="addSp delSp modSp add mod modNotesTx">
        <pc:chgData name="Júlio César Chaves" userId="3f913fe9-3202-435d-b9f5-b2fca763184f" providerId="ADAL" clId="{0CE40B55-5B95-4C8C-9FD8-E1FC370755A2}" dt="2021-07-23T13:37:07.082" v="4342" actId="1076"/>
        <pc:sldMkLst>
          <pc:docMk/>
          <pc:sldMk cId="4049056882" sldId="344"/>
        </pc:sldMkLst>
        <pc:spChg chg="mod">
          <ac:chgData name="Júlio César Chaves" userId="3f913fe9-3202-435d-b9f5-b2fca763184f" providerId="ADAL" clId="{0CE40B55-5B95-4C8C-9FD8-E1FC370755A2}" dt="2021-07-23T13:19:47.408" v="4094" actId="20577"/>
          <ac:spMkLst>
            <pc:docMk/>
            <pc:sldMk cId="4049056882" sldId="344"/>
            <ac:spMk id="2" creationId="{1FD7C138-CBE0-4993-ABE0-6A14DAFFDAD0}"/>
          </ac:spMkLst>
        </pc:spChg>
        <pc:spChg chg="add del mod">
          <ac:chgData name="Júlio César Chaves" userId="3f913fe9-3202-435d-b9f5-b2fca763184f" providerId="ADAL" clId="{0CE40B55-5B95-4C8C-9FD8-E1FC370755A2}" dt="2021-07-23T13:36:58.244" v="4338" actId="478"/>
          <ac:spMkLst>
            <pc:docMk/>
            <pc:sldMk cId="4049056882" sldId="344"/>
            <ac:spMk id="4" creationId="{A0FBF3B5-9A62-44C7-9E3B-1E0C79CA3DD2}"/>
          </ac:spMkLst>
        </pc:spChg>
        <pc:spChg chg="del">
          <ac:chgData name="Júlio César Chaves" userId="3f913fe9-3202-435d-b9f5-b2fca763184f" providerId="ADAL" clId="{0CE40B55-5B95-4C8C-9FD8-E1FC370755A2}" dt="2021-07-23T13:36:55.235" v="4337" actId="478"/>
          <ac:spMkLst>
            <pc:docMk/>
            <pc:sldMk cId="4049056882" sldId="344"/>
            <ac:spMk id="8" creationId="{03EE8610-E1D7-4DA2-B05C-C14704E8D695}"/>
          </ac:spMkLst>
        </pc:spChg>
        <pc:spChg chg="add del mod">
          <ac:chgData name="Júlio César Chaves" userId="3f913fe9-3202-435d-b9f5-b2fca763184f" providerId="ADAL" clId="{0CE40B55-5B95-4C8C-9FD8-E1FC370755A2}" dt="2021-07-23T13:37:04.114" v="4341" actId="478"/>
          <ac:spMkLst>
            <pc:docMk/>
            <pc:sldMk cId="4049056882" sldId="344"/>
            <ac:spMk id="9" creationId="{27C2A058-6E1B-40EA-9978-5FD4F0C85823}"/>
          </ac:spMkLst>
        </pc:spChg>
        <pc:spChg chg="del mod">
          <ac:chgData name="Júlio César Chaves" userId="3f913fe9-3202-435d-b9f5-b2fca763184f" providerId="ADAL" clId="{0CE40B55-5B95-4C8C-9FD8-E1FC370755A2}" dt="2021-07-23T13:37:01.552" v="4340" actId="478"/>
          <ac:spMkLst>
            <pc:docMk/>
            <pc:sldMk cId="4049056882" sldId="344"/>
            <ac:spMk id="10" creationId="{A4796970-C2ED-406E-9DC1-465E0B07916E}"/>
          </ac:spMkLst>
        </pc:spChg>
        <pc:spChg chg="del">
          <ac:chgData name="Júlio César Chaves" userId="3f913fe9-3202-435d-b9f5-b2fca763184f" providerId="ADAL" clId="{0CE40B55-5B95-4C8C-9FD8-E1FC370755A2}" dt="2021-07-23T13:36:59.581" v="4339" actId="478"/>
          <ac:spMkLst>
            <pc:docMk/>
            <pc:sldMk cId="4049056882" sldId="344"/>
            <ac:spMk id="20" creationId="{F30510DB-BA24-48B9-A1B5-E466A86A9F34}"/>
          </ac:spMkLst>
        </pc:spChg>
        <pc:picChg chg="del">
          <ac:chgData name="Júlio César Chaves" userId="3f913fe9-3202-435d-b9f5-b2fca763184f" providerId="ADAL" clId="{0CE40B55-5B95-4C8C-9FD8-E1FC370755A2}" dt="2021-07-23T13:19:50.643" v="4095" actId="478"/>
          <ac:picMkLst>
            <pc:docMk/>
            <pc:sldMk cId="4049056882" sldId="344"/>
            <ac:picMk id="6" creationId="{76D7BDAD-0FE4-4A47-8F68-31C7BCAA809E}"/>
          </ac:picMkLst>
        </pc:picChg>
        <pc:picChg chg="del">
          <ac:chgData name="Júlio César Chaves" userId="3f913fe9-3202-435d-b9f5-b2fca763184f" providerId="ADAL" clId="{0CE40B55-5B95-4C8C-9FD8-E1FC370755A2}" dt="2021-07-23T13:19:50.643" v="4095" actId="478"/>
          <ac:picMkLst>
            <pc:docMk/>
            <pc:sldMk cId="4049056882" sldId="344"/>
            <ac:picMk id="21" creationId="{03FC38CC-F7B8-4D74-AA37-0E24AC2CA7CE}"/>
          </ac:picMkLst>
        </pc:picChg>
        <pc:picChg chg="add mod">
          <ac:chgData name="Júlio César Chaves" userId="3f913fe9-3202-435d-b9f5-b2fca763184f" providerId="ADAL" clId="{0CE40B55-5B95-4C8C-9FD8-E1FC370755A2}" dt="2021-07-23T13:37:07.082" v="4342" actId="1076"/>
          <ac:picMkLst>
            <pc:docMk/>
            <pc:sldMk cId="4049056882" sldId="344"/>
            <ac:picMk id="2050" creationId="{166BA9A8-F7F2-4B68-9597-A8982EED2543}"/>
          </ac:picMkLst>
        </pc:picChg>
      </pc:sldChg>
      <pc:sldChg chg="addSp delSp modSp add modNotesTx">
        <pc:chgData name="Júlio César Chaves" userId="3f913fe9-3202-435d-b9f5-b2fca763184f" providerId="ADAL" clId="{0CE40B55-5B95-4C8C-9FD8-E1FC370755A2}" dt="2021-07-23T13:38:32.999" v="4384" actId="20577"/>
        <pc:sldMkLst>
          <pc:docMk/>
          <pc:sldMk cId="1492947153" sldId="345"/>
        </pc:sldMkLst>
        <pc:picChg chg="del">
          <ac:chgData name="Júlio César Chaves" userId="3f913fe9-3202-435d-b9f5-b2fca763184f" providerId="ADAL" clId="{0CE40B55-5B95-4C8C-9FD8-E1FC370755A2}" dt="2021-07-23T13:37:15.457" v="4344" actId="478"/>
          <ac:picMkLst>
            <pc:docMk/>
            <pc:sldMk cId="1492947153" sldId="345"/>
            <ac:picMk id="2050" creationId="{166BA9A8-F7F2-4B68-9597-A8982EED2543}"/>
          </ac:picMkLst>
        </pc:picChg>
        <pc:picChg chg="add mod">
          <ac:chgData name="Júlio César Chaves" userId="3f913fe9-3202-435d-b9f5-b2fca763184f" providerId="ADAL" clId="{0CE40B55-5B95-4C8C-9FD8-E1FC370755A2}" dt="2021-07-23T13:37:34.843" v="4348" actId="1076"/>
          <ac:picMkLst>
            <pc:docMk/>
            <pc:sldMk cId="1492947153" sldId="345"/>
            <ac:picMk id="3074" creationId="{341C569E-EA0E-474B-86E3-1088B34E7A53}"/>
          </ac:picMkLst>
        </pc:picChg>
      </pc:sldChg>
      <pc:sldChg chg="addSp delSp modSp new mod setBg modClrScheme chgLayout">
        <pc:chgData name="Júlio César Chaves" userId="3f913fe9-3202-435d-b9f5-b2fca763184f" providerId="ADAL" clId="{0CE40B55-5B95-4C8C-9FD8-E1FC370755A2}" dt="2021-07-29T14:56:58.958" v="4561" actId="207"/>
        <pc:sldMkLst>
          <pc:docMk/>
          <pc:sldMk cId="3001598186" sldId="346"/>
        </pc:sldMkLst>
        <pc:spChg chg="del mod ord">
          <ac:chgData name="Júlio César Chaves" userId="3f913fe9-3202-435d-b9f5-b2fca763184f" providerId="ADAL" clId="{0CE40B55-5B95-4C8C-9FD8-E1FC370755A2}" dt="2021-07-29T14:53:59.134" v="4395" actId="700"/>
          <ac:spMkLst>
            <pc:docMk/>
            <pc:sldMk cId="3001598186" sldId="346"/>
            <ac:spMk id="2" creationId="{339785B7-6C20-45CD-AA8D-943171CB779B}"/>
          </ac:spMkLst>
        </pc:spChg>
        <pc:spChg chg="del">
          <ac:chgData name="Júlio César Chaves" userId="3f913fe9-3202-435d-b9f5-b2fca763184f" providerId="ADAL" clId="{0CE40B55-5B95-4C8C-9FD8-E1FC370755A2}" dt="2021-07-29T14:53:59.134" v="4395" actId="700"/>
          <ac:spMkLst>
            <pc:docMk/>
            <pc:sldMk cId="3001598186" sldId="346"/>
            <ac:spMk id="3" creationId="{F1BF2255-6833-46FA-BDDD-091C21568E94}"/>
          </ac:spMkLst>
        </pc:spChg>
        <pc:spChg chg="del">
          <ac:chgData name="Júlio César Chaves" userId="3f913fe9-3202-435d-b9f5-b2fca763184f" providerId="ADAL" clId="{0CE40B55-5B95-4C8C-9FD8-E1FC370755A2}" dt="2021-07-29T14:53:59.134" v="4395" actId="700"/>
          <ac:spMkLst>
            <pc:docMk/>
            <pc:sldMk cId="3001598186" sldId="346"/>
            <ac:spMk id="4" creationId="{7B51B3FC-05BB-499B-947C-448E3609CCEA}"/>
          </ac:spMkLst>
        </pc:spChg>
        <pc:spChg chg="del">
          <ac:chgData name="Júlio César Chaves" userId="3f913fe9-3202-435d-b9f5-b2fca763184f" providerId="ADAL" clId="{0CE40B55-5B95-4C8C-9FD8-E1FC370755A2}" dt="2021-07-29T14:53:59.134" v="4395" actId="700"/>
          <ac:spMkLst>
            <pc:docMk/>
            <pc:sldMk cId="3001598186" sldId="346"/>
            <ac:spMk id="5" creationId="{B5800C48-B3A3-4D39-9387-FB38D1AEDC29}"/>
          </ac:spMkLst>
        </pc:spChg>
        <pc:spChg chg="del">
          <ac:chgData name="Júlio César Chaves" userId="3f913fe9-3202-435d-b9f5-b2fca763184f" providerId="ADAL" clId="{0CE40B55-5B95-4C8C-9FD8-E1FC370755A2}" dt="2021-07-29T14:53:59.134" v="4395" actId="700"/>
          <ac:spMkLst>
            <pc:docMk/>
            <pc:sldMk cId="3001598186" sldId="346"/>
            <ac:spMk id="6" creationId="{4300ECA9-604D-4E9D-9882-3133C3C40884}"/>
          </ac:spMkLst>
        </pc:spChg>
        <pc:spChg chg="del">
          <ac:chgData name="Júlio César Chaves" userId="3f913fe9-3202-435d-b9f5-b2fca763184f" providerId="ADAL" clId="{0CE40B55-5B95-4C8C-9FD8-E1FC370755A2}" dt="2021-07-29T14:53:59.134" v="4395" actId="700"/>
          <ac:spMkLst>
            <pc:docMk/>
            <pc:sldMk cId="3001598186" sldId="346"/>
            <ac:spMk id="7" creationId="{5573E1BB-C17D-406D-9BAB-21FA217E9B48}"/>
          </ac:spMkLst>
        </pc:spChg>
        <pc:spChg chg="del">
          <ac:chgData name="Júlio César Chaves" userId="3f913fe9-3202-435d-b9f5-b2fca763184f" providerId="ADAL" clId="{0CE40B55-5B95-4C8C-9FD8-E1FC370755A2}" dt="2021-07-29T14:53:59.134" v="4395" actId="700"/>
          <ac:spMkLst>
            <pc:docMk/>
            <pc:sldMk cId="3001598186" sldId="346"/>
            <ac:spMk id="8" creationId="{65B37650-6B7A-4236-BDC6-6053139F5CE2}"/>
          </ac:spMkLst>
        </pc:spChg>
        <pc:spChg chg="del">
          <ac:chgData name="Júlio César Chaves" userId="3f913fe9-3202-435d-b9f5-b2fca763184f" providerId="ADAL" clId="{0CE40B55-5B95-4C8C-9FD8-E1FC370755A2}" dt="2021-07-29T14:53:59.134" v="4395" actId="700"/>
          <ac:spMkLst>
            <pc:docMk/>
            <pc:sldMk cId="3001598186" sldId="346"/>
            <ac:spMk id="9" creationId="{D777F0C3-FA8B-4AD0-9ED5-2899B462733C}"/>
          </ac:spMkLst>
        </pc:spChg>
        <pc:spChg chg="del">
          <ac:chgData name="Júlio César Chaves" userId="3f913fe9-3202-435d-b9f5-b2fca763184f" providerId="ADAL" clId="{0CE40B55-5B95-4C8C-9FD8-E1FC370755A2}" dt="2021-07-29T14:53:59.134" v="4395" actId="700"/>
          <ac:spMkLst>
            <pc:docMk/>
            <pc:sldMk cId="3001598186" sldId="346"/>
            <ac:spMk id="10" creationId="{46D2AD3D-AD4B-4CEB-93A0-9BF2AFFC6D4E}"/>
          </ac:spMkLst>
        </pc:spChg>
        <pc:spChg chg="del">
          <ac:chgData name="Júlio César Chaves" userId="3f913fe9-3202-435d-b9f5-b2fca763184f" providerId="ADAL" clId="{0CE40B55-5B95-4C8C-9FD8-E1FC370755A2}" dt="2021-07-29T14:53:59.134" v="4395" actId="700"/>
          <ac:spMkLst>
            <pc:docMk/>
            <pc:sldMk cId="3001598186" sldId="346"/>
            <ac:spMk id="11" creationId="{AC94852B-8D14-45C4-AA23-06016CFA2255}"/>
          </ac:spMkLst>
        </pc:spChg>
        <pc:spChg chg="del">
          <ac:chgData name="Júlio César Chaves" userId="3f913fe9-3202-435d-b9f5-b2fca763184f" providerId="ADAL" clId="{0CE40B55-5B95-4C8C-9FD8-E1FC370755A2}" dt="2021-07-29T14:53:59.134" v="4395" actId="700"/>
          <ac:spMkLst>
            <pc:docMk/>
            <pc:sldMk cId="3001598186" sldId="346"/>
            <ac:spMk id="12" creationId="{6FE4D3BC-1E9B-462D-9CB1-933516969EF4}"/>
          </ac:spMkLst>
        </pc:spChg>
        <pc:spChg chg="del">
          <ac:chgData name="Júlio César Chaves" userId="3f913fe9-3202-435d-b9f5-b2fca763184f" providerId="ADAL" clId="{0CE40B55-5B95-4C8C-9FD8-E1FC370755A2}" dt="2021-07-29T14:53:59.134" v="4395" actId="700"/>
          <ac:spMkLst>
            <pc:docMk/>
            <pc:sldMk cId="3001598186" sldId="346"/>
            <ac:spMk id="13" creationId="{40E43BF7-4355-40C9-AEF4-0EA2C59EB259}"/>
          </ac:spMkLst>
        </pc:spChg>
        <pc:spChg chg="del">
          <ac:chgData name="Júlio César Chaves" userId="3f913fe9-3202-435d-b9f5-b2fca763184f" providerId="ADAL" clId="{0CE40B55-5B95-4C8C-9FD8-E1FC370755A2}" dt="2021-07-29T14:53:59.134" v="4395" actId="700"/>
          <ac:spMkLst>
            <pc:docMk/>
            <pc:sldMk cId="3001598186" sldId="346"/>
            <ac:spMk id="14" creationId="{C5B15DAE-FC16-4E06-B15F-D248E97C4BB3}"/>
          </ac:spMkLst>
        </pc:spChg>
        <pc:spChg chg="del">
          <ac:chgData name="Júlio César Chaves" userId="3f913fe9-3202-435d-b9f5-b2fca763184f" providerId="ADAL" clId="{0CE40B55-5B95-4C8C-9FD8-E1FC370755A2}" dt="2021-07-29T14:53:59.134" v="4395" actId="700"/>
          <ac:spMkLst>
            <pc:docMk/>
            <pc:sldMk cId="3001598186" sldId="346"/>
            <ac:spMk id="15" creationId="{AC8DBDD8-6273-4EF1-B8B2-A41D449D2505}"/>
          </ac:spMkLst>
        </pc:spChg>
        <pc:spChg chg="del">
          <ac:chgData name="Júlio César Chaves" userId="3f913fe9-3202-435d-b9f5-b2fca763184f" providerId="ADAL" clId="{0CE40B55-5B95-4C8C-9FD8-E1FC370755A2}" dt="2021-07-29T14:53:59.134" v="4395" actId="700"/>
          <ac:spMkLst>
            <pc:docMk/>
            <pc:sldMk cId="3001598186" sldId="346"/>
            <ac:spMk id="16" creationId="{1E00F236-C598-44F5-9509-3F6482DD17F9}"/>
          </ac:spMkLst>
        </pc:spChg>
        <pc:spChg chg="del">
          <ac:chgData name="Júlio César Chaves" userId="3f913fe9-3202-435d-b9f5-b2fca763184f" providerId="ADAL" clId="{0CE40B55-5B95-4C8C-9FD8-E1FC370755A2}" dt="2021-07-29T14:53:59.134" v="4395" actId="700"/>
          <ac:spMkLst>
            <pc:docMk/>
            <pc:sldMk cId="3001598186" sldId="346"/>
            <ac:spMk id="17" creationId="{72B66E14-B0CC-413F-B4E1-541BD96310E5}"/>
          </ac:spMkLst>
        </pc:spChg>
        <pc:spChg chg="del">
          <ac:chgData name="Júlio César Chaves" userId="3f913fe9-3202-435d-b9f5-b2fca763184f" providerId="ADAL" clId="{0CE40B55-5B95-4C8C-9FD8-E1FC370755A2}" dt="2021-07-29T14:53:59.134" v="4395" actId="700"/>
          <ac:spMkLst>
            <pc:docMk/>
            <pc:sldMk cId="3001598186" sldId="346"/>
            <ac:spMk id="18" creationId="{578358E1-0D6F-4BCF-A339-17759859E35D}"/>
          </ac:spMkLst>
        </pc:spChg>
        <pc:spChg chg="del">
          <ac:chgData name="Júlio César Chaves" userId="3f913fe9-3202-435d-b9f5-b2fca763184f" providerId="ADAL" clId="{0CE40B55-5B95-4C8C-9FD8-E1FC370755A2}" dt="2021-07-29T14:53:59.134" v="4395" actId="700"/>
          <ac:spMkLst>
            <pc:docMk/>
            <pc:sldMk cId="3001598186" sldId="346"/>
            <ac:spMk id="19" creationId="{F34F3D48-3F81-4B36-BD62-622DC39F8FFE}"/>
          </ac:spMkLst>
        </pc:spChg>
        <pc:spChg chg="del">
          <ac:chgData name="Júlio César Chaves" userId="3f913fe9-3202-435d-b9f5-b2fca763184f" providerId="ADAL" clId="{0CE40B55-5B95-4C8C-9FD8-E1FC370755A2}" dt="2021-07-29T14:53:59.134" v="4395" actId="700"/>
          <ac:spMkLst>
            <pc:docMk/>
            <pc:sldMk cId="3001598186" sldId="346"/>
            <ac:spMk id="20" creationId="{29A3FB88-3B7D-4E47-A457-8E03693FBE9B}"/>
          </ac:spMkLst>
        </pc:spChg>
        <pc:spChg chg="del">
          <ac:chgData name="Júlio César Chaves" userId="3f913fe9-3202-435d-b9f5-b2fca763184f" providerId="ADAL" clId="{0CE40B55-5B95-4C8C-9FD8-E1FC370755A2}" dt="2021-07-29T14:53:59.134" v="4395" actId="700"/>
          <ac:spMkLst>
            <pc:docMk/>
            <pc:sldMk cId="3001598186" sldId="346"/>
            <ac:spMk id="21" creationId="{9432910C-BB75-4DDF-80D8-DE6A8512E052}"/>
          </ac:spMkLst>
        </pc:spChg>
        <pc:spChg chg="del">
          <ac:chgData name="Júlio César Chaves" userId="3f913fe9-3202-435d-b9f5-b2fca763184f" providerId="ADAL" clId="{0CE40B55-5B95-4C8C-9FD8-E1FC370755A2}" dt="2021-07-29T14:53:59.134" v="4395" actId="700"/>
          <ac:spMkLst>
            <pc:docMk/>
            <pc:sldMk cId="3001598186" sldId="346"/>
            <ac:spMk id="22" creationId="{6DFB3597-F1C1-4896-91BA-E80AB71B5A78}"/>
          </ac:spMkLst>
        </pc:spChg>
        <pc:spChg chg="del">
          <ac:chgData name="Júlio César Chaves" userId="3f913fe9-3202-435d-b9f5-b2fca763184f" providerId="ADAL" clId="{0CE40B55-5B95-4C8C-9FD8-E1FC370755A2}" dt="2021-07-29T14:53:59.134" v="4395" actId="700"/>
          <ac:spMkLst>
            <pc:docMk/>
            <pc:sldMk cId="3001598186" sldId="346"/>
            <ac:spMk id="23" creationId="{B78C4FAE-2556-4E57-BB17-502129A7AF0E}"/>
          </ac:spMkLst>
        </pc:spChg>
        <pc:spChg chg="add mod ord">
          <ac:chgData name="Júlio César Chaves" userId="3f913fe9-3202-435d-b9f5-b2fca763184f" providerId="ADAL" clId="{0CE40B55-5B95-4C8C-9FD8-E1FC370755A2}" dt="2021-07-29T14:56:58.958" v="4561" actId="207"/>
          <ac:spMkLst>
            <pc:docMk/>
            <pc:sldMk cId="3001598186" sldId="346"/>
            <ac:spMk id="24" creationId="{11EA67E0-DC44-4426-B11B-A327DE8860B1}"/>
          </ac:spMkLst>
        </pc:spChg>
      </pc:sldChg>
      <pc:sldMasterChg chg="delSldLayout">
        <pc:chgData name="Júlio César Chaves" userId="3f913fe9-3202-435d-b9f5-b2fca763184f" providerId="ADAL" clId="{0CE40B55-5B95-4C8C-9FD8-E1FC370755A2}" dt="2021-07-21T22:10:02.660" v="943" actId="47"/>
        <pc:sldMasterMkLst>
          <pc:docMk/>
          <pc:sldMasterMk cId="3728137087" sldId="2147483648"/>
        </pc:sldMasterMkLst>
        <pc:sldLayoutChg chg="del">
          <pc:chgData name="Júlio César Chaves" userId="3f913fe9-3202-435d-b9f5-b2fca763184f" providerId="ADAL" clId="{0CE40B55-5B95-4C8C-9FD8-E1FC370755A2}" dt="2021-07-21T22:10:02.660" v="943" actId="47"/>
          <pc:sldLayoutMkLst>
            <pc:docMk/>
            <pc:sldMasterMk cId="3728137087" sldId="2147483648"/>
            <pc:sldLayoutMk cId="923617534" sldId="2147483664"/>
          </pc:sldLayoutMkLst>
        </pc:sldLayoutChg>
      </pc:sldMasterChg>
    </pc:docChg>
  </pc:docChgLst>
  <pc:docChgLst>
    <pc:chgData name="Júlio César Chaves" userId="3f913fe9-3202-435d-b9f5-b2fca763184f" providerId="ADAL" clId="{1901C1DA-EA5F-4CBA-A2E9-1DBEE1F4DB1D}"/>
    <pc:docChg chg="addSld modSld">
      <pc:chgData name="Júlio César Chaves" userId="3f913fe9-3202-435d-b9f5-b2fca763184f" providerId="ADAL" clId="{1901C1DA-EA5F-4CBA-A2E9-1DBEE1F4DB1D}" dt="2020-07-10T21:34:52.187" v="59" actId="478"/>
      <pc:docMkLst>
        <pc:docMk/>
      </pc:docMkLst>
      <pc:sldChg chg="modSp">
        <pc:chgData name="Júlio César Chaves" userId="3f913fe9-3202-435d-b9f5-b2fca763184f" providerId="ADAL" clId="{1901C1DA-EA5F-4CBA-A2E9-1DBEE1F4DB1D}" dt="2020-07-10T21:18:25.449" v="20" actId="20577"/>
        <pc:sldMkLst>
          <pc:docMk/>
          <pc:sldMk cId="105159225" sldId="260"/>
        </pc:sldMkLst>
        <pc:spChg chg="mod">
          <ac:chgData name="Júlio César Chaves" userId="3f913fe9-3202-435d-b9f5-b2fca763184f" providerId="ADAL" clId="{1901C1DA-EA5F-4CBA-A2E9-1DBEE1F4DB1D}" dt="2020-07-10T21:18:25.449" v="20" actId="20577"/>
          <ac:spMkLst>
            <pc:docMk/>
            <pc:sldMk cId="105159225" sldId="260"/>
            <ac:spMk id="2" creationId="{00000000-0000-0000-0000-000000000000}"/>
          </ac:spMkLst>
        </pc:spChg>
      </pc:sldChg>
      <pc:sldChg chg="modSp">
        <pc:chgData name="Júlio César Chaves" userId="3f913fe9-3202-435d-b9f5-b2fca763184f" providerId="ADAL" clId="{1901C1DA-EA5F-4CBA-A2E9-1DBEE1F4DB1D}" dt="2020-07-10T21:08:01.415" v="11" actId="20577"/>
        <pc:sldMkLst>
          <pc:docMk/>
          <pc:sldMk cId="2838214233" sldId="273"/>
        </pc:sldMkLst>
        <pc:spChg chg="mod">
          <ac:chgData name="Júlio César Chaves" userId="3f913fe9-3202-435d-b9f5-b2fca763184f" providerId="ADAL" clId="{1901C1DA-EA5F-4CBA-A2E9-1DBEE1F4DB1D}" dt="2020-07-10T21:08:01.415" v="11" actId="20577"/>
          <ac:spMkLst>
            <pc:docMk/>
            <pc:sldMk cId="2838214233" sldId="273"/>
            <ac:spMk id="6" creationId="{00000000-0000-0000-0000-000000000000}"/>
          </ac:spMkLst>
        </pc:spChg>
      </pc:sldChg>
      <pc:sldChg chg="addSp delSp modSp add">
        <pc:chgData name="Júlio César Chaves" userId="3f913fe9-3202-435d-b9f5-b2fca763184f" providerId="ADAL" clId="{1901C1DA-EA5F-4CBA-A2E9-1DBEE1F4DB1D}" dt="2020-07-10T21:34:52.187" v="59" actId="478"/>
        <pc:sldMkLst>
          <pc:docMk/>
          <pc:sldMk cId="3243391703" sldId="275"/>
        </pc:sldMkLst>
        <pc:spChg chg="mod">
          <ac:chgData name="Júlio César Chaves" userId="3f913fe9-3202-435d-b9f5-b2fca763184f" providerId="ADAL" clId="{1901C1DA-EA5F-4CBA-A2E9-1DBEE1F4DB1D}" dt="2020-07-10T21:32:21.484" v="47" actId="20577"/>
          <ac:spMkLst>
            <pc:docMk/>
            <pc:sldMk cId="3243391703" sldId="275"/>
            <ac:spMk id="2" creationId="{F69B9CA0-4261-424E-A9DA-ABBCFACD1135}"/>
          </ac:spMkLst>
        </pc:spChg>
        <pc:picChg chg="add mod">
          <ac:chgData name="Júlio César Chaves" userId="3f913fe9-3202-435d-b9f5-b2fca763184f" providerId="ADAL" clId="{1901C1DA-EA5F-4CBA-A2E9-1DBEE1F4DB1D}" dt="2020-07-10T21:33:47.546" v="56" actId="1076"/>
          <ac:picMkLst>
            <pc:docMk/>
            <pc:sldMk cId="3243391703" sldId="275"/>
            <ac:picMk id="4" creationId="{6399238D-AAF7-4BCA-A085-95EAEEC6D3A3}"/>
          </ac:picMkLst>
        </pc:picChg>
        <pc:picChg chg="add mod">
          <ac:chgData name="Júlio César Chaves" userId="3f913fe9-3202-435d-b9f5-b2fca763184f" providerId="ADAL" clId="{1901C1DA-EA5F-4CBA-A2E9-1DBEE1F4DB1D}" dt="2020-07-10T21:33:40.156" v="54" actId="1076"/>
          <ac:picMkLst>
            <pc:docMk/>
            <pc:sldMk cId="3243391703" sldId="275"/>
            <ac:picMk id="1026" creationId="{75B7FDFE-018C-4560-89C7-6912EF6F0061}"/>
          </ac:picMkLst>
        </pc:picChg>
        <pc:picChg chg="add del mod">
          <ac:chgData name="Júlio César Chaves" userId="3f913fe9-3202-435d-b9f5-b2fca763184f" providerId="ADAL" clId="{1901C1DA-EA5F-4CBA-A2E9-1DBEE1F4DB1D}" dt="2020-07-10T21:34:52.187" v="59" actId="478"/>
          <ac:picMkLst>
            <pc:docMk/>
            <pc:sldMk cId="3243391703" sldId="275"/>
            <ac:picMk id="1028" creationId="{D739A8F7-08D8-4CF3-BFB1-59D59CAC6F2B}"/>
          </ac:picMkLst>
        </pc:picChg>
      </pc:sldChg>
    </pc:docChg>
  </pc:docChgLst>
  <pc:docChgLst>
    <pc:chgData name="Júlio César Chaves" userId="3f913fe9-3202-435d-b9f5-b2fca763184f" providerId="ADAL" clId="{56B07394-B97E-4928-B89F-2070AB1FBF06}"/>
    <pc:docChg chg="undo custSel addSld modSld modSection">
      <pc:chgData name="Júlio César Chaves" userId="3f913fe9-3202-435d-b9f5-b2fca763184f" providerId="ADAL" clId="{56B07394-B97E-4928-B89F-2070AB1FBF06}" dt="2021-03-08T21:44:53.733" v="1527" actId="20577"/>
      <pc:docMkLst>
        <pc:docMk/>
      </pc:docMkLst>
      <pc:sldChg chg="modSp mod">
        <pc:chgData name="Júlio César Chaves" userId="3f913fe9-3202-435d-b9f5-b2fca763184f" providerId="ADAL" clId="{56B07394-B97E-4928-B89F-2070AB1FBF06}" dt="2021-03-08T21:08:34.316" v="761" actId="20577"/>
        <pc:sldMkLst>
          <pc:docMk/>
          <pc:sldMk cId="1708017829" sldId="261"/>
        </pc:sldMkLst>
        <pc:spChg chg="mod">
          <ac:chgData name="Júlio César Chaves" userId="3f913fe9-3202-435d-b9f5-b2fca763184f" providerId="ADAL" clId="{56B07394-B97E-4928-B89F-2070AB1FBF06}" dt="2021-03-08T21:08:34.316" v="761" actId="20577"/>
          <ac:spMkLst>
            <pc:docMk/>
            <pc:sldMk cId="1708017829" sldId="261"/>
            <ac:spMk id="2" creationId="{00000000-0000-0000-0000-000000000000}"/>
          </ac:spMkLst>
        </pc:spChg>
      </pc:sldChg>
      <pc:sldChg chg="addSp delSp modSp new mod modClrScheme chgLayout modNotesTx">
        <pc:chgData name="Júlio César Chaves" userId="3f913fe9-3202-435d-b9f5-b2fca763184f" providerId="ADAL" clId="{56B07394-B97E-4928-B89F-2070AB1FBF06}" dt="2021-03-08T21:07:34.616" v="716" actId="20577"/>
        <pc:sldMkLst>
          <pc:docMk/>
          <pc:sldMk cId="190214058" sldId="278"/>
        </pc:sldMkLst>
        <pc:spChg chg="mod ord">
          <ac:chgData name="Júlio César Chaves" userId="3f913fe9-3202-435d-b9f5-b2fca763184f" providerId="ADAL" clId="{56B07394-B97E-4928-B89F-2070AB1FBF06}" dt="2021-02-26T14:44:00.093" v="53" actId="20577"/>
          <ac:spMkLst>
            <pc:docMk/>
            <pc:sldMk cId="190214058" sldId="278"/>
            <ac:spMk id="2" creationId="{4EED35F6-0811-4312-8C11-D2FFAB09D6FB}"/>
          </ac:spMkLst>
        </pc:spChg>
        <pc:spChg chg="del mod ord">
          <ac:chgData name="Júlio César Chaves" userId="3f913fe9-3202-435d-b9f5-b2fca763184f" providerId="ADAL" clId="{56B07394-B97E-4928-B89F-2070AB1FBF06}" dt="2021-02-26T14:43:51.855" v="30" actId="700"/>
          <ac:spMkLst>
            <pc:docMk/>
            <pc:sldMk cId="190214058" sldId="278"/>
            <ac:spMk id="3" creationId="{3AAA0C2C-9968-4D3A-93EC-72F186992C5E}"/>
          </ac:spMkLst>
        </pc:spChg>
        <pc:spChg chg="del mod ord">
          <ac:chgData name="Júlio César Chaves" userId="3f913fe9-3202-435d-b9f5-b2fca763184f" providerId="ADAL" clId="{56B07394-B97E-4928-B89F-2070AB1FBF06}" dt="2021-02-26T14:43:51.855" v="30" actId="700"/>
          <ac:spMkLst>
            <pc:docMk/>
            <pc:sldMk cId="190214058" sldId="278"/>
            <ac:spMk id="4" creationId="{1718DB9B-15A7-4917-9C0C-9754B6EC89C0}"/>
          </ac:spMkLst>
        </pc:spChg>
        <pc:spChg chg="add mod ord">
          <ac:chgData name="Júlio César Chaves" userId="3f913fe9-3202-435d-b9f5-b2fca763184f" providerId="ADAL" clId="{56B07394-B97E-4928-B89F-2070AB1FBF06}" dt="2021-03-08T21:07:34.616" v="716" actId="20577"/>
          <ac:spMkLst>
            <pc:docMk/>
            <pc:sldMk cId="190214058" sldId="278"/>
            <ac:spMk id="5" creationId="{1E1D4EDB-EF74-4896-8B69-48A641F0C69F}"/>
          </ac:spMkLst>
        </pc:spChg>
        <pc:spChg chg="add mod ord">
          <ac:chgData name="Júlio César Chaves" userId="3f913fe9-3202-435d-b9f5-b2fca763184f" providerId="ADAL" clId="{56B07394-B97E-4928-B89F-2070AB1FBF06}" dt="2021-03-08T19:59:25.664" v="581" actId="20577"/>
          <ac:spMkLst>
            <pc:docMk/>
            <pc:sldMk cId="190214058" sldId="278"/>
            <ac:spMk id="6" creationId="{957190E6-DB1C-4BE6-8F05-EEAF942DC880}"/>
          </ac:spMkLst>
        </pc:spChg>
        <pc:spChg chg="add mod ord">
          <ac:chgData name="Júlio César Chaves" userId="3f913fe9-3202-435d-b9f5-b2fca763184f" providerId="ADAL" clId="{56B07394-B97E-4928-B89F-2070AB1FBF06}" dt="2021-02-26T14:44:33.951" v="81" actId="20577"/>
          <ac:spMkLst>
            <pc:docMk/>
            <pc:sldMk cId="190214058" sldId="278"/>
            <ac:spMk id="7" creationId="{60DA11EE-4E14-4188-9F13-AC8D4C0F1337}"/>
          </ac:spMkLst>
        </pc:spChg>
      </pc:sldChg>
      <pc:sldChg chg="addSp modSp new mod">
        <pc:chgData name="Júlio César Chaves" userId="3f913fe9-3202-435d-b9f5-b2fca763184f" providerId="ADAL" clId="{56B07394-B97E-4928-B89F-2070AB1FBF06}" dt="2021-03-08T21:44:53.733" v="1527" actId="20577"/>
        <pc:sldMkLst>
          <pc:docMk/>
          <pc:sldMk cId="1720987464" sldId="279"/>
        </pc:sldMkLst>
        <pc:spChg chg="mod">
          <ac:chgData name="Júlio César Chaves" userId="3f913fe9-3202-435d-b9f5-b2fca763184f" providerId="ADAL" clId="{56B07394-B97E-4928-B89F-2070AB1FBF06}" dt="2021-03-08T21:09:13.117" v="768" actId="20577"/>
          <ac:spMkLst>
            <pc:docMk/>
            <pc:sldMk cId="1720987464" sldId="279"/>
            <ac:spMk id="2" creationId="{115AD977-F174-4AF0-895C-3C18051AC580}"/>
          </ac:spMkLst>
        </pc:spChg>
        <pc:spChg chg="mod">
          <ac:chgData name="Júlio César Chaves" userId="3f913fe9-3202-435d-b9f5-b2fca763184f" providerId="ADAL" clId="{56B07394-B97E-4928-B89F-2070AB1FBF06}" dt="2021-03-08T21:19:23.292" v="1056" actId="20577"/>
          <ac:spMkLst>
            <pc:docMk/>
            <pc:sldMk cId="1720987464" sldId="279"/>
            <ac:spMk id="4" creationId="{75864AD5-60D4-4F33-893A-CC6F63CE1655}"/>
          </ac:spMkLst>
        </pc:spChg>
        <pc:spChg chg="mod">
          <ac:chgData name="Júlio César Chaves" userId="3f913fe9-3202-435d-b9f5-b2fca763184f" providerId="ADAL" clId="{56B07394-B97E-4928-B89F-2070AB1FBF06}" dt="2021-03-08T21:13:23.655" v="851" actId="20577"/>
          <ac:spMkLst>
            <pc:docMk/>
            <pc:sldMk cId="1720987464" sldId="279"/>
            <ac:spMk id="9" creationId="{794815FE-6053-484E-B1CB-0A89DC42606C}"/>
          </ac:spMkLst>
        </pc:spChg>
        <pc:spChg chg="mod">
          <ac:chgData name="Júlio César Chaves" userId="3f913fe9-3202-435d-b9f5-b2fca763184f" providerId="ADAL" clId="{56B07394-B97E-4928-B89F-2070AB1FBF06}" dt="2021-03-08T21:24:29.823" v="1170" actId="20577"/>
          <ac:spMkLst>
            <pc:docMk/>
            <pc:sldMk cId="1720987464" sldId="279"/>
            <ac:spMk id="10" creationId="{03A59662-3402-4F1B-8F05-976E4C78545C}"/>
          </ac:spMkLst>
        </pc:spChg>
        <pc:spChg chg="mod">
          <ac:chgData name="Júlio César Chaves" userId="3f913fe9-3202-435d-b9f5-b2fca763184f" providerId="ADAL" clId="{56B07394-B97E-4928-B89F-2070AB1FBF06}" dt="2021-03-08T21:24:24.670" v="1155"/>
          <ac:spMkLst>
            <pc:docMk/>
            <pc:sldMk cId="1720987464" sldId="279"/>
            <ac:spMk id="11" creationId="{0CED6FEE-1003-418B-836D-78BCDD3010D3}"/>
          </ac:spMkLst>
        </pc:spChg>
        <pc:spChg chg="mod">
          <ac:chgData name="Júlio César Chaves" userId="3f913fe9-3202-435d-b9f5-b2fca763184f" providerId="ADAL" clId="{56B07394-B97E-4928-B89F-2070AB1FBF06}" dt="2021-03-08T21:44:30.721" v="1491" actId="20577"/>
          <ac:spMkLst>
            <pc:docMk/>
            <pc:sldMk cId="1720987464" sldId="279"/>
            <ac:spMk id="12" creationId="{BC38E645-342A-4B54-8BD6-2AD5F36AE9AD}"/>
          </ac:spMkLst>
        </pc:spChg>
        <pc:spChg chg="mod">
          <ac:chgData name="Júlio César Chaves" userId="3f913fe9-3202-435d-b9f5-b2fca763184f" providerId="ADAL" clId="{56B07394-B97E-4928-B89F-2070AB1FBF06}" dt="2021-03-08T21:44:25.686" v="1480" actId="20577"/>
          <ac:spMkLst>
            <pc:docMk/>
            <pc:sldMk cId="1720987464" sldId="279"/>
            <ac:spMk id="13" creationId="{22B97E35-5B22-4920-BF2E-33113AA43156}"/>
          </ac:spMkLst>
        </pc:spChg>
        <pc:spChg chg="mod">
          <ac:chgData name="Júlio César Chaves" userId="3f913fe9-3202-435d-b9f5-b2fca763184f" providerId="ADAL" clId="{56B07394-B97E-4928-B89F-2070AB1FBF06}" dt="2021-03-08T21:44:12.011" v="1474" actId="20577"/>
          <ac:spMkLst>
            <pc:docMk/>
            <pc:sldMk cId="1720987464" sldId="279"/>
            <ac:spMk id="19" creationId="{7C0994B6-D091-4C25-926D-9DB90306DB52}"/>
          </ac:spMkLst>
        </pc:spChg>
        <pc:spChg chg="mod">
          <ac:chgData name="Júlio César Chaves" userId="3f913fe9-3202-435d-b9f5-b2fca763184f" providerId="ADAL" clId="{56B07394-B97E-4928-B89F-2070AB1FBF06}" dt="2021-03-08T21:43:41.919" v="1459"/>
          <ac:spMkLst>
            <pc:docMk/>
            <pc:sldMk cId="1720987464" sldId="279"/>
            <ac:spMk id="20" creationId="{911716D3-EEF2-4157-AE74-9F9DEECA162D}"/>
          </ac:spMkLst>
        </pc:spChg>
        <pc:spChg chg="mod">
          <ac:chgData name="Júlio César Chaves" userId="3f913fe9-3202-435d-b9f5-b2fca763184f" providerId="ADAL" clId="{56B07394-B97E-4928-B89F-2070AB1FBF06}" dt="2021-03-08T21:43:37.683" v="1458"/>
          <ac:spMkLst>
            <pc:docMk/>
            <pc:sldMk cId="1720987464" sldId="279"/>
            <ac:spMk id="21" creationId="{B315A571-0FC5-4EE3-97C1-AB68342CD336}"/>
          </ac:spMkLst>
        </pc:spChg>
        <pc:graphicFrameChg chg="add mod modGraphic">
          <ac:chgData name="Júlio César Chaves" userId="3f913fe9-3202-435d-b9f5-b2fca763184f" providerId="ADAL" clId="{56B07394-B97E-4928-B89F-2070AB1FBF06}" dt="2021-03-08T21:15:13.740" v="894" actId="20577"/>
          <ac:graphicFrameMkLst>
            <pc:docMk/>
            <pc:sldMk cId="1720987464" sldId="279"/>
            <ac:graphicFrameMk id="24" creationId="{192F7588-1AC2-4D93-B961-C9EDF489A6A5}"/>
          </ac:graphicFrameMkLst>
        </pc:graphicFrameChg>
        <pc:graphicFrameChg chg="add mod modGraphic">
          <ac:chgData name="Júlio César Chaves" userId="3f913fe9-3202-435d-b9f5-b2fca763184f" providerId="ADAL" clId="{56B07394-B97E-4928-B89F-2070AB1FBF06}" dt="2021-03-08T21:24:38.628" v="1190" actId="20577"/>
          <ac:graphicFrameMkLst>
            <pc:docMk/>
            <pc:sldMk cId="1720987464" sldId="279"/>
            <ac:graphicFrameMk id="25" creationId="{DFC59CA0-4583-4DCE-8050-FEC817F48266}"/>
          </ac:graphicFrameMkLst>
        </pc:graphicFrameChg>
        <pc:graphicFrameChg chg="add mod modGraphic">
          <ac:chgData name="Júlio César Chaves" userId="3f913fe9-3202-435d-b9f5-b2fca763184f" providerId="ADAL" clId="{56B07394-B97E-4928-B89F-2070AB1FBF06}" dt="2021-03-08T21:24:20.392" v="1154"/>
          <ac:graphicFrameMkLst>
            <pc:docMk/>
            <pc:sldMk cId="1720987464" sldId="279"/>
            <ac:graphicFrameMk id="26" creationId="{BAD77944-BED8-4056-8A0D-FD83D722DBA8}"/>
          </ac:graphicFrameMkLst>
        </pc:graphicFrameChg>
        <pc:graphicFrameChg chg="add mod modGraphic">
          <ac:chgData name="Júlio César Chaves" userId="3f913fe9-3202-435d-b9f5-b2fca763184f" providerId="ADAL" clId="{56B07394-B97E-4928-B89F-2070AB1FBF06}" dt="2021-03-08T21:44:53.733" v="1527" actId="20577"/>
          <ac:graphicFrameMkLst>
            <pc:docMk/>
            <pc:sldMk cId="1720987464" sldId="279"/>
            <ac:graphicFrameMk id="27" creationId="{34DAEEE3-C4D7-44AA-997E-9A0260842EA0}"/>
          </ac:graphicFrameMkLst>
        </pc:graphicFrameChg>
        <pc:graphicFrameChg chg="add mod modGraphic">
          <ac:chgData name="Júlio César Chaves" userId="3f913fe9-3202-435d-b9f5-b2fca763184f" providerId="ADAL" clId="{56B07394-B97E-4928-B89F-2070AB1FBF06}" dt="2021-03-08T21:44:21.467" v="1475"/>
          <ac:graphicFrameMkLst>
            <pc:docMk/>
            <pc:sldMk cId="1720987464" sldId="279"/>
            <ac:graphicFrameMk id="28" creationId="{E696B1D5-7FE3-4E09-AF1E-7473D0F73F65}"/>
          </ac:graphicFrameMkLst>
        </pc:graphicFrameChg>
        <pc:graphicFrameChg chg="add mod">
          <ac:chgData name="Júlio César Chaves" userId="3f913fe9-3202-435d-b9f5-b2fca763184f" providerId="ADAL" clId="{56B07394-B97E-4928-B89F-2070AB1FBF06}" dt="2021-03-08T21:44:05.500" v="1463"/>
          <ac:graphicFrameMkLst>
            <pc:docMk/>
            <pc:sldMk cId="1720987464" sldId="279"/>
            <ac:graphicFrameMk id="29" creationId="{3217AE39-BD26-40F5-8BB4-0C08FDC47D5D}"/>
          </ac:graphicFrameMkLst>
        </pc:graphicFrameChg>
        <pc:graphicFrameChg chg="add mod modGraphic">
          <ac:chgData name="Júlio César Chaves" userId="3f913fe9-3202-435d-b9f5-b2fca763184f" providerId="ADAL" clId="{56B07394-B97E-4928-B89F-2070AB1FBF06}" dt="2021-03-08T21:43:49.432" v="1460"/>
          <ac:graphicFrameMkLst>
            <pc:docMk/>
            <pc:sldMk cId="1720987464" sldId="279"/>
            <ac:graphicFrameMk id="30" creationId="{81CCA734-6A7E-4F25-9041-D2A412E92140}"/>
          </ac:graphicFrameMkLst>
        </pc:graphicFrameChg>
        <pc:graphicFrameChg chg="add mod">
          <ac:chgData name="Júlio César Chaves" userId="3f913fe9-3202-435d-b9f5-b2fca763184f" providerId="ADAL" clId="{56B07394-B97E-4928-B89F-2070AB1FBF06}" dt="2021-03-08T21:43:30.014" v="1457" actId="1076"/>
          <ac:graphicFrameMkLst>
            <pc:docMk/>
            <pc:sldMk cId="1720987464" sldId="279"/>
            <ac:graphicFrameMk id="31" creationId="{0434D78A-D748-4F36-A344-697441773372}"/>
          </ac:graphicFrameMkLst>
        </pc:graphicFrameChg>
      </pc:sldChg>
      <pc:sldChg chg="modSp add mod modNotesTx">
        <pc:chgData name="Júlio César Chaves" userId="3f913fe9-3202-435d-b9f5-b2fca763184f" providerId="ADAL" clId="{56B07394-B97E-4928-B89F-2070AB1FBF06}" dt="2021-03-08T21:39:17.520" v="1455" actId="20577"/>
        <pc:sldMkLst>
          <pc:docMk/>
          <pc:sldMk cId="4282460364" sldId="280"/>
        </pc:sldMkLst>
        <pc:spChg chg="mod">
          <ac:chgData name="Júlio César Chaves" userId="3f913fe9-3202-435d-b9f5-b2fca763184f" providerId="ADAL" clId="{56B07394-B97E-4928-B89F-2070AB1FBF06}" dt="2021-03-08T21:26:57.741" v="1235" actId="20577"/>
          <ac:spMkLst>
            <pc:docMk/>
            <pc:sldMk cId="4282460364" sldId="280"/>
            <ac:spMk id="2" creationId="{115AD977-F174-4AF0-895C-3C18051AC580}"/>
          </ac:spMkLst>
        </pc:spChg>
        <pc:spChg chg="mod">
          <ac:chgData name="Júlio César Chaves" userId="3f913fe9-3202-435d-b9f5-b2fca763184f" providerId="ADAL" clId="{56B07394-B97E-4928-B89F-2070AB1FBF06}" dt="2021-03-08T21:39:17.520" v="1455" actId="20577"/>
          <ac:spMkLst>
            <pc:docMk/>
            <pc:sldMk cId="4282460364" sldId="280"/>
            <ac:spMk id="4" creationId="{75864AD5-60D4-4F33-893A-CC6F63CE1655}"/>
          </ac:spMkLst>
        </pc:spChg>
        <pc:spChg chg="mod">
          <ac:chgData name="Júlio César Chaves" userId="3f913fe9-3202-435d-b9f5-b2fca763184f" providerId="ADAL" clId="{56B07394-B97E-4928-B89F-2070AB1FBF06}" dt="2021-03-08T21:27:48.244" v="1258" actId="20577"/>
          <ac:spMkLst>
            <pc:docMk/>
            <pc:sldMk cId="4282460364" sldId="280"/>
            <ac:spMk id="9" creationId="{794815FE-6053-484E-B1CB-0A89DC42606C}"/>
          </ac:spMkLst>
        </pc:spChg>
        <pc:spChg chg="mod">
          <ac:chgData name="Júlio César Chaves" userId="3f913fe9-3202-435d-b9f5-b2fca763184f" providerId="ADAL" clId="{56B07394-B97E-4928-B89F-2070AB1FBF06}" dt="2021-03-08T21:27:46.151" v="1257" actId="20577"/>
          <ac:spMkLst>
            <pc:docMk/>
            <pc:sldMk cId="4282460364" sldId="280"/>
            <ac:spMk id="10" creationId="{03A59662-3402-4F1B-8F05-976E4C78545C}"/>
          </ac:spMkLst>
        </pc:spChg>
        <pc:spChg chg="mod">
          <ac:chgData name="Júlio César Chaves" userId="3f913fe9-3202-435d-b9f5-b2fca763184f" providerId="ADAL" clId="{56B07394-B97E-4928-B89F-2070AB1FBF06}" dt="2021-03-08T21:27:42.324" v="1256" actId="20577"/>
          <ac:spMkLst>
            <pc:docMk/>
            <pc:sldMk cId="4282460364" sldId="280"/>
            <ac:spMk id="11" creationId="{0CED6FEE-1003-418B-836D-78BCDD3010D3}"/>
          </ac:spMkLst>
        </pc:spChg>
        <pc:spChg chg="mod">
          <ac:chgData name="Júlio César Chaves" userId="3f913fe9-3202-435d-b9f5-b2fca763184f" providerId="ADAL" clId="{56B07394-B97E-4928-B89F-2070AB1FBF06}" dt="2021-03-08T21:27:40.317" v="1255" actId="20577"/>
          <ac:spMkLst>
            <pc:docMk/>
            <pc:sldMk cId="4282460364" sldId="280"/>
            <ac:spMk id="12" creationId="{BC38E645-342A-4B54-8BD6-2AD5F36AE9AD}"/>
          </ac:spMkLst>
        </pc:spChg>
        <pc:graphicFrameChg chg="modGraphic">
          <ac:chgData name="Júlio César Chaves" userId="3f913fe9-3202-435d-b9f5-b2fca763184f" providerId="ADAL" clId="{56B07394-B97E-4928-B89F-2070AB1FBF06}" dt="2021-03-08T21:27:03.216" v="1236" actId="20577"/>
          <ac:graphicFrameMkLst>
            <pc:docMk/>
            <pc:sldMk cId="4282460364" sldId="280"/>
            <ac:graphicFrameMk id="24" creationId="{192F7588-1AC2-4D93-B961-C9EDF489A6A5}"/>
          </ac:graphicFrameMkLst>
        </pc:graphicFrameChg>
        <pc:graphicFrameChg chg="modGraphic">
          <ac:chgData name="Júlio César Chaves" userId="3f913fe9-3202-435d-b9f5-b2fca763184f" providerId="ADAL" clId="{56B07394-B97E-4928-B89F-2070AB1FBF06}" dt="2021-03-08T21:27:07.861" v="1248" actId="20577"/>
          <ac:graphicFrameMkLst>
            <pc:docMk/>
            <pc:sldMk cId="4282460364" sldId="280"/>
            <ac:graphicFrameMk id="25" creationId="{DFC59CA0-4583-4DCE-8050-FEC817F48266}"/>
          </ac:graphicFrameMkLst>
        </pc:graphicFrameChg>
        <pc:graphicFrameChg chg="modGraphic">
          <ac:chgData name="Júlio César Chaves" userId="3f913fe9-3202-435d-b9f5-b2fca763184f" providerId="ADAL" clId="{56B07394-B97E-4928-B89F-2070AB1FBF06}" dt="2021-03-08T21:27:12.077" v="1249" actId="20577"/>
          <ac:graphicFrameMkLst>
            <pc:docMk/>
            <pc:sldMk cId="4282460364" sldId="280"/>
            <ac:graphicFrameMk id="26" creationId="{BAD77944-BED8-4056-8A0D-FD83D722DBA8}"/>
          </ac:graphicFrameMkLst>
        </pc:graphicFrameChg>
        <pc:graphicFrameChg chg="modGraphic">
          <ac:chgData name="Júlio César Chaves" userId="3f913fe9-3202-435d-b9f5-b2fca763184f" providerId="ADAL" clId="{56B07394-B97E-4928-B89F-2070AB1FBF06}" dt="2021-03-08T21:27:15.299" v="1250" actId="20577"/>
          <ac:graphicFrameMkLst>
            <pc:docMk/>
            <pc:sldMk cId="4282460364" sldId="280"/>
            <ac:graphicFrameMk id="27" creationId="{34DAEEE3-C4D7-44AA-997E-9A0260842EA0}"/>
          </ac:graphicFrameMkLst>
        </pc:graphicFrameChg>
        <pc:graphicFrameChg chg="modGraphic">
          <ac:chgData name="Júlio César Chaves" userId="3f913fe9-3202-435d-b9f5-b2fca763184f" providerId="ADAL" clId="{56B07394-B97E-4928-B89F-2070AB1FBF06}" dt="2021-03-08T21:27:18.887" v="1251" actId="20577"/>
          <ac:graphicFrameMkLst>
            <pc:docMk/>
            <pc:sldMk cId="4282460364" sldId="280"/>
            <ac:graphicFrameMk id="28" creationId="{E696B1D5-7FE3-4E09-AF1E-7473D0F73F65}"/>
          </ac:graphicFrameMkLst>
        </pc:graphicFrameChg>
        <pc:graphicFrameChg chg="modGraphic">
          <ac:chgData name="Júlio César Chaves" userId="3f913fe9-3202-435d-b9f5-b2fca763184f" providerId="ADAL" clId="{56B07394-B97E-4928-B89F-2070AB1FBF06}" dt="2021-03-08T21:27:33.889" v="1254" actId="20577"/>
          <ac:graphicFrameMkLst>
            <pc:docMk/>
            <pc:sldMk cId="4282460364" sldId="280"/>
            <ac:graphicFrameMk id="29" creationId="{3217AE39-BD26-40F5-8BB4-0C08FDC47D5D}"/>
          </ac:graphicFrameMkLst>
        </pc:graphicFrameChg>
        <pc:graphicFrameChg chg="modGraphic">
          <ac:chgData name="Júlio César Chaves" userId="3f913fe9-3202-435d-b9f5-b2fca763184f" providerId="ADAL" clId="{56B07394-B97E-4928-B89F-2070AB1FBF06}" dt="2021-03-08T21:27:23.801" v="1253" actId="20577"/>
          <ac:graphicFrameMkLst>
            <pc:docMk/>
            <pc:sldMk cId="4282460364" sldId="280"/>
            <ac:graphicFrameMk id="30" creationId="{81CCA734-6A7E-4F25-9041-D2A412E92140}"/>
          </ac:graphicFrameMkLst>
        </pc:graphicFrameChg>
      </pc:sldChg>
      <pc:sldChg chg="add">
        <pc:chgData name="Júlio César Chaves" userId="3f913fe9-3202-435d-b9f5-b2fca763184f" providerId="ADAL" clId="{56B07394-B97E-4928-B89F-2070AB1FBF06}" dt="2021-03-08T21:29:34.680" v="1262"/>
        <pc:sldMkLst>
          <pc:docMk/>
          <pc:sldMk cId="639344294" sldId="281"/>
        </pc:sldMkLst>
      </pc:sldChg>
      <pc:sldChg chg="add">
        <pc:chgData name="Júlio César Chaves" userId="3f913fe9-3202-435d-b9f5-b2fca763184f" providerId="ADAL" clId="{56B07394-B97E-4928-B89F-2070AB1FBF06}" dt="2021-03-08T21:29:35.278" v="1263"/>
        <pc:sldMkLst>
          <pc:docMk/>
          <pc:sldMk cId="1844757829" sldId="282"/>
        </pc:sldMkLst>
      </pc:sldChg>
      <pc:sldChg chg="add">
        <pc:chgData name="Júlio César Chaves" userId="3f913fe9-3202-435d-b9f5-b2fca763184f" providerId="ADAL" clId="{56B07394-B97E-4928-B89F-2070AB1FBF06}" dt="2021-03-08T21:29:35.505" v="1264"/>
        <pc:sldMkLst>
          <pc:docMk/>
          <pc:sldMk cId="3909958703" sldId="283"/>
        </pc:sldMkLst>
      </pc:sldChg>
    </pc:docChg>
  </pc:docChgLst>
  <pc:docChgLst>
    <pc:chgData name="Júlio César Chaves" userId="3f913fe9-3202-435d-b9f5-b2fca763184f" providerId="ADAL" clId="{7A7FD5F8-2641-428B-ABB1-B633F315EF85}"/>
    <pc:docChg chg="undo custSel addSld delSld modSld sldOrd modSection modNotesMaster modHandout">
      <pc:chgData name="Júlio César Chaves" userId="3f913fe9-3202-435d-b9f5-b2fca763184f" providerId="ADAL" clId="{7A7FD5F8-2641-428B-ABB1-B633F315EF85}" dt="2021-08-05T15:53:48.096" v="4149"/>
      <pc:docMkLst>
        <pc:docMk/>
      </pc:docMkLst>
      <pc:sldChg chg="del">
        <pc:chgData name="Júlio César Chaves" userId="3f913fe9-3202-435d-b9f5-b2fca763184f" providerId="ADAL" clId="{7A7FD5F8-2641-428B-ABB1-B633F315EF85}" dt="2021-07-20T19:28:38.950" v="473" actId="47"/>
        <pc:sldMkLst>
          <pc:docMk/>
          <pc:sldMk cId="0" sldId="257"/>
        </pc:sldMkLst>
      </pc:sldChg>
      <pc:sldChg chg="del">
        <pc:chgData name="Júlio César Chaves" userId="3f913fe9-3202-435d-b9f5-b2fca763184f" providerId="ADAL" clId="{7A7FD5F8-2641-428B-ABB1-B633F315EF85}" dt="2021-07-20T19:28:42.724" v="474" actId="47"/>
        <pc:sldMkLst>
          <pc:docMk/>
          <pc:sldMk cId="0" sldId="258"/>
        </pc:sldMkLst>
      </pc:sldChg>
      <pc:sldChg chg="addSp delSp modSp mod">
        <pc:chgData name="Júlio César Chaves" userId="3f913fe9-3202-435d-b9f5-b2fca763184f" providerId="ADAL" clId="{7A7FD5F8-2641-428B-ABB1-B633F315EF85}" dt="2021-08-03T16:12:59.818" v="4142" actId="1076"/>
        <pc:sldMkLst>
          <pc:docMk/>
          <pc:sldMk cId="1907083369" sldId="259"/>
        </pc:sldMkLst>
        <pc:spChg chg="mod">
          <ac:chgData name="Júlio César Chaves" userId="3f913fe9-3202-435d-b9f5-b2fca763184f" providerId="ADAL" clId="{7A7FD5F8-2641-428B-ABB1-B633F315EF85}" dt="2021-08-03T16:12:59.818" v="4142" actId="1076"/>
          <ac:spMkLst>
            <pc:docMk/>
            <pc:sldMk cId="1907083369" sldId="259"/>
            <ac:spMk id="4" creationId="{00000000-0000-0000-0000-000000000000}"/>
          </ac:spMkLst>
        </pc:spChg>
        <pc:spChg chg="del">
          <ac:chgData name="Júlio César Chaves" userId="3f913fe9-3202-435d-b9f5-b2fca763184f" providerId="ADAL" clId="{7A7FD5F8-2641-428B-ABB1-B633F315EF85}" dt="2021-08-03T16:12:45.190" v="4136" actId="478"/>
          <ac:spMkLst>
            <pc:docMk/>
            <pc:sldMk cId="1907083369" sldId="259"/>
            <ac:spMk id="6" creationId="{00000000-0000-0000-0000-000000000000}"/>
          </ac:spMkLst>
        </pc:spChg>
        <pc:spChg chg="add del mod">
          <ac:chgData name="Júlio César Chaves" userId="3f913fe9-3202-435d-b9f5-b2fca763184f" providerId="ADAL" clId="{7A7FD5F8-2641-428B-ABB1-B633F315EF85}" dt="2021-08-03T16:12:55.227" v="4140" actId="478"/>
          <ac:spMkLst>
            <pc:docMk/>
            <pc:sldMk cId="1907083369" sldId="259"/>
            <ac:spMk id="8" creationId="{A298F51C-CDAA-4C23-8025-BBD60823A3DD}"/>
          </ac:spMkLst>
        </pc:spChg>
        <pc:spChg chg="add del mod">
          <ac:chgData name="Júlio César Chaves" userId="3f913fe9-3202-435d-b9f5-b2fca763184f" providerId="ADAL" clId="{7A7FD5F8-2641-428B-ABB1-B633F315EF85}" dt="2021-08-03T16:12:47.989" v="4138"/>
          <ac:spMkLst>
            <pc:docMk/>
            <pc:sldMk cId="1907083369" sldId="259"/>
            <ac:spMk id="9" creationId="{202EA161-055C-4655-9480-1B12633C6573}"/>
          </ac:spMkLst>
        </pc:spChg>
        <pc:spChg chg="add mod">
          <ac:chgData name="Júlio César Chaves" userId="3f913fe9-3202-435d-b9f5-b2fca763184f" providerId="ADAL" clId="{7A7FD5F8-2641-428B-ABB1-B633F315EF85}" dt="2021-08-03T16:12:55.985" v="4141"/>
          <ac:spMkLst>
            <pc:docMk/>
            <pc:sldMk cId="1907083369" sldId="259"/>
            <ac:spMk id="10" creationId="{776B9002-812A-49EF-8590-90F1D6EFBB7E}"/>
          </ac:spMkLst>
        </pc:spChg>
      </pc:sldChg>
      <pc:sldChg chg="del">
        <pc:chgData name="Júlio César Chaves" userId="3f913fe9-3202-435d-b9f5-b2fca763184f" providerId="ADAL" clId="{7A7FD5F8-2641-428B-ABB1-B633F315EF85}" dt="2021-07-20T19:28:44.643" v="475" actId="47"/>
        <pc:sldMkLst>
          <pc:docMk/>
          <pc:sldMk cId="105159225" sldId="260"/>
        </pc:sldMkLst>
      </pc:sldChg>
      <pc:sldChg chg="del">
        <pc:chgData name="Júlio César Chaves" userId="3f913fe9-3202-435d-b9f5-b2fca763184f" providerId="ADAL" clId="{7A7FD5F8-2641-428B-ABB1-B633F315EF85}" dt="2021-07-20T19:28:45.606" v="476" actId="47"/>
        <pc:sldMkLst>
          <pc:docMk/>
          <pc:sldMk cId="4130997900" sldId="261"/>
        </pc:sldMkLst>
      </pc:sldChg>
      <pc:sldChg chg="del">
        <pc:chgData name="Júlio César Chaves" userId="3f913fe9-3202-435d-b9f5-b2fca763184f" providerId="ADAL" clId="{7A7FD5F8-2641-428B-ABB1-B633F315EF85}" dt="2021-07-20T21:27:40.350" v="851" actId="47"/>
        <pc:sldMkLst>
          <pc:docMk/>
          <pc:sldMk cId="1224668880" sldId="262"/>
        </pc:sldMkLst>
      </pc:sldChg>
      <pc:sldChg chg="del">
        <pc:chgData name="Júlio César Chaves" userId="3f913fe9-3202-435d-b9f5-b2fca763184f" providerId="ADAL" clId="{7A7FD5F8-2641-428B-ABB1-B633F315EF85}" dt="2021-07-21T11:30:11.878" v="1261" actId="47"/>
        <pc:sldMkLst>
          <pc:docMk/>
          <pc:sldMk cId="0" sldId="263"/>
        </pc:sldMkLst>
      </pc:sldChg>
      <pc:sldChg chg="del">
        <pc:chgData name="Júlio César Chaves" userId="3f913fe9-3202-435d-b9f5-b2fca763184f" providerId="ADAL" clId="{7A7FD5F8-2641-428B-ABB1-B633F315EF85}" dt="2021-07-20T21:27:44.133" v="852" actId="47"/>
        <pc:sldMkLst>
          <pc:docMk/>
          <pc:sldMk cId="0" sldId="264"/>
        </pc:sldMkLst>
      </pc:sldChg>
      <pc:sldChg chg="del">
        <pc:chgData name="Júlio César Chaves" userId="3f913fe9-3202-435d-b9f5-b2fca763184f" providerId="ADAL" clId="{7A7FD5F8-2641-428B-ABB1-B633F315EF85}" dt="2021-07-20T21:27:48.046" v="853" actId="47"/>
        <pc:sldMkLst>
          <pc:docMk/>
          <pc:sldMk cId="0" sldId="265"/>
        </pc:sldMkLst>
      </pc:sldChg>
      <pc:sldChg chg="del">
        <pc:chgData name="Júlio César Chaves" userId="3f913fe9-3202-435d-b9f5-b2fca763184f" providerId="ADAL" clId="{7A7FD5F8-2641-428B-ABB1-B633F315EF85}" dt="2021-07-20T21:27:57.263" v="854" actId="47"/>
        <pc:sldMkLst>
          <pc:docMk/>
          <pc:sldMk cId="0" sldId="266"/>
        </pc:sldMkLst>
      </pc:sldChg>
      <pc:sldChg chg="del">
        <pc:chgData name="Júlio César Chaves" userId="3f913fe9-3202-435d-b9f5-b2fca763184f" providerId="ADAL" clId="{7A7FD5F8-2641-428B-ABB1-B633F315EF85}" dt="2021-07-20T21:28:05.097" v="855" actId="47"/>
        <pc:sldMkLst>
          <pc:docMk/>
          <pc:sldMk cId="0" sldId="267"/>
        </pc:sldMkLst>
      </pc:sldChg>
      <pc:sldChg chg="del">
        <pc:chgData name="Júlio César Chaves" userId="3f913fe9-3202-435d-b9f5-b2fca763184f" providerId="ADAL" clId="{7A7FD5F8-2641-428B-ABB1-B633F315EF85}" dt="2021-07-21T11:30:16.486" v="1262" actId="47"/>
        <pc:sldMkLst>
          <pc:docMk/>
          <pc:sldMk cId="0" sldId="268"/>
        </pc:sldMkLst>
      </pc:sldChg>
      <pc:sldChg chg="del">
        <pc:chgData name="Júlio César Chaves" userId="3f913fe9-3202-435d-b9f5-b2fca763184f" providerId="ADAL" clId="{7A7FD5F8-2641-428B-ABB1-B633F315EF85}" dt="2021-07-21T11:30:26.474" v="1264" actId="47"/>
        <pc:sldMkLst>
          <pc:docMk/>
          <pc:sldMk cId="0" sldId="269"/>
        </pc:sldMkLst>
      </pc:sldChg>
      <pc:sldChg chg="del">
        <pc:chgData name="Júlio César Chaves" userId="3f913fe9-3202-435d-b9f5-b2fca763184f" providerId="ADAL" clId="{7A7FD5F8-2641-428B-ABB1-B633F315EF85}" dt="2021-07-21T11:32:30.224" v="1266" actId="47"/>
        <pc:sldMkLst>
          <pc:docMk/>
          <pc:sldMk cId="0" sldId="270"/>
        </pc:sldMkLst>
      </pc:sldChg>
      <pc:sldChg chg="del">
        <pc:chgData name="Júlio César Chaves" userId="3f913fe9-3202-435d-b9f5-b2fca763184f" providerId="ADAL" clId="{7A7FD5F8-2641-428B-ABB1-B633F315EF85}" dt="2021-07-21T11:32:36.438" v="1268" actId="47"/>
        <pc:sldMkLst>
          <pc:docMk/>
          <pc:sldMk cId="0" sldId="271"/>
        </pc:sldMkLst>
      </pc:sldChg>
      <pc:sldChg chg="del">
        <pc:chgData name="Júlio César Chaves" userId="3f913fe9-3202-435d-b9f5-b2fca763184f" providerId="ADAL" clId="{7A7FD5F8-2641-428B-ABB1-B633F315EF85}" dt="2021-07-21T11:32:44.907" v="1270" actId="47"/>
        <pc:sldMkLst>
          <pc:docMk/>
          <pc:sldMk cId="0" sldId="272"/>
        </pc:sldMkLst>
      </pc:sldChg>
      <pc:sldChg chg="del">
        <pc:chgData name="Júlio César Chaves" userId="3f913fe9-3202-435d-b9f5-b2fca763184f" providerId="ADAL" clId="{7A7FD5F8-2641-428B-ABB1-B633F315EF85}" dt="2021-07-21T11:32:53.130" v="1272" actId="47"/>
        <pc:sldMkLst>
          <pc:docMk/>
          <pc:sldMk cId="0" sldId="273"/>
        </pc:sldMkLst>
      </pc:sldChg>
      <pc:sldChg chg="del">
        <pc:chgData name="Júlio César Chaves" userId="3f913fe9-3202-435d-b9f5-b2fca763184f" providerId="ADAL" clId="{7A7FD5F8-2641-428B-ABB1-B633F315EF85}" dt="2021-07-21T11:32:56.678" v="1273" actId="47"/>
        <pc:sldMkLst>
          <pc:docMk/>
          <pc:sldMk cId="0" sldId="274"/>
        </pc:sldMkLst>
      </pc:sldChg>
      <pc:sldChg chg="del">
        <pc:chgData name="Júlio César Chaves" userId="3f913fe9-3202-435d-b9f5-b2fca763184f" providerId="ADAL" clId="{7A7FD5F8-2641-428B-ABB1-B633F315EF85}" dt="2021-07-21T11:41:57.736" v="1278" actId="47"/>
        <pc:sldMkLst>
          <pc:docMk/>
          <pc:sldMk cId="0" sldId="276"/>
        </pc:sldMkLst>
      </pc:sldChg>
      <pc:sldChg chg="del">
        <pc:chgData name="Júlio César Chaves" userId="3f913fe9-3202-435d-b9f5-b2fca763184f" providerId="ADAL" clId="{7A7FD5F8-2641-428B-ABB1-B633F315EF85}" dt="2021-07-21T11:42:16.649" v="1279" actId="47"/>
        <pc:sldMkLst>
          <pc:docMk/>
          <pc:sldMk cId="0" sldId="278"/>
        </pc:sldMkLst>
      </pc:sldChg>
      <pc:sldChg chg="del">
        <pc:chgData name="Júlio César Chaves" userId="3f913fe9-3202-435d-b9f5-b2fca763184f" providerId="ADAL" clId="{7A7FD5F8-2641-428B-ABB1-B633F315EF85}" dt="2021-07-21T11:30:22.381" v="1263" actId="47"/>
        <pc:sldMkLst>
          <pc:docMk/>
          <pc:sldMk cId="0" sldId="293"/>
        </pc:sldMkLst>
      </pc:sldChg>
      <pc:sldChg chg="del">
        <pc:chgData name="Júlio César Chaves" userId="3f913fe9-3202-435d-b9f5-b2fca763184f" providerId="ADAL" clId="{7A7FD5F8-2641-428B-ABB1-B633F315EF85}" dt="2021-07-21T11:32:26.306" v="1265" actId="47"/>
        <pc:sldMkLst>
          <pc:docMk/>
          <pc:sldMk cId="1329293479" sldId="294"/>
        </pc:sldMkLst>
      </pc:sldChg>
      <pc:sldChg chg="del">
        <pc:chgData name="Júlio César Chaves" userId="3f913fe9-3202-435d-b9f5-b2fca763184f" providerId="ADAL" clId="{7A7FD5F8-2641-428B-ABB1-B633F315EF85}" dt="2021-07-21T11:32:32.828" v="1267" actId="47"/>
        <pc:sldMkLst>
          <pc:docMk/>
          <pc:sldMk cId="3609058644" sldId="295"/>
        </pc:sldMkLst>
      </pc:sldChg>
      <pc:sldChg chg="del">
        <pc:chgData name="Júlio César Chaves" userId="3f913fe9-3202-435d-b9f5-b2fca763184f" providerId="ADAL" clId="{7A7FD5F8-2641-428B-ABB1-B633F315EF85}" dt="2021-07-21T11:32:39.021" v="1269" actId="47"/>
        <pc:sldMkLst>
          <pc:docMk/>
          <pc:sldMk cId="1979002233" sldId="296"/>
        </pc:sldMkLst>
      </pc:sldChg>
      <pc:sldChg chg="del">
        <pc:chgData name="Júlio César Chaves" userId="3f913fe9-3202-435d-b9f5-b2fca763184f" providerId="ADAL" clId="{7A7FD5F8-2641-428B-ABB1-B633F315EF85}" dt="2021-07-21T11:32:47.654" v="1271" actId="47"/>
        <pc:sldMkLst>
          <pc:docMk/>
          <pc:sldMk cId="2730323773" sldId="297"/>
        </pc:sldMkLst>
      </pc:sldChg>
      <pc:sldChg chg="del">
        <pc:chgData name="Júlio César Chaves" userId="3f913fe9-3202-435d-b9f5-b2fca763184f" providerId="ADAL" clId="{7A7FD5F8-2641-428B-ABB1-B633F315EF85}" dt="2021-07-21T11:33:09.931" v="1274" actId="47"/>
        <pc:sldMkLst>
          <pc:docMk/>
          <pc:sldMk cId="959580351" sldId="298"/>
        </pc:sldMkLst>
      </pc:sldChg>
      <pc:sldChg chg="del">
        <pc:chgData name="Júlio César Chaves" userId="3f913fe9-3202-435d-b9f5-b2fca763184f" providerId="ADAL" clId="{7A7FD5F8-2641-428B-ABB1-B633F315EF85}" dt="2021-07-21T11:41:30.105" v="1277" actId="47"/>
        <pc:sldMkLst>
          <pc:docMk/>
          <pc:sldMk cId="0" sldId="299"/>
        </pc:sldMkLst>
      </pc:sldChg>
      <pc:sldChg chg="modSp mod">
        <pc:chgData name="Júlio César Chaves" userId="3f913fe9-3202-435d-b9f5-b2fca763184f" providerId="ADAL" clId="{7A7FD5F8-2641-428B-ABB1-B633F315EF85}" dt="2021-07-20T17:35:20.059" v="421" actId="20577"/>
        <pc:sldMkLst>
          <pc:docMk/>
          <pc:sldMk cId="413171414" sldId="308"/>
        </pc:sldMkLst>
        <pc:spChg chg="mod">
          <ac:chgData name="Júlio César Chaves" userId="3f913fe9-3202-435d-b9f5-b2fca763184f" providerId="ADAL" clId="{7A7FD5F8-2641-428B-ABB1-B633F315EF85}" dt="2021-07-20T17:35:20.059" v="421" actId="20577"/>
          <ac:spMkLst>
            <pc:docMk/>
            <pc:sldMk cId="413171414" sldId="308"/>
            <ac:spMk id="2" creationId="{218F1E77-B560-4D59-8587-2ACD5EDBB370}"/>
          </ac:spMkLst>
        </pc:spChg>
      </pc:sldChg>
      <pc:sldChg chg="addSp delSp modSp new mod modNotesTx">
        <pc:chgData name="Júlio César Chaves" userId="3f913fe9-3202-435d-b9f5-b2fca763184f" providerId="ADAL" clId="{7A7FD5F8-2641-428B-ABB1-B633F315EF85}" dt="2021-07-20T18:05:09.283" v="442" actId="20577"/>
        <pc:sldMkLst>
          <pc:docMk/>
          <pc:sldMk cId="3104235264" sldId="309"/>
        </pc:sldMkLst>
        <pc:spChg chg="mod">
          <ac:chgData name="Júlio César Chaves" userId="3f913fe9-3202-435d-b9f5-b2fca763184f" providerId="ADAL" clId="{7A7FD5F8-2641-428B-ABB1-B633F315EF85}" dt="2021-07-20T17:36:00.282" v="427" actId="20577"/>
          <ac:spMkLst>
            <pc:docMk/>
            <pc:sldMk cId="3104235264" sldId="309"/>
            <ac:spMk id="2" creationId="{76BB060F-0D2B-41DE-93FF-5EC6112045C9}"/>
          </ac:spMkLst>
        </pc:spChg>
        <pc:spChg chg="del">
          <ac:chgData name="Júlio César Chaves" userId="3f913fe9-3202-435d-b9f5-b2fca763184f" providerId="ADAL" clId="{7A7FD5F8-2641-428B-ABB1-B633F315EF85}" dt="2021-07-20T14:35:24.390" v="76" actId="478"/>
          <ac:spMkLst>
            <pc:docMk/>
            <pc:sldMk cId="3104235264" sldId="309"/>
            <ac:spMk id="3" creationId="{6EFE50CD-DCE4-4DDB-9CE8-B25C902BFF04}"/>
          </ac:spMkLst>
        </pc:spChg>
        <pc:spChg chg="del">
          <ac:chgData name="Júlio César Chaves" userId="3f913fe9-3202-435d-b9f5-b2fca763184f" providerId="ADAL" clId="{7A7FD5F8-2641-428B-ABB1-B633F315EF85}" dt="2021-07-20T14:35:24.390" v="76" actId="478"/>
          <ac:spMkLst>
            <pc:docMk/>
            <pc:sldMk cId="3104235264" sldId="309"/>
            <ac:spMk id="4" creationId="{6CE36D6B-1EC0-45B0-840A-0339696D75D6}"/>
          </ac:spMkLst>
        </pc:spChg>
        <pc:spChg chg="del">
          <ac:chgData name="Júlio César Chaves" userId="3f913fe9-3202-435d-b9f5-b2fca763184f" providerId="ADAL" clId="{7A7FD5F8-2641-428B-ABB1-B633F315EF85}" dt="2021-07-20T14:35:24.390" v="76" actId="478"/>
          <ac:spMkLst>
            <pc:docMk/>
            <pc:sldMk cId="3104235264" sldId="309"/>
            <ac:spMk id="5" creationId="{7CAF579D-33A0-49D8-92EF-D82984850E2D}"/>
          </ac:spMkLst>
        </pc:spChg>
        <pc:spChg chg="mod">
          <ac:chgData name="Júlio César Chaves" userId="3f913fe9-3202-435d-b9f5-b2fca763184f" providerId="ADAL" clId="{7A7FD5F8-2641-428B-ABB1-B633F315EF85}" dt="2021-07-20T14:45:41.827" v="278" actId="20577"/>
          <ac:spMkLst>
            <pc:docMk/>
            <pc:sldMk cId="3104235264" sldId="309"/>
            <ac:spMk id="6" creationId="{DD757292-16E8-442F-BD1C-F76190AD0F2B}"/>
          </ac:spMkLst>
        </pc:spChg>
        <pc:spChg chg="add mod">
          <ac:chgData name="Júlio César Chaves" userId="3f913fe9-3202-435d-b9f5-b2fca763184f" providerId="ADAL" clId="{7A7FD5F8-2641-428B-ABB1-B633F315EF85}" dt="2021-07-20T14:40:11.842" v="140" actId="14100"/>
          <ac:spMkLst>
            <pc:docMk/>
            <pc:sldMk cId="3104235264" sldId="309"/>
            <ac:spMk id="8" creationId="{4F83A850-FB68-4144-A8C1-5CF1D1BB62A8}"/>
          </ac:spMkLst>
        </pc:spChg>
        <pc:spChg chg="add mod">
          <ac:chgData name="Júlio César Chaves" userId="3f913fe9-3202-435d-b9f5-b2fca763184f" providerId="ADAL" clId="{7A7FD5F8-2641-428B-ABB1-B633F315EF85}" dt="2021-07-20T14:41:03.317" v="143" actId="17032"/>
          <ac:spMkLst>
            <pc:docMk/>
            <pc:sldMk cId="3104235264" sldId="309"/>
            <ac:spMk id="9" creationId="{C95A90A5-1094-44F9-ABD8-49A4E91F4D70}"/>
          </ac:spMkLst>
        </pc:spChg>
        <pc:spChg chg="add mod">
          <ac:chgData name="Júlio César Chaves" userId="3f913fe9-3202-435d-b9f5-b2fca763184f" providerId="ADAL" clId="{7A7FD5F8-2641-428B-ABB1-B633F315EF85}" dt="2021-07-20T14:42:08.151" v="149" actId="207"/>
          <ac:spMkLst>
            <pc:docMk/>
            <pc:sldMk cId="3104235264" sldId="309"/>
            <ac:spMk id="10" creationId="{7A6A6828-48BA-4C3C-BE19-1446237E2945}"/>
          </ac:spMkLst>
        </pc:spChg>
        <pc:spChg chg="add mod">
          <ac:chgData name="Júlio César Chaves" userId="3f913fe9-3202-435d-b9f5-b2fca763184f" providerId="ADAL" clId="{7A7FD5F8-2641-428B-ABB1-B633F315EF85}" dt="2021-07-20T14:43:33.038" v="194" actId="1035"/>
          <ac:spMkLst>
            <pc:docMk/>
            <pc:sldMk cId="3104235264" sldId="309"/>
            <ac:spMk id="11" creationId="{52289F8F-FC57-40BE-8463-DCBCEB714558}"/>
          </ac:spMkLst>
        </pc:spChg>
        <pc:spChg chg="add mod">
          <ac:chgData name="Júlio César Chaves" userId="3f913fe9-3202-435d-b9f5-b2fca763184f" providerId="ADAL" clId="{7A7FD5F8-2641-428B-ABB1-B633F315EF85}" dt="2021-07-20T14:44:39.819" v="266" actId="1076"/>
          <ac:spMkLst>
            <pc:docMk/>
            <pc:sldMk cId="3104235264" sldId="309"/>
            <ac:spMk id="12" creationId="{1E8DBBB0-1A0B-4E47-945A-6625ACFE72FD}"/>
          </ac:spMkLst>
        </pc:spChg>
        <pc:spChg chg="add mod">
          <ac:chgData name="Júlio César Chaves" userId="3f913fe9-3202-435d-b9f5-b2fca763184f" providerId="ADAL" clId="{7A7FD5F8-2641-428B-ABB1-B633F315EF85}" dt="2021-07-20T14:44:12.381" v="239" actId="1076"/>
          <ac:spMkLst>
            <pc:docMk/>
            <pc:sldMk cId="3104235264" sldId="309"/>
            <ac:spMk id="13" creationId="{8623B9B2-2921-4487-8410-D2FEC364BF29}"/>
          </ac:spMkLst>
        </pc:spChg>
        <pc:spChg chg="add mod">
          <ac:chgData name="Júlio César Chaves" userId="3f913fe9-3202-435d-b9f5-b2fca763184f" providerId="ADAL" clId="{7A7FD5F8-2641-428B-ABB1-B633F315EF85}" dt="2021-07-20T14:50:49.768" v="417" actId="1038"/>
          <ac:spMkLst>
            <pc:docMk/>
            <pc:sldMk cId="3104235264" sldId="309"/>
            <ac:spMk id="14" creationId="{5243A9F6-D084-470E-8455-39150DC786E1}"/>
          </ac:spMkLst>
        </pc:spChg>
        <pc:spChg chg="add mod">
          <ac:chgData name="Júlio César Chaves" userId="3f913fe9-3202-435d-b9f5-b2fca763184f" providerId="ADAL" clId="{7A7FD5F8-2641-428B-ABB1-B633F315EF85}" dt="2021-07-20T14:49:41.836" v="337" actId="1035"/>
          <ac:spMkLst>
            <pc:docMk/>
            <pc:sldMk cId="3104235264" sldId="309"/>
            <ac:spMk id="15" creationId="{58BE9007-6B4C-4472-B483-8EC6F8A57100}"/>
          </ac:spMkLst>
        </pc:spChg>
        <pc:spChg chg="add mod">
          <ac:chgData name="Júlio César Chaves" userId="3f913fe9-3202-435d-b9f5-b2fca763184f" providerId="ADAL" clId="{7A7FD5F8-2641-428B-ABB1-B633F315EF85}" dt="2021-07-20T14:50:02.465" v="376" actId="1038"/>
          <ac:spMkLst>
            <pc:docMk/>
            <pc:sldMk cId="3104235264" sldId="309"/>
            <ac:spMk id="16" creationId="{605C95BF-27C6-4DA1-8797-1689251DC4EB}"/>
          </ac:spMkLst>
        </pc:spChg>
        <pc:spChg chg="add mod">
          <ac:chgData name="Júlio César Chaves" userId="3f913fe9-3202-435d-b9f5-b2fca763184f" providerId="ADAL" clId="{7A7FD5F8-2641-428B-ABB1-B633F315EF85}" dt="2021-07-20T14:50:37.640" v="413" actId="1038"/>
          <ac:spMkLst>
            <pc:docMk/>
            <pc:sldMk cId="3104235264" sldId="309"/>
            <ac:spMk id="17" creationId="{5C890909-C753-456B-BE76-F663069D40CA}"/>
          </ac:spMkLst>
        </pc:spChg>
        <pc:graphicFrameChg chg="add mod modGraphic">
          <ac:chgData name="Júlio César Chaves" userId="3f913fe9-3202-435d-b9f5-b2fca763184f" providerId="ADAL" clId="{7A7FD5F8-2641-428B-ABB1-B633F315EF85}" dt="2021-07-20T14:48:54.955" v="310" actId="113"/>
          <ac:graphicFrameMkLst>
            <pc:docMk/>
            <pc:sldMk cId="3104235264" sldId="309"/>
            <ac:graphicFrameMk id="7" creationId="{3D7FE0D2-876B-40B3-BE88-3925FCDEF9CD}"/>
          </ac:graphicFrameMkLst>
        </pc:graphicFrameChg>
      </pc:sldChg>
      <pc:sldChg chg="del">
        <pc:chgData name="Júlio César Chaves" userId="3f913fe9-3202-435d-b9f5-b2fca763184f" providerId="ADAL" clId="{7A7FD5F8-2641-428B-ABB1-B633F315EF85}" dt="2021-07-20T14:30:46.981" v="36" actId="47"/>
        <pc:sldMkLst>
          <pc:docMk/>
          <pc:sldMk cId="3333762259" sldId="309"/>
        </pc:sldMkLst>
      </pc:sldChg>
      <pc:sldChg chg="del">
        <pc:chgData name="Júlio César Chaves" userId="3f913fe9-3202-435d-b9f5-b2fca763184f" providerId="ADAL" clId="{7A7FD5F8-2641-428B-ABB1-B633F315EF85}" dt="2021-07-20T14:30:46.981" v="36" actId="47"/>
        <pc:sldMkLst>
          <pc:docMk/>
          <pc:sldMk cId="1949122420" sldId="310"/>
        </pc:sldMkLst>
      </pc:sldChg>
      <pc:sldChg chg="addSp modSp new mod modNotesTx">
        <pc:chgData name="Júlio César Chaves" userId="3f913fe9-3202-435d-b9f5-b2fca763184f" providerId="ADAL" clId="{7A7FD5F8-2641-428B-ABB1-B633F315EF85}" dt="2021-07-20T19:27:29.738" v="472" actId="20577"/>
        <pc:sldMkLst>
          <pc:docMk/>
          <pc:sldMk cId="2972819727" sldId="310"/>
        </pc:sldMkLst>
        <pc:spChg chg="mod">
          <ac:chgData name="Júlio César Chaves" userId="3f913fe9-3202-435d-b9f5-b2fca763184f" providerId="ADAL" clId="{7A7FD5F8-2641-428B-ABB1-B633F315EF85}" dt="2021-07-20T18:34:24.821" v="464" actId="20577"/>
          <ac:spMkLst>
            <pc:docMk/>
            <pc:sldMk cId="2972819727" sldId="310"/>
            <ac:spMk id="2" creationId="{ABF1C42A-E76B-411C-9023-FAA82F521B68}"/>
          </ac:spMkLst>
        </pc:spChg>
        <pc:picChg chg="add mod">
          <ac:chgData name="Júlio César Chaves" userId="3f913fe9-3202-435d-b9f5-b2fca763184f" providerId="ADAL" clId="{7A7FD5F8-2641-428B-ABB1-B633F315EF85}" dt="2021-07-20T18:35:52.506" v="467" actId="1076"/>
          <ac:picMkLst>
            <pc:docMk/>
            <pc:sldMk cId="2972819727" sldId="310"/>
            <ac:picMk id="6" creationId="{E8B129B5-7488-4D20-B3AA-A57C88E4F2FD}"/>
          </ac:picMkLst>
        </pc:picChg>
      </pc:sldChg>
      <pc:sldChg chg="modSp new del mod">
        <pc:chgData name="Júlio César Chaves" userId="3f913fe9-3202-435d-b9f5-b2fca763184f" providerId="ADAL" clId="{7A7FD5F8-2641-428B-ABB1-B633F315EF85}" dt="2021-07-20T18:33:53.348" v="443" actId="47"/>
        <pc:sldMkLst>
          <pc:docMk/>
          <pc:sldMk cId="4025790025" sldId="310"/>
        </pc:sldMkLst>
        <pc:spChg chg="mod">
          <ac:chgData name="Júlio César Chaves" userId="3f913fe9-3202-435d-b9f5-b2fca763184f" providerId="ADAL" clId="{7A7FD5F8-2641-428B-ABB1-B633F315EF85}" dt="2021-07-20T14:42:48.590" v="161" actId="15"/>
          <ac:spMkLst>
            <pc:docMk/>
            <pc:sldMk cId="4025790025" sldId="310"/>
            <ac:spMk id="4" creationId="{60FBAA9E-490D-4578-90EF-97629F0F56B9}"/>
          </ac:spMkLst>
        </pc:spChg>
      </pc:sldChg>
      <pc:sldChg chg="addSp modSp new mod modNotesTx">
        <pc:chgData name="Júlio César Chaves" userId="3f913fe9-3202-435d-b9f5-b2fca763184f" providerId="ADAL" clId="{7A7FD5F8-2641-428B-ABB1-B633F315EF85}" dt="2021-07-20T21:25:51.211" v="850"/>
        <pc:sldMkLst>
          <pc:docMk/>
          <pc:sldMk cId="2590998277" sldId="311"/>
        </pc:sldMkLst>
        <pc:spChg chg="mod">
          <ac:chgData name="Júlio César Chaves" userId="3f913fe9-3202-435d-b9f5-b2fca763184f" providerId="ADAL" clId="{7A7FD5F8-2641-428B-ABB1-B633F315EF85}" dt="2021-07-20T20:18:41.584" v="522" actId="20577"/>
          <ac:spMkLst>
            <pc:docMk/>
            <pc:sldMk cId="2590998277" sldId="311"/>
            <ac:spMk id="2" creationId="{6D80ECD3-4C08-4248-AB5E-DB9850E9EEF3}"/>
          </ac:spMkLst>
        </pc:spChg>
        <pc:spChg chg="mod">
          <ac:chgData name="Júlio César Chaves" userId="3f913fe9-3202-435d-b9f5-b2fca763184f" providerId="ADAL" clId="{7A7FD5F8-2641-428B-ABB1-B633F315EF85}" dt="2021-07-20T20:44:21.347" v="551" actId="20577"/>
          <ac:spMkLst>
            <pc:docMk/>
            <pc:sldMk cId="2590998277" sldId="311"/>
            <ac:spMk id="3" creationId="{B1E5C46F-9A8E-458A-B717-69048114FDE2}"/>
          </ac:spMkLst>
        </pc:spChg>
        <pc:spChg chg="add mod">
          <ac:chgData name="Júlio César Chaves" userId="3f913fe9-3202-435d-b9f5-b2fca763184f" providerId="ADAL" clId="{7A7FD5F8-2641-428B-ABB1-B633F315EF85}" dt="2021-07-20T20:46:02.785" v="608" actId="14100"/>
          <ac:spMkLst>
            <pc:docMk/>
            <pc:sldMk cId="2590998277" sldId="311"/>
            <ac:spMk id="5" creationId="{B37DB726-C3EE-4BE6-843B-D7ED53B599BA}"/>
          </ac:spMkLst>
        </pc:spChg>
        <pc:spChg chg="add mod">
          <ac:chgData name="Júlio César Chaves" userId="3f913fe9-3202-435d-b9f5-b2fca763184f" providerId="ADAL" clId="{7A7FD5F8-2641-428B-ABB1-B633F315EF85}" dt="2021-07-20T20:54:11.823" v="846" actId="14100"/>
          <ac:spMkLst>
            <pc:docMk/>
            <pc:sldMk cId="2590998277" sldId="311"/>
            <ac:spMk id="6" creationId="{0A3D99B0-894B-44C7-B522-C13DE7CEA1AA}"/>
          </ac:spMkLst>
        </pc:spChg>
        <pc:spChg chg="add mod">
          <ac:chgData name="Júlio César Chaves" userId="3f913fe9-3202-435d-b9f5-b2fca763184f" providerId="ADAL" clId="{7A7FD5F8-2641-428B-ABB1-B633F315EF85}" dt="2021-07-20T20:54:23.312" v="849" actId="14100"/>
          <ac:spMkLst>
            <pc:docMk/>
            <pc:sldMk cId="2590998277" sldId="311"/>
            <ac:spMk id="7" creationId="{468ED7A6-8980-49AE-B86C-462B8D382B5B}"/>
          </ac:spMkLst>
        </pc:spChg>
        <pc:spChg chg="add mod">
          <ac:chgData name="Júlio César Chaves" userId="3f913fe9-3202-435d-b9f5-b2fca763184f" providerId="ADAL" clId="{7A7FD5F8-2641-428B-ABB1-B633F315EF85}" dt="2021-07-20T20:51:51.685" v="750" actId="14100"/>
          <ac:spMkLst>
            <pc:docMk/>
            <pc:sldMk cId="2590998277" sldId="311"/>
            <ac:spMk id="8" creationId="{74572644-460F-4CB3-AF97-18EC32684E9D}"/>
          </ac:spMkLst>
        </pc:spChg>
        <pc:spChg chg="add mod">
          <ac:chgData name="Júlio César Chaves" userId="3f913fe9-3202-435d-b9f5-b2fca763184f" providerId="ADAL" clId="{7A7FD5F8-2641-428B-ABB1-B633F315EF85}" dt="2021-07-20T20:52:43.095" v="813" actId="14100"/>
          <ac:spMkLst>
            <pc:docMk/>
            <pc:sldMk cId="2590998277" sldId="311"/>
            <ac:spMk id="9" creationId="{386E0CDE-0E6F-4834-9F50-4BC4FC3EC1C0}"/>
          </ac:spMkLst>
        </pc:spChg>
        <pc:spChg chg="add mod">
          <ac:chgData name="Júlio César Chaves" userId="3f913fe9-3202-435d-b9f5-b2fca763184f" providerId="ADAL" clId="{7A7FD5F8-2641-428B-ABB1-B633F315EF85}" dt="2021-07-20T20:53:14.950" v="843" actId="20577"/>
          <ac:spMkLst>
            <pc:docMk/>
            <pc:sldMk cId="2590998277" sldId="311"/>
            <ac:spMk id="10" creationId="{9EAC40C7-3181-4FCB-BD5F-67C85AF90A90}"/>
          </ac:spMkLst>
        </pc:spChg>
        <pc:picChg chg="add mod">
          <ac:chgData name="Júlio César Chaves" userId="3f913fe9-3202-435d-b9f5-b2fca763184f" providerId="ADAL" clId="{7A7FD5F8-2641-428B-ABB1-B633F315EF85}" dt="2021-07-20T20:43:21.742" v="529" actId="1076"/>
          <ac:picMkLst>
            <pc:docMk/>
            <pc:sldMk cId="2590998277" sldId="311"/>
            <ac:picMk id="4" creationId="{C49406A2-7148-4B00-9161-48B321B1682B}"/>
          </ac:picMkLst>
        </pc:picChg>
      </pc:sldChg>
      <pc:sldChg chg="addSp delSp modSp add mod modNotesTx">
        <pc:chgData name="Júlio César Chaves" userId="3f913fe9-3202-435d-b9f5-b2fca763184f" providerId="ADAL" clId="{7A7FD5F8-2641-428B-ABB1-B633F315EF85}" dt="2021-07-21T11:50:07.320" v="1290" actId="20577"/>
        <pc:sldMkLst>
          <pc:docMk/>
          <pc:sldMk cId="630877073" sldId="312"/>
        </pc:sldMkLst>
        <pc:spChg chg="mod">
          <ac:chgData name="Júlio César Chaves" userId="3f913fe9-3202-435d-b9f5-b2fca763184f" providerId="ADAL" clId="{7A7FD5F8-2641-428B-ABB1-B633F315EF85}" dt="2021-07-20T21:34:27.180" v="936" actId="14100"/>
          <ac:spMkLst>
            <pc:docMk/>
            <pc:sldMk cId="630877073" sldId="312"/>
            <ac:spMk id="2" creationId="{6D80ECD3-4C08-4248-AB5E-DB9850E9EEF3}"/>
          </ac:spMkLst>
        </pc:spChg>
        <pc:spChg chg="mod">
          <ac:chgData name="Júlio César Chaves" userId="3f913fe9-3202-435d-b9f5-b2fca763184f" providerId="ADAL" clId="{7A7FD5F8-2641-428B-ABB1-B633F315EF85}" dt="2021-07-21T11:50:07.320" v="1290" actId="20577"/>
          <ac:spMkLst>
            <pc:docMk/>
            <pc:sldMk cId="630877073" sldId="312"/>
            <ac:spMk id="5" creationId="{B37DB726-C3EE-4BE6-843B-D7ED53B599BA}"/>
          </ac:spMkLst>
        </pc:spChg>
        <pc:spChg chg="del mod">
          <ac:chgData name="Júlio César Chaves" userId="3f913fe9-3202-435d-b9f5-b2fca763184f" providerId="ADAL" clId="{7A7FD5F8-2641-428B-ABB1-B633F315EF85}" dt="2021-07-20T21:33:46.655" v="861" actId="478"/>
          <ac:spMkLst>
            <pc:docMk/>
            <pc:sldMk cId="630877073" sldId="312"/>
            <ac:spMk id="6" creationId="{0A3D99B0-894B-44C7-B522-C13DE7CEA1AA}"/>
          </ac:spMkLst>
        </pc:spChg>
        <pc:spChg chg="del mod">
          <ac:chgData name="Júlio César Chaves" userId="3f913fe9-3202-435d-b9f5-b2fca763184f" providerId="ADAL" clId="{7A7FD5F8-2641-428B-ABB1-B633F315EF85}" dt="2021-07-20T21:33:44.849" v="860" actId="478"/>
          <ac:spMkLst>
            <pc:docMk/>
            <pc:sldMk cId="630877073" sldId="312"/>
            <ac:spMk id="7" creationId="{468ED7A6-8980-49AE-B86C-462B8D382B5B}"/>
          </ac:spMkLst>
        </pc:spChg>
        <pc:spChg chg="del">
          <ac:chgData name="Júlio César Chaves" userId="3f913fe9-3202-435d-b9f5-b2fca763184f" providerId="ADAL" clId="{7A7FD5F8-2641-428B-ABB1-B633F315EF85}" dt="2021-07-20T21:33:48.690" v="862" actId="478"/>
          <ac:spMkLst>
            <pc:docMk/>
            <pc:sldMk cId="630877073" sldId="312"/>
            <ac:spMk id="8" creationId="{74572644-460F-4CB3-AF97-18EC32684E9D}"/>
          </ac:spMkLst>
        </pc:spChg>
        <pc:spChg chg="del">
          <ac:chgData name="Júlio César Chaves" userId="3f913fe9-3202-435d-b9f5-b2fca763184f" providerId="ADAL" clId="{7A7FD5F8-2641-428B-ABB1-B633F315EF85}" dt="2021-07-20T21:33:50.324" v="863" actId="478"/>
          <ac:spMkLst>
            <pc:docMk/>
            <pc:sldMk cId="630877073" sldId="312"/>
            <ac:spMk id="9" creationId="{386E0CDE-0E6F-4834-9F50-4BC4FC3EC1C0}"/>
          </ac:spMkLst>
        </pc:spChg>
        <pc:spChg chg="del">
          <ac:chgData name="Júlio César Chaves" userId="3f913fe9-3202-435d-b9f5-b2fca763184f" providerId="ADAL" clId="{7A7FD5F8-2641-428B-ABB1-B633F315EF85}" dt="2021-07-20T21:33:52.470" v="864" actId="478"/>
          <ac:spMkLst>
            <pc:docMk/>
            <pc:sldMk cId="630877073" sldId="312"/>
            <ac:spMk id="10" creationId="{9EAC40C7-3181-4FCB-BD5F-67C85AF90A90}"/>
          </ac:spMkLst>
        </pc:spChg>
        <pc:spChg chg="add mod">
          <ac:chgData name="Júlio César Chaves" userId="3f913fe9-3202-435d-b9f5-b2fca763184f" providerId="ADAL" clId="{7A7FD5F8-2641-428B-ABB1-B633F315EF85}" dt="2021-07-20T21:51:06.150" v="1173" actId="1076"/>
          <ac:spMkLst>
            <pc:docMk/>
            <pc:sldMk cId="630877073" sldId="312"/>
            <ac:spMk id="11" creationId="{2E103077-2596-460C-A5AF-EE2805D37119}"/>
          </ac:spMkLst>
        </pc:spChg>
        <pc:spChg chg="add mod">
          <ac:chgData name="Júlio César Chaves" userId="3f913fe9-3202-435d-b9f5-b2fca763184f" providerId="ADAL" clId="{7A7FD5F8-2641-428B-ABB1-B633F315EF85}" dt="2021-07-20T21:51:06.150" v="1173" actId="1076"/>
          <ac:spMkLst>
            <pc:docMk/>
            <pc:sldMk cId="630877073" sldId="312"/>
            <ac:spMk id="12" creationId="{4CA84E97-A2A5-47B7-9B82-F3B7909920D7}"/>
          </ac:spMkLst>
        </pc:spChg>
        <pc:spChg chg="add mod">
          <ac:chgData name="Júlio César Chaves" userId="3f913fe9-3202-435d-b9f5-b2fca763184f" providerId="ADAL" clId="{7A7FD5F8-2641-428B-ABB1-B633F315EF85}" dt="2021-07-20T21:51:06.150" v="1173" actId="1076"/>
          <ac:spMkLst>
            <pc:docMk/>
            <pc:sldMk cId="630877073" sldId="312"/>
            <ac:spMk id="13" creationId="{8151AF38-AAC4-4C61-BAAB-0FBA2DBE4821}"/>
          </ac:spMkLst>
        </pc:spChg>
        <pc:spChg chg="add mod">
          <ac:chgData name="Júlio César Chaves" userId="3f913fe9-3202-435d-b9f5-b2fca763184f" providerId="ADAL" clId="{7A7FD5F8-2641-428B-ABB1-B633F315EF85}" dt="2021-07-20T21:51:06.150" v="1173" actId="1076"/>
          <ac:spMkLst>
            <pc:docMk/>
            <pc:sldMk cId="630877073" sldId="312"/>
            <ac:spMk id="14" creationId="{05932A7B-8446-4EBA-8DBC-26DCDF4CC5DE}"/>
          </ac:spMkLst>
        </pc:spChg>
        <pc:spChg chg="add mod">
          <ac:chgData name="Júlio César Chaves" userId="3f913fe9-3202-435d-b9f5-b2fca763184f" providerId="ADAL" clId="{7A7FD5F8-2641-428B-ABB1-B633F315EF85}" dt="2021-07-20T21:51:06.150" v="1173" actId="1076"/>
          <ac:spMkLst>
            <pc:docMk/>
            <pc:sldMk cId="630877073" sldId="312"/>
            <ac:spMk id="15" creationId="{4999E154-6B53-428B-9D45-CDDE217B0B43}"/>
          </ac:spMkLst>
        </pc:spChg>
        <pc:spChg chg="add mod">
          <ac:chgData name="Júlio César Chaves" userId="3f913fe9-3202-435d-b9f5-b2fca763184f" providerId="ADAL" clId="{7A7FD5F8-2641-428B-ABB1-B633F315EF85}" dt="2021-07-20T21:51:06.150" v="1173" actId="1076"/>
          <ac:spMkLst>
            <pc:docMk/>
            <pc:sldMk cId="630877073" sldId="312"/>
            <ac:spMk id="16" creationId="{991C53EB-3231-411B-86F2-6F840933F8C1}"/>
          </ac:spMkLst>
        </pc:spChg>
        <pc:spChg chg="add del mod">
          <ac:chgData name="Júlio César Chaves" userId="3f913fe9-3202-435d-b9f5-b2fca763184f" providerId="ADAL" clId="{7A7FD5F8-2641-428B-ABB1-B633F315EF85}" dt="2021-07-20T21:48:05.781" v="1133" actId="478"/>
          <ac:spMkLst>
            <pc:docMk/>
            <pc:sldMk cId="630877073" sldId="312"/>
            <ac:spMk id="17" creationId="{90F5CFF7-E774-495B-AE21-EC7171CB90DA}"/>
          </ac:spMkLst>
        </pc:spChg>
        <pc:spChg chg="add mod">
          <ac:chgData name="Júlio César Chaves" userId="3f913fe9-3202-435d-b9f5-b2fca763184f" providerId="ADAL" clId="{7A7FD5F8-2641-428B-ABB1-B633F315EF85}" dt="2021-07-20T21:51:06.150" v="1173" actId="1076"/>
          <ac:spMkLst>
            <pc:docMk/>
            <pc:sldMk cId="630877073" sldId="312"/>
            <ac:spMk id="18" creationId="{D840CE3A-DFC4-4C60-90C3-0320E00D46BE}"/>
          </ac:spMkLst>
        </pc:spChg>
        <pc:spChg chg="add mod">
          <ac:chgData name="Júlio César Chaves" userId="3f913fe9-3202-435d-b9f5-b2fca763184f" providerId="ADAL" clId="{7A7FD5F8-2641-428B-ABB1-B633F315EF85}" dt="2021-07-20T21:51:06.150" v="1173" actId="1076"/>
          <ac:spMkLst>
            <pc:docMk/>
            <pc:sldMk cId="630877073" sldId="312"/>
            <ac:spMk id="19" creationId="{55069188-DC2E-4359-A701-CABB3089765F}"/>
          </ac:spMkLst>
        </pc:spChg>
        <pc:picChg chg="del">
          <ac:chgData name="Júlio César Chaves" userId="3f913fe9-3202-435d-b9f5-b2fca763184f" providerId="ADAL" clId="{7A7FD5F8-2641-428B-ABB1-B633F315EF85}" dt="2021-07-20T21:33:40.641" v="857" actId="478"/>
          <ac:picMkLst>
            <pc:docMk/>
            <pc:sldMk cId="630877073" sldId="312"/>
            <ac:picMk id="4" creationId="{C49406A2-7148-4B00-9161-48B321B1682B}"/>
          </ac:picMkLst>
        </pc:picChg>
        <pc:cxnChg chg="add mod">
          <ac:chgData name="Júlio César Chaves" userId="3f913fe9-3202-435d-b9f5-b2fca763184f" providerId="ADAL" clId="{7A7FD5F8-2641-428B-ABB1-B633F315EF85}" dt="2021-07-20T21:51:23.394" v="1175" actId="13822"/>
          <ac:cxnSpMkLst>
            <pc:docMk/>
            <pc:sldMk cId="630877073" sldId="312"/>
            <ac:cxnSpMk id="21" creationId="{B7E1FC34-020D-4B72-ADD6-3678580CC408}"/>
          </ac:cxnSpMkLst>
        </pc:cxnChg>
        <pc:cxnChg chg="add mod">
          <ac:chgData name="Júlio César Chaves" userId="3f913fe9-3202-435d-b9f5-b2fca763184f" providerId="ADAL" clId="{7A7FD5F8-2641-428B-ABB1-B633F315EF85}" dt="2021-07-20T21:51:31.981" v="1178" actId="14100"/>
          <ac:cxnSpMkLst>
            <pc:docMk/>
            <pc:sldMk cId="630877073" sldId="312"/>
            <ac:cxnSpMk id="22" creationId="{588F1E59-717A-477A-9D41-489353BB91E0}"/>
          </ac:cxnSpMkLst>
        </pc:cxnChg>
        <pc:cxnChg chg="add mod">
          <ac:chgData name="Júlio César Chaves" userId="3f913fe9-3202-435d-b9f5-b2fca763184f" providerId="ADAL" clId="{7A7FD5F8-2641-428B-ABB1-B633F315EF85}" dt="2021-07-20T21:51:38.092" v="1181" actId="14100"/>
          <ac:cxnSpMkLst>
            <pc:docMk/>
            <pc:sldMk cId="630877073" sldId="312"/>
            <ac:cxnSpMk id="25" creationId="{68342906-A457-439F-AD47-01FEFEA6C93E}"/>
          </ac:cxnSpMkLst>
        </pc:cxnChg>
        <pc:cxnChg chg="add mod">
          <ac:chgData name="Júlio César Chaves" userId="3f913fe9-3202-435d-b9f5-b2fca763184f" providerId="ADAL" clId="{7A7FD5F8-2641-428B-ABB1-B633F315EF85}" dt="2021-07-20T21:51:43.150" v="1184" actId="14100"/>
          <ac:cxnSpMkLst>
            <pc:docMk/>
            <pc:sldMk cId="630877073" sldId="312"/>
            <ac:cxnSpMk id="28" creationId="{CF906BB1-E278-430D-B646-76AACA6A74FB}"/>
          </ac:cxnSpMkLst>
        </pc:cxnChg>
        <pc:cxnChg chg="add mod">
          <ac:chgData name="Júlio César Chaves" userId="3f913fe9-3202-435d-b9f5-b2fca763184f" providerId="ADAL" clId="{7A7FD5F8-2641-428B-ABB1-B633F315EF85}" dt="2021-07-20T21:51:48.181" v="1187" actId="14100"/>
          <ac:cxnSpMkLst>
            <pc:docMk/>
            <pc:sldMk cId="630877073" sldId="312"/>
            <ac:cxnSpMk id="31" creationId="{4F258636-F788-4C8A-BC91-878C401CB121}"/>
          </ac:cxnSpMkLst>
        </pc:cxnChg>
        <pc:cxnChg chg="add del mod">
          <ac:chgData name="Júlio César Chaves" userId="3f913fe9-3202-435d-b9f5-b2fca763184f" providerId="ADAL" clId="{7A7FD5F8-2641-428B-ABB1-B633F315EF85}" dt="2021-07-20T21:52:48.111" v="1195" actId="478"/>
          <ac:cxnSpMkLst>
            <pc:docMk/>
            <pc:sldMk cId="630877073" sldId="312"/>
            <ac:cxnSpMk id="34" creationId="{D5341B09-ABE6-4A8E-8879-AD0C42F3B7CD}"/>
          </ac:cxnSpMkLst>
        </pc:cxnChg>
        <pc:cxnChg chg="add mod">
          <ac:chgData name="Júlio César Chaves" userId="3f913fe9-3202-435d-b9f5-b2fca763184f" providerId="ADAL" clId="{7A7FD5F8-2641-428B-ABB1-B633F315EF85}" dt="2021-07-20T21:52:43.203" v="1194" actId="13822"/>
          <ac:cxnSpMkLst>
            <pc:docMk/>
            <pc:sldMk cId="630877073" sldId="312"/>
            <ac:cxnSpMk id="38" creationId="{EAD73210-1EE5-4D59-9370-FCB6F814195A}"/>
          </ac:cxnSpMkLst>
        </pc:cxnChg>
        <pc:cxnChg chg="add mod">
          <ac:chgData name="Júlio César Chaves" userId="3f913fe9-3202-435d-b9f5-b2fca763184f" providerId="ADAL" clId="{7A7FD5F8-2641-428B-ABB1-B633F315EF85}" dt="2021-07-20T21:53:11.631" v="1198" actId="14100"/>
          <ac:cxnSpMkLst>
            <pc:docMk/>
            <pc:sldMk cId="630877073" sldId="312"/>
            <ac:cxnSpMk id="39" creationId="{54C1AF88-EFB4-4E7F-9F39-0FDB45747C95}"/>
          </ac:cxnSpMkLst>
        </pc:cxnChg>
        <pc:cxnChg chg="add mod">
          <ac:chgData name="Júlio César Chaves" userId="3f913fe9-3202-435d-b9f5-b2fca763184f" providerId="ADAL" clId="{7A7FD5F8-2641-428B-ABB1-B633F315EF85}" dt="2021-07-20T21:53:28.533" v="1201" actId="14100"/>
          <ac:cxnSpMkLst>
            <pc:docMk/>
            <pc:sldMk cId="630877073" sldId="312"/>
            <ac:cxnSpMk id="42" creationId="{1D83AB45-0998-467A-928B-8BD9692E94F4}"/>
          </ac:cxnSpMkLst>
        </pc:cxnChg>
        <pc:cxnChg chg="add mod">
          <ac:chgData name="Júlio César Chaves" userId="3f913fe9-3202-435d-b9f5-b2fca763184f" providerId="ADAL" clId="{7A7FD5F8-2641-428B-ABB1-B633F315EF85}" dt="2021-07-20T21:53:38.789" v="1204" actId="14100"/>
          <ac:cxnSpMkLst>
            <pc:docMk/>
            <pc:sldMk cId="630877073" sldId="312"/>
            <ac:cxnSpMk id="45" creationId="{1CFA4FBA-9A7C-4AFE-A97B-C6F06F5DEACD}"/>
          </ac:cxnSpMkLst>
        </pc:cxnChg>
        <pc:cxnChg chg="add del mod">
          <ac:chgData name="Júlio César Chaves" userId="3f913fe9-3202-435d-b9f5-b2fca763184f" providerId="ADAL" clId="{7A7FD5F8-2641-428B-ABB1-B633F315EF85}" dt="2021-07-21T11:12:54.676" v="1242" actId="478"/>
          <ac:cxnSpMkLst>
            <pc:docMk/>
            <pc:sldMk cId="630877073" sldId="312"/>
            <ac:cxnSpMk id="49" creationId="{E39E4CFC-940D-4968-9722-E25C23D5F089}"/>
          </ac:cxnSpMkLst>
        </pc:cxnChg>
        <pc:cxnChg chg="add mod">
          <ac:chgData name="Júlio César Chaves" userId="3f913fe9-3202-435d-b9f5-b2fca763184f" providerId="ADAL" clId="{7A7FD5F8-2641-428B-ABB1-B633F315EF85}" dt="2021-07-21T11:12:00.846" v="1236" actId="14100"/>
          <ac:cxnSpMkLst>
            <pc:docMk/>
            <pc:sldMk cId="630877073" sldId="312"/>
            <ac:cxnSpMk id="51" creationId="{70DB300E-B0F4-4BDA-A354-1F13318BD74D}"/>
          </ac:cxnSpMkLst>
        </pc:cxnChg>
        <pc:cxnChg chg="add mod">
          <ac:chgData name="Júlio César Chaves" userId="3f913fe9-3202-435d-b9f5-b2fca763184f" providerId="ADAL" clId="{7A7FD5F8-2641-428B-ABB1-B633F315EF85}" dt="2021-07-21T11:11:52.941" v="1235" actId="14100"/>
          <ac:cxnSpMkLst>
            <pc:docMk/>
            <pc:sldMk cId="630877073" sldId="312"/>
            <ac:cxnSpMk id="54" creationId="{0DDEB090-7FA9-43E4-94C9-6766984B3D7C}"/>
          </ac:cxnSpMkLst>
        </pc:cxnChg>
        <pc:cxnChg chg="add mod">
          <ac:chgData name="Júlio César Chaves" userId="3f913fe9-3202-435d-b9f5-b2fca763184f" providerId="ADAL" clId="{7A7FD5F8-2641-428B-ABB1-B633F315EF85}" dt="2021-07-21T11:12:22.581" v="1240" actId="14100"/>
          <ac:cxnSpMkLst>
            <pc:docMk/>
            <pc:sldMk cId="630877073" sldId="312"/>
            <ac:cxnSpMk id="60" creationId="{62366C78-2A08-45D1-A46F-ABFA1F251A77}"/>
          </ac:cxnSpMkLst>
        </pc:cxnChg>
        <pc:cxnChg chg="add mod">
          <ac:chgData name="Júlio César Chaves" userId="3f913fe9-3202-435d-b9f5-b2fca763184f" providerId="ADAL" clId="{7A7FD5F8-2641-428B-ABB1-B633F315EF85}" dt="2021-07-21T11:12:19.396" v="1239" actId="14100"/>
          <ac:cxnSpMkLst>
            <pc:docMk/>
            <pc:sldMk cId="630877073" sldId="312"/>
            <ac:cxnSpMk id="63" creationId="{9DB66E4A-D8CB-4CBF-BF64-6963DB971711}"/>
          </ac:cxnSpMkLst>
        </pc:cxnChg>
        <pc:cxnChg chg="add mod">
          <ac:chgData name="Júlio César Chaves" userId="3f913fe9-3202-435d-b9f5-b2fca763184f" providerId="ADAL" clId="{7A7FD5F8-2641-428B-ABB1-B633F315EF85}" dt="2021-07-21T11:22:40.472" v="1258" actId="14100"/>
          <ac:cxnSpMkLst>
            <pc:docMk/>
            <pc:sldMk cId="630877073" sldId="312"/>
            <ac:cxnSpMk id="66" creationId="{B63EAD2A-5864-4522-B98C-420D43675C70}"/>
          </ac:cxnSpMkLst>
        </pc:cxnChg>
        <pc:cxnChg chg="add mod">
          <ac:chgData name="Júlio César Chaves" userId="3f913fe9-3202-435d-b9f5-b2fca763184f" providerId="ADAL" clId="{7A7FD5F8-2641-428B-ABB1-B633F315EF85}" dt="2021-07-21T11:12:11.606" v="1237" actId="14100"/>
          <ac:cxnSpMkLst>
            <pc:docMk/>
            <pc:sldMk cId="630877073" sldId="312"/>
            <ac:cxnSpMk id="69" creationId="{8A9DBB21-F749-4D75-92D1-61E0CCF25427}"/>
          </ac:cxnSpMkLst>
        </pc:cxnChg>
        <pc:cxnChg chg="add mod">
          <ac:chgData name="Júlio César Chaves" userId="3f913fe9-3202-435d-b9f5-b2fca763184f" providerId="ADAL" clId="{7A7FD5F8-2641-428B-ABB1-B633F315EF85}" dt="2021-07-21T11:14:02.574" v="1255" actId="692"/>
          <ac:cxnSpMkLst>
            <pc:docMk/>
            <pc:sldMk cId="630877073" sldId="312"/>
            <ac:cxnSpMk id="79" creationId="{8D2E421C-D030-42F9-85D4-878A1F2091E4}"/>
          </ac:cxnSpMkLst>
        </pc:cxnChg>
      </pc:sldChg>
      <pc:sldChg chg="addSp delSp modSp add mod modNotesTx">
        <pc:chgData name="Júlio César Chaves" userId="3f913fe9-3202-435d-b9f5-b2fca763184f" providerId="ADAL" clId="{7A7FD5F8-2641-428B-ABB1-B633F315EF85}" dt="2021-08-03T17:13:58.833" v="4144" actId="255"/>
        <pc:sldMkLst>
          <pc:docMk/>
          <pc:sldMk cId="369218943" sldId="313"/>
        </pc:sldMkLst>
        <pc:spChg chg="mod">
          <ac:chgData name="Júlio César Chaves" userId="3f913fe9-3202-435d-b9f5-b2fca763184f" providerId="ADAL" clId="{7A7FD5F8-2641-428B-ABB1-B633F315EF85}" dt="2021-07-21T11:50:51.486" v="1317" actId="20577"/>
          <ac:spMkLst>
            <pc:docMk/>
            <pc:sldMk cId="369218943" sldId="313"/>
            <ac:spMk id="2" creationId="{6D80ECD3-4C08-4248-AB5E-DB9850E9EEF3}"/>
          </ac:spMkLst>
        </pc:spChg>
        <pc:spChg chg="del mod">
          <ac:chgData name="Júlio César Chaves" userId="3f913fe9-3202-435d-b9f5-b2fca763184f" providerId="ADAL" clId="{7A7FD5F8-2641-428B-ABB1-B633F315EF85}" dt="2021-07-21T11:52:14.001" v="1336" actId="478"/>
          <ac:spMkLst>
            <pc:docMk/>
            <pc:sldMk cId="369218943" sldId="313"/>
            <ac:spMk id="5" creationId="{B37DB726-C3EE-4BE6-843B-D7ED53B599BA}"/>
          </ac:spMkLst>
        </pc:spChg>
        <pc:spChg chg="del">
          <ac:chgData name="Júlio César Chaves" userId="3f913fe9-3202-435d-b9f5-b2fca763184f" providerId="ADAL" clId="{7A7FD5F8-2641-428B-ABB1-B633F315EF85}" dt="2021-07-21T11:50:20.416" v="1291" actId="478"/>
          <ac:spMkLst>
            <pc:docMk/>
            <pc:sldMk cId="369218943" sldId="313"/>
            <ac:spMk id="11" creationId="{2E103077-2596-460C-A5AF-EE2805D37119}"/>
          </ac:spMkLst>
        </pc:spChg>
        <pc:spChg chg="del">
          <ac:chgData name="Júlio César Chaves" userId="3f913fe9-3202-435d-b9f5-b2fca763184f" providerId="ADAL" clId="{7A7FD5F8-2641-428B-ABB1-B633F315EF85}" dt="2021-07-21T11:50:20.416" v="1291" actId="478"/>
          <ac:spMkLst>
            <pc:docMk/>
            <pc:sldMk cId="369218943" sldId="313"/>
            <ac:spMk id="12" creationId="{4CA84E97-A2A5-47B7-9B82-F3B7909920D7}"/>
          </ac:spMkLst>
        </pc:spChg>
        <pc:spChg chg="del">
          <ac:chgData name="Júlio César Chaves" userId="3f913fe9-3202-435d-b9f5-b2fca763184f" providerId="ADAL" clId="{7A7FD5F8-2641-428B-ABB1-B633F315EF85}" dt="2021-07-21T11:50:20.416" v="1291" actId="478"/>
          <ac:spMkLst>
            <pc:docMk/>
            <pc:sldMk cId="369218943" sldId="313"/>
            <ac:spMk id="13" creationId="{8151AF38-AAC4-4C61-BAAB-0FBA2DBE4821}"/>
          </ac:spMkLst>
        </pc:spChg>
        <pc:spChg chg="del">
          <ac:chgData name="Júlio César Chaves" userId="3f913fe9-3202-435d-b9f5-b2fca763184f" providerId="ADAL" clId="{7A7FD5F8-2641-428B-ABB1-B633F315EF85}" dt="2021-07-21T11:50:20.416" v="1291" actId="478"/>
          <ac:spMkLst>
            <pc:docMk/>
            <pc:sldMk cId="369218943" sldId="313"/>
            <ac:spMk id="14" creationId="{05932A7B-8446-4EBA-8DBC-26DCDF4CC5DE}"/>
          </ac:spMkLst>
        </pc:spChg>
        <pc:spChg chg="del">
          <ac:chgData name="Júlio César Chaves" userId="3f913fe9-3202-435d-b9f5-b2fca763184f" providerId="ADAL" clId="{7A7FD5F8-2641-428B-ABB1-B633F315EF85}" dt="2021-07-21T11:50:20.416" v="1291" actId="478"/>
          <ac:spMkLst>
            <pc:docMk/>
            <pc:sldMk cId="369218943" sldId="313"/>
            <ac:spMk id="15" creationId="{4999E154-6B53-428B-9D45-CDDE217B0B43}"/>
          </ac:spMkLst>
        </pc:spChg>
        <pc:spChg chg="del">
          <ac:chgData name="Júlio César Chaves" userId="3f913fe9-3202-435d-b9f5-b2fca763184f" providerId="ADAL" clId="{7A7FD5F8-2641-428B-ABB1-B633F315EF85}" dt="2021-07-21T11:50:20.416" v="1291" actId="478"/>
          <ac:spMkLst>
            <pc:docMk/>
            <pc:sldMk cId="369218943" sldId="313"/>
            <ac:spMk id="16" creationId="{991C53EB-3231-411B-86F2-6F840933F8C1}"/>
          </ac:spMkLst>
        </pc:spChg>
        <pc:spChg chg="del">
          <ac:chgData name="Júlio César Chaves" userId="3f913fe9-3202-435d-b9f5-b2fca763184f" providerId="ADAL" clId="{7A7FD5F8-2641-428B-ABB1-B633F315EF85}" dt="2021-07-21T11:50:20.416" v="1291" actId="478"/>
          <ac:spMkLst>
            <pc:docMk/>
            <pc:sldMk cId="369218943" sldId="313"/>
            <ac:spMk id="18" creationId="{D840CE3A-DFC4-4C60-90C3-0320E00D46BE}"/>
          </ac:spMkLst>
        </pc:spChg>
        <pc:spChg chg="del">
          <ac:chgData name="Júlio César Chaves" userId="3f913fe9-3202-435d-b9f5-b2fca763184f" providerId="ADAL" clId="{7A7FD5F8-2641-428B-ABB1-B633F315EF85}" dt="2021-07-21T11:50:20.416" v="1291" actId="478"/>
          <ac:spMkLst>
            <pc:docMk/>
            <pc:sldMk cId="369218943" sldId="313"/>
            <ac:spMk id="19" creationId="{55069188-DC2E-4359-A701-CABB3089765F}"/>
          </ac:spMkLst>
        </pc:spChg>
        <pc:spChg chg="add mod">
          <ac:chgData name="Júlio César Chaves" userId="3f913fe9-3202-435d-b9f5-b2fca763184f" providerId="ADAL" clId="{7A7FD5F8-2641-428B-ABB1-B633F315EF85}" dt="2021-07-21T12:00:33.810" v="1830" actId="20577"/>
          <ac:spMkLst>
            <pc:docMk/>
            <pc:sldMk cId="369218943" sldId="313"/>
            <ac:spMk id="29" creationId="{00B201CF-7595-424E-BE07-D6571190D846}"/>
          </ac:spMkLst>
        </pc:spChg>
        <pc:spChg chg="add del mod">
          <ac:chgData name="Júlio César Chaves" userId="3f913fe9-3202-435d-b9f5-b2fca763184f" providerId="ADAL" clId="{7A7FD5F8-2641-428B-ABB1-B633F315EF85}" dt="2021-07-21T11:52:31.069" v="1339" actId="478"/>
          <ac:spMkLst>
            <pc:docMk/>
            <pc:sldMk cId="369218943" sldId="313"/>
            <ac:spMk id="30" creationId="{FDBB8C65-C2CD-481C-9C05-EE1B27CC1E74}"/>
          </ac:spMkLst>
        </pc:spChg>
        <pc:spChg chg="add mod">
          <ac:chgData name="Júlio César Chaves" userId="3f913fe9-3202-435d-b9f5-b2fca763184f" providerId="ADAL" clId="{7A7FD5F8-2641-428B-ABB1-B633F315EF85}" dt="2021-07-21T11:52:38.036" v="1341" actId="1076"/>
          <ac:spMkLst>
            <pc:docMk/>
            <pc:sldMk cId="369218943" sldId="313"/>
            <ac:spMk id="32" creationId="{43E81353-DF16-4A76-B3A6-27DD9723250C}"/>
          </ac:spMkLst>
        </pc:spChg>
        <pc:cxnChg chg="del mod">
          <ac:chgData name="Júlio César Chaves" userId="3f913fe9-3202-435d-b9f5-b2fca763184f" providerId="ADAL" clId="{7A7FD5F8-2641-428B-ABB1-B633F315EF85}" dt="2021-07-21T11:50:20.416" v="1291" actId="478"/>
          <ac:cxnSpMkLst>
            <pc:docMk/>
            <pc:sldMk cId="369218943" sldId="313"/>
            <ac:cxnSpMk id="21" creationId="{B7E1FC34-020D-4B72-ADD6-3678580CC408}"/>
          </ac:cxnSpMkLst>
        </pc:cxnChg>
        <pc:cxnChg chg="del mod">
          <ac:chgData name="Júlio César Chaves" userId="3f913fe9-3202-435d-b9f5-b2fca763184f" providerId="ADAL" clId="{7A7FD5F8-2641-428B-ABB1-B633F315EF85}" dt="2021-07-21T11:50:20.416" v="1291" actId="478"/>
          <ac:cxnSpMkLst>
            <pc:docMk/>
            <pc:sldMk cId="369218943" sldId="313"/>
            <ac:cxnSpMk id="22" creationId="{588F1E59-717A-477A-9D41-489353BB91E0}"/>
          </ac:cxnSpMkLst>
        </pc:cxnChg>
        <pc:cxnChg chg="del mod">
          <ac:chgData name="Júlio César Chaves" userId="3f913fe9-3202-435d-b9f5-b2fca763184f" providerId="ADAL" clId="{7A7FD5F8-2641-428B-ABB1-B633F315EF85}" dt="2021-07-21T11:50:20.416" v="1291" actId="478"/>
          <ac:cxnSpMkLst>
            <pc:docMk/>
            <pc:sldMk cId="369218943" sldId="313"/>
            <ac:cxnSpMk id="25" creationId="{68342906-A457-439F-AD47-01FEFEA6C93E}"/>
          </ac:cxnSpMkLst>
        </pc:cxnChg>
        <pc:cxnChg chg="del mod">
          <ac:chgData name="Júlio César Chaves" userId="3f913fe9-3202-435d-b9f5-b2fca763184f" providerId="ADAL" clId="{7A7FD5F8-2641-428B-ABB1-B633F315EF85}" dt="2021-07-21T11:50:20.416" v="1291" actId="478"/>
          <ac:cxnSpMkLst>
            <pc:docMk/>
            <pc:sldMk cId="369218943" sldId="313"/>
            <ac:cxnSpMk id="28" creationId="{CF906BB1-E278-430D-B646-76AACA6A74FB}"/>
          </ac:cxnSpMkLst>
        </pc:cxnChg>
        <pc:cxnChg chg="del mod">
          <ac:chgData name="Júlio César Chaves" userId="3f913fe9-3202-435d-b9f5-b2fca763184f" providerId="ADAL" clId="{7A7FD5F8-2641-428B-ABB1-B633F315EF85}" dt="2021-07-21T11:50:20.416" v="1291" actId="478"/>
          <ac:cxnSpMkLst>
            <pc:docMk/>
            <pc:sldMk cId="369218943" sldId="313"/>
            <ac:cxnSpMk id="31" creationId="{4F258636-F788-4C8A-BC91-878C401CB121}"/>
          </ac:cxnSpMkLst>
        </pc:cxnChg>
        <pc:cxnChg chg="del mod">
          <ac:chgData name="Júlio César Chaves" userId="3f913fe9-3202-435d-b9f5-b2fca763184f" providerId="ADAL" clId="{7A7FD5F8-2641-428B-ABB1-B633F315EF85}" dt="2021-07-21T11:50:20.416" v="1291" actId="478"/>
          <ac:cxnSpMkLst>
            <pc:docMk/>
            <pc:sldMk cId="369218943" sldId="313"/>
            <ac:cxnSpMk id="38" creationId="{EAD73210-1EE5-4D59-9370-FCB6F814195A}"/>
          </ac:cxnSpMkLst>
        </pc:cxnChg>
        <pc:cxnChg chg="del mod">
          <ac:chgData name="Júlio César Chaves" userId="3f913fe9-3202-435d-b9f5-b2fca763184f" providerId="ADAL" clId="{7A7FD5F8-2641-428B-ABB1-B633F315EF85}" dt="2021-07-21T11:50:20.416" v="1291" actId="478"/>
          <ac:cxnSpMkLst>
            <pc:docMk/>
            <pc:sldMk cId="369218943" sldId="313"/>
            <ac:cxnSpMk id="39" creationId="{54C1AF88-EFB4-4E7F-9F39-0FDB45747C95}"/>
          </ac:cxnSpMkLst>
        </pc:cxnChg>
        <pc:cxnChg chg="del mod">
          <ac:chgData name="Júlio César Chaves" userId="3f913fe9-3202-435d-b9f5-b2fca763184f" providerId="ADAL" clId="{7A7FD5F8-2641-428B-ABB1-B633F315EF85}" dt="2021-07-21T11:50:20.416" v="1291" actId="478"/>
          <ac:cxnSpMkLst>
            <pc:docMk/>
            <pc:sldMk cId="369218943" sldId="313"/>
            <ac:cxnSpMk id="42" creationId="{1D83AB45-0998-467A-928B-8BD9692E94F4}"/>
          </ac:cxnSpMkLst>
        </pc:cxnChg>
        <pc:cxnChg chg="del mod">
          <ac:chgData name="Júlio César Chaves" userId="3f913fe9-3202-435d-b9f5-b2fca763184f" providerId="ADAL" clId="{7A7FD5F8-2641-428B-ABB1-B633F315EF85}" dt="2021-07-21T11:50:20.416" v="1291" actId="478"/>
          <ac:cxnSpMkLst>
            <pc:docMk/>
            <pc:sldMk cId="369218943" sldId="313"/>
            <ac:cxnSpMk id="45" creationId="{1CFA4FBA-9A7C-4AFE-A97B-C6F06F5DEACD}"/>
          </ac:cxnSpMkLst>
        </pc:cxnChg>
        <pc:cxnChg chg="del mod">
          <ac:chgData name="Júlio César Chaves" userId="3f913fe9-3202-435d-b9f5-b2fca763184f" providerId="ADAL" clId="{7A7FD5F8-2641-428B-ABB1-B633F315EF85}" dt="2021-07-21T11:50:20.416" v="1291" actId="478"/>
          <ac:cxnSpMkLst>
            <pc:docMk/>
            <pc:sldMk cId="369218943" sldId="313"/>
            <ac:cxnSpMk id="51" creationId="{70DB300E-B0F4-4BDA-A354-1F13318BD74D}"/>
          </ac:cxnSpMkLst>
        </pc:cxnChg>
        <pc:cxnChg chg="del mod">
          <ac:chgData name="Júlio César Chaves" userId="3f913fe9-3202-435d-b9f5-b2fca763184f" providerId="ADAL" clId="{7A7FD5F8-2641-428B-ABB1-B633F315EF85}" dt="2021-07-21T11:50:20.416" v="1291" actId="478"/>
          <ac:cxnSpMkLst>
            <pc:docMk/>
            <pc:sldMk cId="369218943" sldId="313"/>
            <ac:cxnSpMk id="54" creationId="{0DDEB090-7FA9-43E4-94C9-6766984B3D7C}"/>
          </ac:cxnSpMkLst>
        </pc:cxnChg>
        <pc:cxnChg chg="del mod">
          <ac:chgData name="Júlio César Chaves" userId="3f913fe9-3202-435d-b9f5-b2fca763184f" providerId="ADAL" clId="{7A7FD5F8-2641-428B-ABB1-B633F315EF85}" dt="2021-07-21T11:50:20.416" v="1291" actId="478"/>
          <ac:cxnSpMkLst>
            <pc:docMk/>
            <pc:sldMk cId="369218943" sldId="313"/>
            <ac:cxnSpMk id="60" creationId="{62366C78-2A08-45D1-A46F-ABFA1F251A77}"/>
          </ac:cxnSpMkLst>
        </pc:cxnChg>
        <pc:cxnChg chg="del mod">
          <ac:chgData name="Júlio César Chaves" userId="3f913fe9-3202-435d-b9f5-b2fca763184f" providerId="ADAL" clId="{7A7FD5F8-2641-428B-ABB1-B633F315EF85}" dt="2021-07-21T11:50:20.416" v="1291" actId="478"/>
          <ac:cxnSpMkLst>
            <pc:docMk/>
            <pc:sldMk cId="369218943" sldId="313"/>
            <ac:cxnSpMk id="63" creationId="{9DB66E4A-D8CB-4CBF-BF64-6963DB971711}"/>
          </ac:cxnSpMkLst>
        </pc:cxnChg>
        <pc:cxnChg chg="del mod">
          <ac:chgData name="Júlio César Chaves" userId="3f913fe9-3202-435d-b9f5-b2fca763184f" providerId="ADAL" clId="{7A7FD5F8-2641-428B-ABB1-B633F315EF85}" dt="2021-07-21T11:50:20.416" v="1291" actId="478"/>
          <ac:cxnSpMkLst>
            <pc:docMk/>
            <pc:sldMk cId="369218943" sldId="313"/>
            <ac:cxnSpMk id="66" creationId="{B63EAD2A-5864-4522-B98C-420D43675C70}"/>
          </ac:cxnSpMkLst>
        </pc:cxnChg>
        <pc:cxnChg chg="del mod">
          <ac:chgData name="Júlio César Chaves" userId="3f913fe9-3202-435d-b9f5-b2fca763184f" providerId="ADAL" clId="{7A7FD5F8-2641-428B-ABB1-B633F315EF85}" dt="2021-07-21T11:50:20.416" v="1291" actId="478"/>
          <ac:cxnSpMkLst>
            <pc:docMk/>
            <pc:sldMk cId="369218943" sldId="313"/>
            <ac:cxnSpMk id="69" creationId="{8A9DBB21-F749-4D75-92D1-61E0CCF25427}"/>
          </ac:cxnSpMkLst>
        </pc:cxnChg>
        <pc:cxnChg chg="del mod">
          <ac:chgData name="Júlio César Chaves" userId="3f913fe9-3202-435d-b9f5-b2fca763184f" providerId="ADAL" clId="{7A7FD5F8-2641-428B-ABB1-B633F315EF85}" dt="2021-07-21T11:50:20.416" v="1291" actId="478"/>
          <ac:cxnSpMkLst>
            <pc:docMk/>
            <pc:sldMk cId="369218943" sldId="313"/>
            <ac:cxnSpMk id="79" creationId="{8D2E421C-D030-42F9-85D4-878A1F2091E4}"/>
          </ac:cxnSpMkLst>
        </pc:cxnChg>
      </pc:sldChg>
      <pc:sldChg chg="modNotesTx">
        <pc:chgData name="Júlio César Chaves" userId="3f913fe9-3202-435d-b9f5-b2fca763184f" providerId="ADAL" clId="{7A7FD5F8-2641-428B-ABB1-B633F315EF85}" dt="2021-08-03T17:14:07.546" v="4146" actId="255"/>
        <pc:sldMkLst>
          <pc:docMk/>
          <pc:sldMk cId="1083578483" sldId="314"/>
        </pc:sldMkLst>
      </pc:sldChg>
      <pc:sldChg chg="modSp new del mod">
        <pc:chgData name="Júlio César Chaves" userId="3f913fe9-3202-435d-b9f5-b2fca763184f" providerId="ADAL" clId="{7A7FD5F8-2641-428B-ABB1-B633F315EF85}" dt="2021-07-21T11:52:23.123" v="1338" actId="47"/>
        <pc:sldMkLst>
          <pc:docMk/>
          <pc:sldMk cId="2826397573" sldId="314"/>
        </pc:sldMkLst>
        <pc:spChg chg="mod">
          <ac:chgData name="Júlio César Chaves" userId="3f913fe9-3202-435d-b9f5-b2fca763184f" providerId="ADAL" clId="{7A7FD5F8-2641-428B-ABB1-B633F315EF85}" dt="2021-07-21T11:52:03.895" v="1333" actId="20577"/>
          <ac:spMkLst>
            <pc:docMk/>
            <pc:sldMk cId="2826397573" sldId="314"/>
            <ac:spMk id="3" creationId="{822A2AF4-E3E3-4CD2-BA96-47A0843E9E0F}"/>
          </ac:spMkLst>
        </pc:spChg>
        <pc:spChg chg="mod">
          <ac:chgData name="Júlio César Chaves" userId="3f913fe9-3202-435d-b9f5-b2fca763184f" providerId="ADAL" clId="{7A7FD5F8-2641-428B-ABB1-B633F315EF85}" dt="2021-07-21T11:52:07.383" v="1335" actId="20577"/>
          <ac:spMkLst>
            <pc:docMk/>
            <pc:sldMk cId="2826397573" sldId="314"/>
            <ac:spMk id="4" creationId="{AAECF263-6CA8-4E7E-9D40-857D7864FDD3}"/>
          </ac:spMkLst>
        </pc:spChg>
      </pc:sldChg>
      <pc:sldChg chg="modNotesTx">
        <pc:chgData name="Júlio César Chaves" userId="3f913fe9-3202-435d-b9f5-b2fca763184f" providerId="ADAL" clId="{7A7FD5F8-2641-428B-ABB1-B633F315EF85}" dt="2021-07-22T15:03:51.833" v="3093" actId="20577"/>
        <pc:sldMkLst>
          <pc:docMk/>
          <pc:sldMk cId="1305121269" sldId="317"/>
        </pc:sldMkLst>
      </pc:sldChg>
      <pc:sldChg chg="addSp delSp modSp mod ord">
        <pc:chgData name="Júlio César Chaves" userId="3f913fe9-3202-435d-b9f5-b2fca763184f" providerId="ADAL" clId="{7A7FD5F8-2641-428B-ABB1-B633F315EF85}" dt="2021-07-22T14:04:43.471" v="2731" actId="20577"/>
        <pc:sldMkLst>
          <pc:docMk/>
          <pc:sldMk cId="4051142667" sldId="320"/>
        </pc:sldMkLst>
        <pc:spChg chg="mod">
          <ac:chgData name="Júlio César Chaves" userId="3f913fe9-3202-435d-b9f5-b2fca763184f" providerId="ADAL" clId="{7A7FD5F8-2641-428B-ABB1-B633F315EF85}" dt="2021-07-22T13:57:46.512" v="2338" actId="20577"/>
          <ac:spMkLst>
            <pc:docMk/>
            <pc:sldMk cId="4051142667" sldId="320"/>
            <ac:spMk id="2" creationId="{1FD7C138-CBE0-4993-ABE0-6A14DAFFDAD0}"/>
          </ac:spMkLst>
        </pc:spChg>
        <pc:spChg chg="add del mod">
          <ac:chgData name="Júlio César Chaves" userId="3f913fe9-3202-435d-b9f5-b2fca763184f" providerId="ADAL" clId="{7A7FD5F8-2641-428B-ABB1-B633F315EF85}" dt="2021-07-22T13:59:32.124" v="2382" actId="478"/>
          <ac:spMkLst>
            <pc:docMk/>
            <pc:sldMk cId="4051142667" sldId="320"/>
            <ac:spMk id="4" creationId="{6B890A7C-5E9C-4679-A3A3-19E2B0AA4F83}"/>
          </ac:spMkLst>
        </pc:spChg>
        <pc:spChg chg="mod">
          <ac:chgData name="Júlio César Chaves" userId="3f913fe9-3202-435d-b9f5-b2fca763184f" providerId="ADAL" clId="{7A7FD5F8-2641-428B-ABB1-B633F315EF85}" dt="2021-07-22T14:00:55.858" v="2425" actId="1076"/>
          <ac:spMkLst>
            <pc:docMk/>
            <pc:sldMk cId="4051142667" sldId="320"/>
            <ac:spMk id="6" creationId="{F2EE5CF5-37A3-4B05-BCD7-BE8C5ACC9592}"/>
          </ac:spMkLst>
        </pc:spChg>
        <pc:spChg chg="del mod">
          <ac:chgData name="Júlio César Chaves" userId="3f913fe9-3202-435d-b9f5-b2fca763184f" providerId="ADAL" clId="{7A7FD5F8-2641-428B-ABB1-B633F315EF85}" dt="2021-07-22T13:59:28.201" v="2381" actId="478"/>
          <ac:spMkLst>
            <pc:docMk/>
            <pc:sldMk cId="4051142667" sldId="320"/>
            <ac:spMk id="8" creationId="{C270CDCA-863B-40B4-96E2-C70358D66F7E}"/>
          </ac:spMkLst>
        </pc:spChg>
        <pc:spChg chg="add mod">
          <ac:chgData name="Júlio César Chaves" userId="3f913fe9-3202-435d-b9f5-b2fca763184f" providerId="ADAL" clId="{7A7FD5F8-2641-428B-ABB1-B633F315EF85}" dt="2021-07-22T14:00:55.858" v="2425" actId="1076"/>
          <ac:spMkLst>
            <pc:docMk/>
            <pc:sldMk cId="4051142667" sldId="320"/>
            <ac:spMk id="11" creationId="{468FF48B-2692-4E95-9707-C1222379498D}"/>
          </ac:spMkLst>
        </pc:spChg>
        <pc:spChg chg="add mod">
          <ac:chgData name="Júlio César Chaves" userId="3f913fe9-3202-435d-b9f5-b2fca763184f" providerId="ADAL" clId="{7A7FD5F8-2641-428B-ABB1-B633F315EF85}" dt="2021-07-22T14:01:02.538" v="2427" actId="1076"/>
          <ac:spMkLst>
            <pc:docMk/>
            <pc:sldMk cId="4051142667" sldId="320"/>
            <ac:spMk id="12" creationId="{2F027B55-9929-4DA6-BDED-D4E13F5987DB}"/>
          </ac:spMkLst>
        </pc:spChg>
        <pc:spChg chg="add mod">
          <ac:chgData name="Júlio César Chaves" userId="3f913fe9-3202-435d-b9f5-b2fca763184f" providerId="ADAL" clId="{7A7FD5F8-2641-428B-ABB1-B633F315EF85}" dt="2021-07-22T14:01:26.451" v="2438" actId="20577"/>
          <ac:spMkLst>
            <pc:docMk/>
            <pc:sldMk cId="4051142667" sldId="320"/>
            <ac:spMk id="13" creationId="{FD9AD375-4B54-45B0-BB5F-1C48045B3ADB}"/>
          </ac:spMkLst>
        </pc:spChg>
        <pc:spChg chg="add mod">
          <ac:chgData name="Júlio César Chaves" userId="3f913fe9-3202-435d-b9f5-b2fca763184f" providerId="ADAL" clId="{7A7FD5F8-2641-428B-ABB1-B633F315EF85}" dt="2021-07-22T14:04:43.471" v="2731" actId="20577"/>
          <ac:spMkLst>
            <pc:docMk/>
            <pc:sldMk cId="4051142667" sldId="320"/>
            <ac:spMk id="14" creationId="{E8AFBB87-D707-4BA8-9B9E-9E0571F6A081}"/>
          </ac:spMkLst>
        </pc:spChg>
        <pc:picChg chg="del">
          <ac:chgData name="Júlio César Chaves" userId="3f913fe9-3202-435d-b9f5-b2fca763184f" providerId="ADAL" clId="{7A7FD5F8-2641-428B-ABB1-B633F315EF85}" dt="2021-07-22T13:57:52.279" v="2339" actId="478"/>
          <ac:picMkLst>
            <pc:docMk/>
            <pc:sldMk cId="4051142667" sldId="320"/>
            <ac:picMk id="7" creationId="{E59FB475-7040-4A24-94C6-D3BA2755F7A7}"/>
          </ac:picMkLst>
        </pc:picChg>
        <pc:picChg chg="add mod">
          <ac:chgData name="Júlio César Chaves" userId="3f913fe9-3202-435d-b9f5-b2fca763184f" providerId="ADAL" clId="{7A7FD5F8-2641-428B-ABB1-B633F315EF85}" dt="2021-07-22T14:00:55.858" v="2425" actId="1076"/>
          <ac:picMkLst>
            <pc:docMk/>
            <pc:sldMk cId="4051142667" sldId="320"/>
            <ac:picMk id="9" creationId="{E7B5A719-03FF-4C21-A8D1-F19308DE1284}"/>
          </ac:picMkLst>
        </pc:picChg>
        <pc:picChg chg="add mod">
          <ac:chgData name="Júlio César Chaves" userId="3f913fe9-3202-435d-b9f5-b2fca763184f" providerId="ADAL" clId="{7A7FD5F8-2641-428B-ABB1-B633F315EF85}" dt="2021-07-22T14:00:49.962" v="2424" actId="1076"/>
          <ac:picMkLst>
            <pc:docMk/>
            <pc:sldMk cId="4051142667" sldId="320"/>
            <ac:picMk id="10" creationId="{40821726-92F9-4E4E-81FB-67FEA0DAC08B}"/>
          </ac:picMkLst>
        </pc:picChg>
      </pc:sldChg>
      <pc:sldChg chg="addSp delSp modSp mod">
        <pc:chgData name="Júlio César Chaves" userId="3f913fe9-3202-435d-b9f5-b2fca763184f" providerId="ADAL" clId="{7A7FD5F8-2641-428B-ABB1-B633F315EF85}" dt="2021-07-22T14:37:05.855" v="3044" actId="20577"/>
        <pc:sldMkLst>
          <pc:docMk/>
          <pc:sldMk cId="1941385276" sldId="321"/>
        </pc:sldMkLst>
        <pc:spChg chg="mod">
          <ac:chgData name="Júlio César Chaves" userId="3f913fe9-3202-435d-b9f5-b2fca763184f" providerId="ADAL" clId="{7A7FD5F8-2641-428B-ABB1-B633F315EF85}" dt="2021-07-22T14:22:52.744" v="2780" actId="20577"/>
          <ac:spMkLst>
            <pc:docMk/>
            <pc:sldMk cId="1941385276" sldId="321"/>
            <ac:spMk id="2" creationId="{1FD7C138-CBE0-4993-ABE0-6A14DAFFDAD0}"/>
          </ac:spMkLst>
        </pc:spChg>
        <pc:spChg chg="del">
          <ac:chgData name="Júlio César Chaves" userId="3f913fe9-3202-435d-b9f5-b2fca763184f" providerId="ADAL" clId="{7A7FD5F8-2641-428B-ABB1-B633F315EF85}" dt="2021-07-22T14:20:15.590" v="2754" actId="478"/>
          <ac:spMkLst>
            <pc:docMk/>
            <pc:sldMk cId="1941385276" sldId="321"/>
            <ac:spMk id="6" creationId="{F2EE5CF5-37A3-4B05-BCD7-BE8C5ACC9592}"/>
          </ac:spMkLst>
        </pc:spChg>
        <pc:spChg chg="del">
          <ac:chgData name="Júlio César Chaves" userId="3f913fe9-3202-435d-b9f5-b2fca763184f" providerId="ADAL" clId="{7A7FD5F8-2641-428B-ABB1-B633F315EF85}" dt="2021-07-22T14:20:10.718" v="2752" actId="478"/>
          <ac:spMkLst>
            <pc:docMk/>
            <pc:sldMk cId="1941385276" sldId="321"/>
            <ac:spMk id="8" creationId="{C270CDCA-863B-40B4-96E2-C70358D66F7E}"/>
          </ac:spMkLst>
        </pc:spChg>
        <pc:spChg chg="add del mod">
          <ac:chgData name="Júlio César Chaves" userId="3f913fe9-3202-435d-b9f5-b2fca763184f" providerId="ADAL" clId="{7A7FD5F8-2641-428B-ABB1-B633F315EF85}" dt="2021-07-22T14:20:12.468" v="2753" actId="478"/>
          <ac:spMkLst>
            <pc:docMk/>
            <pc:sldMk cId="1941385276" sldId="321"/>
            <ac:spMk id="9" creationId="{96870106-C052-47EA-A91C-C7724E571E70}"/>
          </ac:spMkLst>
        </pc:spChg>
        <pc:spChg chg="add del mod">
          <ac:chgData name="Júlio César Chaves" userId="3f913fe9-3202-435d-b9f5-b2fca763184f" providerId="ADAL" clId="{7A7FD5F8-2641-428B-ABB1-B633F315EF85}" dt="2021-07-22T14:20:17.139" v="2755" actId="478"/>
          <ac:spMkLst>
            <pc:docMk/>
            <pc:sldMk cId="1941385276" sldId="321"/>
            <ac:spMk id="11" creationId="{770A5512-2EC7-47F5-AD9B-096D23CE6196}"/>
          </ac:spMkLst>
        </pc:spChg>
        <pc:spChg chg="add del mod">
          <ac:chgData name="Júlio César Chaves" userId="3f913fe9-3202-435d-b9f5-b2fca763184f" providerId="ADAL" clId="{7A7FD5F8-2641-428B-ABB1-B633F315EF85}" dt="2021-07-22T14:29:16.939" v="2842" actId="478"/>
          <ac:spMkLst>
            <pc:docMk/>
            <pc:sldMk cId="1941385276" sldId="321"/>
            <ac:spMk id="12" creationId="{1F058A4D-D46A-49DC-8B0F-332BF50C1CA9}"/>
          </ac:spMkLst>
        </pc:spChg>
        <pc:spChg chg="add mod">
          <ac:chgData name="Júlio César Chaves" userId="3f913fe9-3202-435d-b9f5-b2fca763184f" providerId="ADAL" clId="{7A7FD5F8-2641-428B-ABB1-B633F315EF85}" dt="2021-07-22T14:28:42.137" v="2829" actId="1076"/>
          <ac:spMkLst>
            <pc:docMk/>
            <pc:sldMk cId="1941385276" sldId="321"/>
            <ac:spMk id="15" creationId="{33950FF8-C97C-4C54-8531-CD8A504BEA80}"/>
          </ac:spMkLst>
        </pc:spChg>
        <pc:spChg chg="add mod">
          <ac:chgData name="Júlio César Chaves" userId="3f913fe9-3202-435d-b9f5-b2fca763184f" providerId="ADAL" clId="{7A7FD5F8-2641-428B-ABB1-B633F315EF85}" dt="2021-07-22T14:28:53.024" v="2839" actId="20577"/>
          <ac:spMkLst>
            <pc:docMk/>
            <pc:sldMk cId="1941385276" sldId="321"/>
            <ac:spMk id="16" creationId="{16707F7A-E7A5-46B9-823D-BCC1AA3FBD91}"/>
          </ac:spMkLst>
        </pc:spChg>
        <pc:spChg chg="add mod">
          <ac:chgData name="Júlio César Chaves" userId="3f913fe9-3202-435d-b9f5-b2fca763184f" providerId="ADAL" clId="{7A7FD5F8-2641-428B-ABB1-B633F315EF85}" dt="2021-07-22T14:29:07.496" v="2841" actId="1076"/>
          <ac:spMkLst>
            <pc:docMk/>
            <pc:sldMk cId="1941385276" sldId="321"/>
            <ac:spMk id="17" creationId="{50BAD572-0F7D-4D57-B1E3-6053F92CEABB}"/>
          </ac:spMkLst>
        </pc:spChg>
        <pc:spChg chg="add mod">
          <ac:chgData name="Júlio César Chaves" userId="3f913fe9-3202-435d-b9f5-b2fca763184f" providerId="ADAL" clId="{7A7FD5F8-2641-428B-ABB1-B633F315EF85}" dt="2021-07-22T14:36:29.415" v="3012" actId="20577"/>
          <ac:spMkLst>
            <pc:docMk/>
            <pc:sldMk cId="1941385276" sldId="321"/>
            <ac:spMk id="18" creationId="{C41E7790-AC1A-4B49-A0A7-8D662C4F36A5}"/>
          </ac:spMkLst>
        </pc:spChg>
        <pc:spChg chg="add del mod">
          <ac:chgData name="Júlio César Chaves" userId="3f913fe9-3202-435d-b9f5-b2fca763184f" providerId="ADAL" clId="{7A7FD5F8-2641-428B-ABB1-B633F315EF85}" dt="2021-07-22T14:34:32.250" v="2961" actId="1076"/>
          <ac:spMkLst>
            <pc:docMk/>
            <pc:sldMk cId="1941385276" sldId="321"/>
            <ac:spMk id="20" creationId="{EA2283A4-9811-4A6E-A982-0CA50A88D400}"/>
          </ac:spMkLst>
        </pc:spChg>
        <pc:spChg chg="add del mod">
          <ac:chgData name="Júlio César Chaves" userId="3f913fe9-3202-435d-b9f5-b2fca763184f" providerId="ADAL" clId="{7A7FD5F8-2641-428B-ABB1-B633F315EF85}" dt="2021-07-22T14:29:31.625" v="2851"/>
          <ac:spMkLst>
            <pc:docMk/>
            <pc:sldMk cId="1941385276" sldId="321"/>
            <ac:spMk id="21" creationId="{6B2F199C-7144-49A6-B561-6949AE6F9313}"/>
          </ac:spMkLst>
        </pc:spChg>
        <pc:spChg chg="add mod">
          <ac:chgData name="Júlio César Chaves" userId="3f913fe9-3202-435d-b9f5-b2fca763184f" providerId="ADAL" clId="{7A7FD5F8-2641-428B-ABB1-B633F315EF85}" dt="2021-07-22T14:35:22.537" v="2990" actId="20577"/>
          <ac:spMkLst>
            <pc:docMk/>
            <pc:sldMk cId="1941385276" sldId="321"/>
            <ac:spMk id="22" creationId="{98D58FF2-FAE2-4592-B133-96D0EEA3CAFD}"/>
          </ac:spMkLst>
        </pc:spChg>
        <pc:spChg chg="add mod">
          <ac:chgData name="Júlio César Chaves" userId="3f913fe9-3202-435d-b9f5-b2fca763184f" providerId="ADAL" clId="{7A7FD5F8-2641-428B-ABB1-B633F315EF85}" dt="2021-07-22T14:37:05.855" v="3044" actId="20577"/>
          <ac:spMkLst>
            <pc:docMk/>
            <pc:sldMk cId="1941385276" sldId="321"/>
            <ac:spMk id="23" creationId="{666F071C-90C4-4955-AE37-C4BA8F4E2941}"/>
          </ac:spMkLst>
        </pc:spChg>
        <pc:spChg chg="add mod">
          <ac:chgData name="Júlio César Chaves" userId="3f913fe9-3202-435d-b9f5-b2fca763184f" providerId="ADAL" clId="{7A7FD5F8-2641-428B-ABB1-B633F315EF85}" dt="2021-07-22T14:35:48.080" v="2992" actId="1076"/>
          <ac:spMkLst>
            <pc:docMk/>
            <pc:sldMk cId="1941385276" sldId="321"/>
            <ac:spMk id="24" creationId="{08F5AD72-1BF3-4989-9193-DFC409C9D35B}"/>
          </ac:spMkLst>
        </pc:spChg>
        <pc:picChg chg="add del mod">
          <ac:chgData name="Júlio César Chaves" userId="3f913fe9-3202-435d-b9f5-b2fca763184f" providerId="ADAL" clId="{7A7FD5F8-2641-428B-ABB1-B633F315EF85}" dt="2021-07-22T14:23:07.664" v="2782" actId="478"/>
          <ac:picMkLst>
            <pc:docMk/>
            <pc:sldMk cId="1941385276" sldId="321"/>
            <ac:picMk id="4" creationId="{80A6F61E-09CE-4FD8-B009-5A92B46FE517}"/>
          </ac:picMkLst>
        </pc:picChg>
        <pc:picChg chg="add mod">
          <ac:chgData name="Júlio César Chaves" userId="3f913fe9-3202-435d-b9f5-b2fca763184f" providerId="ADAL" clId="{7A7FD5F8-2641-428B-ABB1-B633F315EF85}" dt="2021-07-22T14:26:04.515" v="2791" actId="1076"/>
          <ac:picMkLst>
            <pc:docMk/>
            <pc:sldMk cId="1941385276" sldId="321"/>
            <ac:picMk id="13" creationId="{BFC811AA-025B-413E-AD03-8C5A251ED110}"/>
          </ac:picMkLst>
        </pc:picChg>
        <pc:picChg chg="add mod">
          <ac:chgData name="Júlio César Chaves" userId="3f913fe9-3202-435d-b9f5-b2fca763184f" providerId="ADAL" clId="{7A7FD5F8-2641-428B-ABB1-B633F315EF85}" dt="2021-07-22T14:26:03.339" v="2790" actId="1076"/>
          <ac:picMkLst>
            <pc:docMk/>
            <pc:sldMk cId="1941385276" sldId="321"/>
            <ac:picMk id="14" creationId="{95E31469-2A39-46EA-8039-BBE007354FC8}"/>
          </ac:picMkLst>
        </pc:picChg>
      </pc:sldChg>
      <pc:sldChg chg="addSp delSp modSp mod">
        <pc:chgData name="Júlio César Chaves" userId="3f913fe9-3202-435d-b9f5-b2fca763184f" providerId="ADAL" clId="{7A7FD5F8-2641-428B-ABB1-B633F315EF85}" dt="2021-07-22T15:09:55.746" v="3318" actId="478"/>
        <pc:sldMkLst>
          <pc:docMk/>
          <pc:sldMk cId="929839991" sldId="322"/>
        </pc:sldMkLst>
        <pc:spChg chg="add del mod">
          <ac:chgData name="Júlio César Chaves" userId="3f913fe9-3202-435d-b9f5-b2fca763184f" providerId="ADAL" clId="{7A7FD5F8-2641-428B-ABB1-B633F315EF85}" dt="2021-07-22T15:09:55.746" v="3318" actId="478"/>
          <ac:spMkLst>
            <pc:docMk/>
            <pc:sldMk cId="929839991" sldId="322"/>
            <ac:spMk id="4" creationId="{45F0956E-8CC0-4415-B37B-5E053ACD2B53}"/>
          </ac:spMkLst>
        </pc:spChg>
        <pc:spChg chg="mod">
          <ac:chgData name="Júlio César Chaves" userId="3f913fe9-3202-435d-b9f5-b2fca763184f" providerId="ADAL" clId="{7A7FD5F8-2641-428B-ABB1-B633F315EF85}" dt="2021-07-22T15:01:46.888" v="3051"/>
          <ac:spMkLst>
            <pc:docMk/>
            <pc:sldMk cId="929839991" sldId="322"/>
            <ac:spMk id="5" creationId="{A7762A2D-1338-4A5E-B7C3-3FA800D115BB}"/>
          </ac:spMkLst>
        </pc:spChg>
        <pc:spChg chg="del mod">
          <ac:chgData name="Júlio César Chaves" userId="3f913fe9-3202-435d-b9f5-b2fca763184f" providerId="ADAL" clId="{7A7FD5F8-2641-428B-ABB1-B633F315EF85}" dt="2021-07-22T15:09:52.421" v="3317" actId="478"/>
          <ac:spMkLst>
            <pc:docMk/>
            <pc:sldMk cId="929839991" sldId="322"/>
            <ac:spMk id="6" creationId="{F2EE5CF5-37A3-4B05-BCD7-BE8C5ACC9592}"/>
          </ac:spMkLst>
        </pc:spChg>
        <pc:spChg chg="mod">
          <ac:chgData name="Júlio César Chaves" userId="3f913fe9-3202-435d-b9f5-b2fca763184f" providerId="ADAL" clId="{7A7FD5F8-2641-428B-ABB1-B633F315EF85}" dt="2021-07-22T15:09:49.130" v="3316" actId="20577"/>
          <ac:spMkLst>
            <pc:docMk/>
            <pc:sldMk cId="929839991" sldId="322"/>
            <ac:spMk id="8" creationId="{C270CDCA-863B-40B4-96E2-C70358D66F7E}"/>
          </ac:spMkLst>
        </pc:spChg>
      </pc:sldChg>
      <pc:sldChg chg="modSp mod">
        <pc:chgData name="Júlio César Chaves" userId="3f913fe9-3202-435d-b9f5-b2fca763184f" providerId="ADAL" clId="{7A7FD5F8-2641-428B-ABB1-B633F315EF85}" dt="2021-07-22T15:47:54.880" v="4020" actId="5793"/>
        <pc:sldMkLst>
          <pc:docMk/>
          <pc:sldMk cId="19588457" sldId="323"/>
        </pc:sldMkLst>
        <pc:spChg chg="mod">
          <ac:chgData name="Júlio César Chaves" userId="3f913fe9-3202-435d-b9f5-b2fca763184f" providerId="ADAL" clId="{7A7FD5F8-2641-428B-ABB1-B633F315EF85}" dt="2021-07-22T15:41:48.942" v="3764" actId="20577"/>
          <ac:spMkLst>
            <pc:docMk/>
            <pc:sldMk cId="19588457" sldId="323"/>
            <ac:spMk id="2" creationId="{1FD7C138-CBE0-4993-ABE0-6A14DAFFDAD0}"/>
          </ac:spMkLst>
        </pc:spChg>
        <pc:spChg chg="mod">
          <ac:chgData name="Júlio César Chaves" userId="3f913fe9-3202-435d-b9f5-b2fca763184f" providerId="ADAL" clId="{7A7FD5F8-2641-428B-ABB1-B633F315EF85}" dt="2021-07-22T15:47:54.880" v="4020" actId="5793"/>
          <ac:spMkLst>
            <pc:docMk/>
            <pc:sldMk cId="19588457" sldId="323"/>
            <ac:spMk id="6" creationId="{F2EE5CF5-37A3-4B05-BCD7-BE8C5ACC9592}"/>
          </ac:spMkLst>
        </pc:spChg>
        <pc:spChg chg="mod">
          <ac:chgData name="Júlio César Chaves" userId="3f913fe9-3202-435d-b9f5-b2fca763184f" providerId="ADAL" clId="{7A7FD5F8-2641-428B-ABB1-B633F315EF85}" dt="2021-07-22T15:45:47.331" v="3966" actId="6549"/>
          <ac:spMkLst>
            <pc:docMk/>
            <pc:sldMk cId="19588457" sldId="323"/>
            <ac:spMk id="8" creationId="{C270CDCA-863B-40B4-96E2-C70358D66F7E}"/>
          </ac:spMkLst>
        </pc:spChg>
      </pc:sldChg>
      <pc:sldChg chg="del">
        <pc:chgData name="Júlio César Chaves" userId="3f913fe9-3202-435d-b9f5-b2fca763184f" providerId="ADAL" clId="{7A7FD5F8-2641-428B-ABB1-B633F315EF85}" dt="2021-07-22T15:48:31.742" v="4021" actId="47"/>
        <pc:sldMkLst>
          <pc:docMk/>
          <pc:sldMk cId="3734223445" sldId="324"/>
        </pc:sldMkLst>
      </pc:sldChg>
      <pc:sldChg chg="modSp del mod">
        <pc:chgData name="Júlio César Chaves" userId="3f913fe9-3202-435d-b9f5-b2fca763184f" providerId="ADAL" clId="{7A7FD5F8-2641-428B-ABB1-B633F315EF85}" dt="2021-07-22T17:59:32.271" v="4047" actId="47"/>
        <pc:sldMkLst>
          <pc:docMk/>
          <pc:sldMk cId="1840886251" sldId="325"/>
        </pc:sldMkLst>
        <pc:spChg chg="mod">
          <ac:chgData name="Júlio César Chaves" userId="3f913fe9-3202-435d-b9f5-b2fca763184f" providerId="ADAL" clId="{7A7FD5F8-2641-428B-ABB1-B633F315EF85}" dt="2021-07-22T15:49:06.420" v="4022" actId="6549"/>
          <ac:spMkLst>
            <pc:docMk/>
            <pc:sldMk cId="1840886251" sldId="325"/>
            <ac:spMk id="6" creationId="{F2EE5CF5-37A3-4B05-BCD7-BE8C5ACC9592}"/>
          </ac:spMkLst>
        </pc:spChg>
        <pc:spChg chg="mod">
          <ac:chgData name="Júlio César Chaves" userId="3f913fe9-3202-435d-b9f5-b2fca763184f" providerId="ADAL" clId="{7A7FD5F8-2641-428B-ABB1-B633F315EF85}" dt="2021-07-22T15:49:08.324" v="4023" actId="6549"/>
          <ac:spMkLst>
            <pc:docMk/>
            <pc:sldMk cId="1840886251" sldId="325"/>
            <ac:spMk id="8" creationId="{C270CDCA-863B-40B4-96E2-C70358D66F7E}"/>
          </ac:spMkLst>
        </pc:spChg>
      </pc:sldChg>
      <pc:sldChg chg="addSp delSp modSp add mod modNotesTx">
        <pc:chgData name="Júlio César Chaves" userId="3f913fe9-3202-435d-b9f5-b2fca763184f" providerId="ADAL" clId="{7A7FD5F8-2641-428B-ABB1-B633F315EF85}" dt="2021-07-22T18:00:48.733" v="4050" actId="20577"/>
        <pc:sldMkLst>
          <pc:docMk/>
          <pc:sldMk cId="3898828060" sldId="326"/>
        </pc:sldMkLst>
        <pc:spChg chg="mod">
          <ac:chgData name="Júlio César Chaves" userId="3f913fe9-3202-435d-b9f5-b2fca763184f" providerId="ADAL" clId="{7A7FD5F8-2641-428B-ABB1-B633F315EF85}" dt="2021-07-22T18:00:48.733" v="4050" actId="20577"/>
          <ac:spMkLst>
            <pc:docMk/>
            <pc:sldMk cId="3898828060" sldId="326"/>
            <ac:spMk id="2" creationId="{1FD7C138-CBE0-4993-ABE0-6A14DAFFDAD0}"/>
          </ac:spMkLst>
        </pc:spChg>
        <pc:spChg chg="mod">
          <ac:chgData name="Júlio César Chaves" userId="3f913fe9-3202-435d-b9f5-b2fca763184f" providerId="ADAL" clId="{7A7FD5F8-2641-428B-ABB1-B633F315EF85}" dt="2021-07-22T13:54:59.906" v="2323" actId="14100"/>
          <ac:spMkLst>
            <pc:docMk/>
            <pc:sldMk cId="3898828060" sldId="326"/>
            <ac:spMk id="6" creationId="{F2EE5CF5-37A3-4B05-BCD7-BE8C5ACC9592}"/>
          </ac:spMkLst>
        </pc:spChg>
        <pc:spChg chg="mod">
          <ac:chgData name="Júlio César Chaves" userId="3f913fe9-3202-435d-b9f5-b2fca763184f" providerId="ADAL" clId="{7A7FD5F8-2641-428B-ABB1-B633F315EF85}" dt="2021-07-22T13:55:11.842" v="2327" actId="20577"/>
          <ac:spMkLst>
            <pc:docMk/>
            <pc:sldMk cId="3898828060" sldId="326"/>
            <ac:spMk id="8" creationId="{C270CDCA-863B-40B4-96E2-C70358D66F7E}"/>
          </ac:spMkLst>
        </pc:spChg>
        <pc:spChg chg="add del mod">
          <ac:chgData name="Júlio César Chaves" userId="3f913fe9-3202-435d-b9f5-b2fca763184f" providerId="ADAL" clId="{7A7FD5F8-2641-428B-ABB1-B633F315EF85}" dt="2021-07-22T13:55:02.330" v="2324" actId="478"/>
          <ac:spMkLst>
            <pc:docMk/>
            <pc:sldMk cId="3898828060" sldId="326"/>
            <ac:spMk id="9" creationId="{38DE5901-F10F-49FD-A9B6-52B20DB5DE3E}"/>
          </ac:spMkLst>
        </pc:spChg>
      </pc:sldChg>
      <pc:sldChg chg="del">
        <pc:chgData name="Júlio César Chaves" userId="3f913fe9-3202-435d-b9f5-b2fca763184f" providerId="ADAL" clId="{7A7FD5F8-2641-428B-ABB1-B633F315EF85}" dt="2021-07-20T14:29:09.542" v="35" actId="47"/>
        <pc:sldMkLst>
          <pc:docMk/>
          <pc:sldMk cId="105159225" sldId="327"/>
        </pc:sldMkLst>
      </pc:sldChg>
      <pc:sldChg chg="add del">
        <pc:chgData name="Júlio César Chaves" userId="3f913fe9-3202-435d-b9f5-b2fca763184f" providerId="ADAL" clId="{7A7FD5F8-2641-428B-ABB1-B633F315EF85}" dt="2021-07-22T14:59:26.983" v="3045" actId="47"/>
        <pc:sldMkLst>
          <pc:docMk/>
          <pc:sldMk cId="1473565226" sldId="327"/>
        </pc:sldMkLst>
      </pc:sldChg>
      <pc:sldChg chg="modSp add mod">
        <pc:chgData name="Júlio César Chaves" userId="3f913fe9-3202-435d-b9f5-b2fca763184f" providerId="ADAL" clId="{7A7FD5F8-2641-428B-ABB1-B633F315EF85}" dt="2021-07-22T15:22:00.060" v="3693" actId="20577"/>
        <pc:sldMkLst>
          <pc:docMk/>
          <pc:sldMk cId="2818597822" sldId="327"/>
        </pc:sldMkLst>
        <pc:spChg chg="mod">
          <ac:chgData name="Júlio César Chaves" userId="3f913fe9-3202-435d-b9f5-b2fca763184f" providerId="ADAL" clId="{7A7FD5F8-2641-428B-ABB1-B633F315EF85}" dt="2021-07-22T15:22:00.060" v="3693" actId="20577"/>
          <ac:spMkLst>
            <pc:docMk/>
            <pc:sldMk cId="2818597822" sldId="327"/>
            <ac:spMk id="2" creationId="{1FD7C138-CBE0-4993-ABE0-6A14DAFFDAD0}"/>
          </ac:spMkLst>
        </pc:spChg>
        <pc:spChg chg="mod">
          <ac:chgData name="Júlio César Chaves" userId="3f913fe9-3202-435d-b9f5-b2fca763184f" providerId="ADAL" clId="{7A7FD5F8-2641-428B-ABB1-B633F315EF85}" dt="2021-07-22T15:21:34.495" v="3681" actId="113"/>
          <ac:spMkLst>
            <pc:docMk/>
            <pc:sldMk cId="2818597822" sldId="327"/>
            <ac:spMk id="8" creationId="{C270CDCA-863B-40B4-96E2-C70358D66F7E}"/>
          </ac:spMkLst>
        </pc:spChg>
      </pc:sldChg>
      <pc:sldChg chg="add">
        <pc:chgData name="Júlio César Chaves" userId="3f913fe9-3202-435d-b9f5-b2fca763184f" providerId="ADAL" clId="{7A7FD5F8-2641-428B-ABB1-B633F315EF85}" dt="2021-07-22T17:59:09.038" v="4024"/>
        <pc:sldMkLst>
          <pc:docMk/>
          <pc:sldMk cId="1296444834" sldId="328"/>
        </pc:sldMkLst>
      </pc:sldChg>
      <pc:sldChg chg="del">
        <pc:chgData name="Júlio César Chaves" userId="3f913fe9-3202-435d-b9f5-b2fca763184f" providerId="ADAL" clId="{7A7FD5F8-2641-428B-ABB1-B633F315EF85}" dt="2021-07-20T14:29:09.542" v="35" actId="47"/>
        <pc:sldMkLst>
          <pc:docMk/>
          <pc:sldMk cId="3441492987" sldId="328"/>
        </pc:sldMkLst>
      </pc:sldChg>
      <pc:sldChg chg="del">
        <pc:chgData name="Júlio César Chaves" userId="3f913fe9-3202-435d-b9f5-b2fca763184f" providerId="ADAL" clId="{7A7FD5F8-2641-428B-ABB1-B633F315EF85}" dt="2021-07-20T14:29:09.542" v="35" actId="47"/>
        <pc:sldMkLst>
          <pc:docMk/>
          <pc:sldMk cId="93438378" sldId="329"/>
        </pc:sldMkLst>
      </pc:sldChg>
      <pc:sldChg chg="modSp add mod">
        <pc:chgData name="Júlio César Chaves" userId="3f913fe9-3202-435d-b9f5-b2fca763184f" providerId="ADAL" clId="{7A7FD5F8-2641-428B-ABB1-B633F315EF85}" dt="2021-07-22T17:59:19.015" v="4046" actId="20577"/>
        <pc:sldMkLst>
          <pc:docMk/>
          <pc:sldMk cId="632685977" sldId="329"/>
        </pc:sldMkLst>
        <pc:spChg chg="mod">
          <ac:chgData name="Júlio César Chaves" userId="3f913fe9-3202-435d-b9f5-b2fca763184f" providerId="ADAL" clId="{7A7FD5F8-2641-428B-ABB1-B633F315EF85}" dt="2021-07-22T17:59:19.015" v="4046" actId="20577"/>
          <ac:spMkLst>
            <pc:docMk/>
            <pc:sldMk cId="632685977" sldId="329"/>
            <ac:spMk id="2" creationId="{0B83FF71-A2A9-4AED-B7AA-0DE4C141C9B3}"/>
          </ac:spMkLst>
        </pc:spChg>
      </pc:sldChg>
      <pc:sldChg chg="addSp delSp modSp add mod modNotesTx">
        <pc:chgData name="Júlio César Chaves" userId="3f913fe9-3202-435d-b9f5-b2fca763184f" providerId="ADAL" clId="{7A7FD5F8-2641-428B-ABB1-B633F315EF85}" dt="2021-08-03T17:14:27.858" v="4147" actId="255"/>
        <pc:sldMkLst>
          <pc:docMk/>
          <pc:sldMk cId="1993423019" sldId="330"/>
        </pc:sldMkLst>
        <pc:spChg chg="mod">
          <ac:chgData name="Júlio César Chaves" userId="3f913fe9-3202-435d-b9f5-b2fca763184f" providerId="ADAL" clId="{7A7FD5F8-2641-428B-ABB1-B633F315EF85}" dt="2021-07-22T18:04:53.986" v="4062" actId="20577"/>
          <ac:spMkLst>
            <pc:docMk/>
            <pc:sldMk cId="1993423019" sldId="330"/>
            <ac:spMk id="2" creationId="{1FD7C138-CBE0-4993-ABE0-6A14DAFFDAD0}"/>
          </ac:spMkLst>
        </pc:spChg>
        <pc:spChg chg="mod">
          <ac:chgData name="Júlio César Chaves" userId="3f913fe9-3202-435d-b9f5-b2fca763184f" providerId="ADAL" clId="{7A7FD5F8-2641-428B-ABB1-B633F315EF85}" dt="2021-07-22T18:59:58.889" v="4133" actId="6549"/>
          <ac:spMkLst>
            <pc:docMk/>
            <pc:sldMk cId="1993423019" sldId="330"/>
            <ac:spMk id="8" creationId="{03EE8610-E1D7-4DA2-B05C-C14704E8D695}"/>
          </ac:spMkLst>
        </pc:spChg>
        <pc:spChg chg="mod">
          <ac:chgData name="Júlio César Chaves" userId="3f913fe9-3202-435d-b9f5-b2fca763184f" providerId="ADAL" clId="{7A7FD5F8-2641-428B-ABB1-B633F315EF85}" dt="2021-07-22T19:00:01.257" v="4134" actId="6549"/>
          <ac:spMkLst>
            <pc:docMk/>
            <pc:sldMk cId="1993423019" sldId="330"/>
            <ac:spMk id="9" creationId="{6F9ACBAB-D940-4385-9F7F-BA27B61C13C6}"/>
          </ac:spMkLst>
        </pc:spChg>
        <pc:spChg chg="mod">
          <ac:chgData name="Júlio César Chaves" userId="3f913fe9-3202-435d-b9f5-b2fca763184f" providerId="ADAL" clId="{7A7FD5F8-2641-428B-ABB1-B633F315EF85}" dt="2021-07-22T18:59:53.940" v="4132" actId="6549"/>
          <ac:spMkLst>
            <pc:docMk/>
            <pc:sldMk cId="1993423019" sldId="330"/>
            <ac:spMk id="10" creationId="{A4796970-C2ED-406E-9DC1-465E0B07916E}"/>
          </ac:spMkLst>
        </pc:spChg>
        <pc:spChg chg="del mod">
          <ac:chgData name="Júlio César Chaves" userId="3f913fe9-3202-435d-b9f5-b2fca763184f" providerId="ADAL" clId="{7A7FD5F8-2641-428B-ABB1-B633F315EF85}" dt="2021-07-22T19:00:03.876" v="4135" actId="478"/>
          <ac:spMkLst>
            <pc:docMk/>
            <pc:sldMk cId="1993423019" sldId="330"/>
            <ac:spMk id="11" creationId="{48C66BAB-123D-4B73-A6BD-F4863417F733}"/>
          </ac:spMkLst>
        </pc:spChg>
        <pc:picChg chg="add mod">
          <ac:chgData name="Júlio César Chaves" userId="3f913fe9-3202-435d-b9f5-b2fca763184f" providerId="ADAL" clId="{7A7FD5F8-2641-428B-ABB1-B633F315EF85}" dt="2021-07-22T18:59:39.930" v="4130" actId="1076"/>
          <ac:picMkLst>
            <pc:docMk/>
            <pc:sldMk cId="1993423019" sldId="330"/>
            <ac:picMk id="12" creationId="{7D3FD032-2103-4E13-9B6F-217D3A42A987}"/>
          </ac:picMkLst>
        </pc:picChg>
      </pc:sldChg>
      <pc:sldChg chg="del">
        <pc:chgData name="Júlio César Chaves" userId="3f913fe9-3202-435d-b9f5-b2fca763184f" providerId="ADAL" clId="{7A7FD5F8-2641-428B-ABB1-B633F315EF85}" dt="2021-07-20T14:29:09.542" v="35" actId="47"/>
        <pc:sldMkLst>
          <pc:docMk/>
          <pc:sldMk cId="3768277021" sldId="330"/>
        </pc:sldMkLst>
      </pc:sldChg>
      <pc:sldChg chg="add">
        <pc:chgData name="Júlio César Chaves" userId="3f913fe9-3202-435d-b9f5-b2fca763184f" providerId="ADAL" clId="{7A7FD5F8-2641-428B-ABB1-B633F315EF85}" dt="2021-07-22T18:04:38.862" v="4051"/>
        <pc:sldMkLst>
          <pc:docMk/>
          <pc:sldMk cId="2217752122" sldId="331"/>
        </pc:sldMkLst>
      </pc:sldChg>
      <pc:sldChg chg="del">
        <pc:chgData name="Júlio César Chaves" userId="3f913fe9-3202-435d-b9f5-b2fca763184f" providerId="ADAL" clId="{7A7FD5F8-2641-428B-ABB1-B633F315EF85}" dt="2021-07-20T14:29:09.542" v="35" actId="47"/>
        <pc:sldMkLst>
          <pc:docMk/>
          <pc:sldMk cId="3225712823" sldId="331"/>
        </pc:sldMkLst>
      </pc:sldChg>
      <pc:sldChg chg="add">
        <pc:chgData name="Júlio César Chaves" userId="3f913fe9-3202-435d-b9f5-b2fca763184f" providerId="ADAL" clId="{7A7FD5F8-2641-428B-ABB1-B633F315EF85}" dt="2021-07-22T18:04:38.862" v="4051"/>
        <pc:sldMkLst>
          <pc:docMk/>
          <pc:sldMk cId="2176598183" sldId="332"/>
        </pc:sldMkLst>
      </pc:sldChg>
      <pc:sldChg chg="del">
        <pc:chgData name="Júlio César Chaves" userId="3f913fe9-3202-435d-b9f5-b2fca763184f" providerId="ADAL" clId="{7A7FD5F8-2641-428B-ABB1-B633F315EF85}" dt="2021-07-20T14:29:09.542" v="35" actId="47"/>
        <pc:sldMkLst>
          <pc:docMk/>
          <pc:sldMk cId="2827467724" sldId="332"/>
        </pc:sldMkLst>
      </pc:sldChg>
      <pc:sldChg chg="add">
        <pc:chgData name="Júlio César Chaves" userId="3f913fe9-3202-435d-b9f5-b2fca763184f" providerId="ADAL" clId="{7A7FD5F8-2641-428B-ABB1-B633F315EF85}" dt="2021-07-22T18:04:38.862" v="4051"/>
        <pc:sldMkLst>
          <pc:docMk/>
          <pc:sldMk cId="2361067499" sldId="333"/>
        </pc:sldMkLst>
      </pc:sldChg>
      <pc:sldChg chg="del">
        <pc:chgData name="Júlio César Chaves" userId="3f913fe9-3202-435d-b9f5-b2fca763184f" providerId="ADAL" clId="{7A7FD5F8-2641-428B-ABB1-B633F315EF85}" dt="2021-07-20T14:29:09.542" v="35" actId="47"/>
        <pc:sldMkLst>
          <pc:docMk/>
          <pc:sldMk cId="3609365172" sldId="333"/>
        </pc:sldMkLst>
      </pc:sldChg>
      <pc:sldChg chg="add">
        <pc:chgData name="Júlio César Chaves" userId="3f913fe9-3202-435d-b9f5-b2fca763184f" providerId="ADAL" clId="{7A7FD5F8-2641-428B-ABB1-B633F315EF85}" dt="2021-07-22T18:04:38.862" v="4051"/>
        <pc:sldMkLst>
          <pc:docMk/>
          <pc:sldMk cId="53386901" sldId="334"/>
        </pc:sldMkLst>
      </pc:sldChg>
      <pc:sldChg chg="del">
        <pc:chgData name="Júlio César Chaves" userId="3f913fe9-3202-435d-b9f5-b2fca763184f" providerId="ADAL" clId="{7A7FD5F8-2641-428B-ABB1-B633F315EF85}" dt="2021-07-20T14:29:09.542" v="35" actId="47"/>
        <pc:sldMkLst>
          <pc:docMk/>
          <pc:sldMk cId="723996665" sldId="334"/>
        </pc:sldMkLst>
      </pc:sldChg>
      <pc:sldChg chg="del">
        <pc:chgData name="Júlio César Chaves" userId="3f913fe9-3202-435d-b9f5-b2fca763184f" providerId="ADAL" clId="{7A7FD5F8-2641-428B-ABB1-B633F315EF85}" dt="2021-07-20T14:29:09.542" v="35" actId="47"/>
        <pc:sldMkLst>
          <pc:docMk/>
          <pc:sldMk cId="1966404388" sldId="335"/>
        </pc:sldMkLst>
      </pc:sldChg>
      <pc:sldChg chg="add">
        <pc:chgData name="Júlio César Chaves" userId="3f913fe9-3202-435d-b9f5-b2fca763184f" providerId="ADAL" clId="{7A7FD5F8-2641-428B-ABB1-B633F315EF85}" dt="2021-07-22T18:04:38.862" v="4051"/>
        <pc:sldMkLst>
          <pc:docMk/>
          <pc:sldMk cId="3028007947" sldId="335"/>
        </pc:sldMkLst>
      </pc:sldChg>
      <pc:sldChg chg="del">
        <pc:chgData name="Júlio César Chaves" userId="3f913fe9-3202-435d-b9f5-b2fca763184f" providerId="ADAL" clId="{7A7FD5F8-2641-428B-ABB1-B633F315EF85}" dt="2021-07-20T14:29:09.542" v="35" actId="47"/>
        <pc:sldMkLst>
          <pc:docMk/>
          <pc:sldMk cId="3104908072" sldId="336"/>
        </pc:sldMkLst>
      </pc:sldChg>
      <pc:sldChg chg="add">
        <pc:chgData name="Júlio César Chaves" userId="3f913fe9-3202-435d-b9f5-b2fca763184f" providerId="ADAL" clId="{7A7FD5F8-2641-428B-ABB1-B633F315EF85}" dt="2021-07-22T18:04:38.862" v="4051"/>
        <pc:sldMkLst>
          <pc:docMk/>
          <pc:sldMk cId="3235579020" sldId="336"/>
        </pc:sldMkLst>
      </pc:sldChg>
      <pc:sldChg chg="add">
        <pc:chgData name="Júlio César Chaves" userId="3f913fe9-3202-435d-b9f5-b2fca763184f" providerId="ADAL" clId="{7A7FD5F8-2641-428B-ABB1-B633F315EF85}" dt="2021-07-22T18:04:38.862" v="4051"/>
        <pc:sldMkLst>
          <pc:docMk/>
          <pc:sldMk cId="634465581" sldId="337"/>
        </pc:sldMkLst>
      </pc:sldChg>
      <pc:sldChg chg="del">
        <pc:chgData name="Júlio César Chaves" userId="3f913fe9-3202-435d-b9f5-b2fca763184f" providerId="ADAL" clId="{7A7FD5F8-2641-428B-ABB1-B633F315EF85}" dt="2021-07-20T14:29:09.542" v="35" actId="47"/>
        <pc:sldMkLst>
          <pc:docMk/>
          <pc:sldMk cId="782284429" sldId="337"/>
        </pc:sldMkLst>
      </pc:sldChg>
      <pc:sldChg chg="add">
        <pc:chgData name="Júlio César Chaves" userId="3f913fe9-3202-435d-b9f5-b2fca763184f" providerId="ADAL" clId="{7A7FD5F8-2641-428B-ABB1-B633F315EF85}" dt="2021-07-22T18:04:38.862" v="4051"/>
        <pc:sldMkLst>
          <pc:docMk/>
          <pc:sldMk cId="1867717464" sldId="338"/>
        </pc:sldMkLst>
      </pc:sldChg>
      <pc:sldChg chg="del">
        <pc:chgData name="Júlio César Chaves" userId="3f913fe9-3202-435d-b9f5-b2fca763184f" providerId="ADAL" clId="{7A7FD5F8-2641-428B-ABB1-B633F315EF85}" dt="2021-07-20T14:29:09.542" v="35" actId="47"/>
        <pc:sldMkLst>
          <pc:docMk/>
          <pc:sldMk cId="1879114160" sldId="338"/>
        </pc:sldMkLst>
      </pc:sldChg>
      <pc:sldChg chg="del">
        <pc:chgData name="Júlio César Chaves" userId="3f913fe9-3202-435d-b9f5-b2fca763184f" providerId="ADAL" clId="{7A7FD5F8-2641-428B-ABB1-B633F315EF85}" dt="2021-07-20T14:29:09.542" v="35" actId="47"/>
        <pc:sldMkLst>
          <pc:docMk/>
          <pc:sldMk cId="4005531493" sldId="339"/>
        </pc:sldMkLst>
      </pc:sldChg>
      <pc:sldChg chg="del">
        <pc:chgData name="Júlio César Chaves" userId="3f913fe9-3202-435d-b9f5-b2fca763184f" providerId="ADAL" clId="{7A7FD5F8-2641-428B-ABB1-B633F315EF85}" dt="2021-07-20T14:29:09.542" v="35" actId="47"/>
        <pc:sldMkLst>
          <pc:docMk/>
          <pc:sldMk cId="3945369851" sldId="340"/>
        </pc:sldMkLst>
      </pc:sldChg>
      <pc:sldChg chg="del">
        <pc:chgData name="Júlio César Chaves" userId="3f913fe9-3202-435d-b9f5-b2fca763184f" providerId="ADAL" clId="{7A7FD5F8-2641-428B-ABB1-B633F315EF85}" dt="2021-07-20T14:29:09.542" v="35" actId="47"/>
        <pc:sldMkLst>
          <pc:docMk/>
          <pc:sldMk cId="1614377096" sldId="341"/>
        </pc:sldMkLst>
      </pc:sldChg>
      <pc:sldChg chg="del">
        <pc:chgData name="Júlio César Chaves" userId="3f913fe9-3202-435d-b9f5-b2fca763184f" providerId="ADAL" clId="{7A7FD5F8-2641-428B-ABB1-B633F315EF85}" dt="2021-07-20T14:29:09.542" v="35" actId="47"/>
        <pc:sldMkLst>
          <pc:docMk/>
          <pc:sldMk cId="660959507" sldId="342"/>
        </pc:sldMkLst>
      </pc:sldChg>
      <pc:sldChg chg="del">
        <pc:chgData name="Júlio César Chaves" userId="3f913fe9-3202-435d-b9f5-b2fca763184f" providerId="ADAL" clId="{7A7FD5F8-2641-428B-ABB1-B633F315EF85}" dt="2021-07-20T14:29:09.542" v="35" actId="47"/>
        <pc:sldMkLst>
          <pc:docMk/>
          <pc:sldMk cId="1166463077" sldId="343"/>
        </pc:sldMkLst>
      </pc:sldChg>
      <pc:sldChg chg="del">
        <pc:chgData name="Júlio César Chaves" userId="3f913fe9-3202-435d-b9f5-b2fca763184f" providerId="ADAL" clId="{7A7FD5F8-2641-428B-ABB1-B633F315EF85}" dt="2021-07-20T14:29:09.542" v="35" actId="47"/>
        <pc:sldMkLst>
          <pc:docMk/>
          <pc:sldMk cId="879659702" sldId="344"/>
        </pc:sldMkLst>
      </pc:sldChg>
      <pc:sldChg chg="del">
        <pc:chgData name="Júlio César Chaves" userId="3f913fe9-3202-435d-b9f5-b2fca763184f" providerId="ADAL" clId="{7A7FD5F8-2641-428B-ABB1-B633F315EF85}" dt="2021-07-20T14:29:09.542" v="35" actId="47"/>
        <pc:sldMkLst>
          <pc:docMk/>
          <pc:sldMk cId="2954476662" sldId="345"/>
        </pc:sldMkLst>
      </pc:sldChg>
      <pc:sldChg chg="del">
        <pc:chgData name="Júlio César Chaves" userId="3f913fe9-3202-435d-b9f5-b2fca763184f" providerId="ADAL" clId="{7A7FD5F8-2641-428B-ABB1-B633F315EF85}" dt="2021-07-20T14:29:09.542" v="35" actId="47"/>
        <pc:sldMkLst>
          <pc:docMk/>
          <pc:sldMk cId="2733926045" sldId="346"/>
        </pc:sldMkLst>
      </pc:sldChg>
      <pc:sldChg chg="del">
        <pc:chgData name="Júlio César Chaves" userId="3f913fe9-3202-435d-b9f5-b2fca763184f" providerId="ADAL" clId="{7A7FD5F8-2641-428B-ABB1-B633F315EF85}" dt="2021-07-20T14:29:09.542" v="35" actId="47"/>
        <pc:sldMkLst>
          <pc:docMk/>
          <pc:sldMk cId="1173090192" sldId="347"/>
        </pc:sldMkLst>
      </pc:sldChg>
      <pc:sldChg chg="del">
        <pc:chgData name="Júlio César Chaves" userId="3f913fe9-3202-435d-b9f5-b2fca763184f" providerId="ADAL" clId="{7A7FD5F8-2641-428B-ABB1-B633F315EF85}" dt="2021-07-20T14:29:09.542" v="35" actId="47"/>
        <pc:sldMkLst>
          <pc:docMk/>
          <pc:sldMk cId="3467016877" sldId="348"/>
        </pc:sldMkLst>
      </pc:sldChg>
      <pc:sldChg chg="del">
        <pc:chgData name="Júlio César Chaves" userId="3f913fe9-3202-435d-b9f5-b2fca763184f" providerId="ADAL" clId="{7A7FD5F8-2641-428B-ABB1-B633F315EF85}" dt="2021-07-20T14:29:09.542" v="35" actId="47"/>
        <pc:sldMkLst>
          <pc:docMk/>
          <pc:sldMk cId="256226498" sldId="349"/>
        </pc:sldMkLst>
      </pc:sldChg>
      <pc:sldChg chg="del">
        <pc:chgData name="Júlio César Chaves" userId="3f913fe9-3202-435d-b9f5-b2fca763184f" providerId="ADAL" clId="{7A7FD5F8-2641-428B-ABB1-B633F315EF85}" dt="2021-07-20T14:29:09.542" v="35" actId="47"/>
        <pc:sldMkLst>
          <pc:docMk/>
          <pc:sldMk cId="1342419643" sldId="350"/>
        </pc:sldMkLst>
      </pc:sldChg>
      <pc:sldChg chg="del">
        <pc:chgData name="Júlio César Chaves" userId="3f913fe9-3202-435d-b9f5-b2fca763184f" providerId="ADAL" clId="{7A7FD5F8-2641-428B-ABB1-B633F315EF85}" dt="2021-07-20T14:29:09.542" v="35" actId="47"/>
        <pc:sldMkLst>
          <pc:docMk/>
          <pc:sldMk cId="2712587818" sldId="351"/>
        </pc:sldMkLst>
      </pc:sldChg>
      <pc:sldChg chg="del">
        <pc:chgData name="Júlio César Chaves" userId="3f913fe9-3202-435d-b9f5-b2fca763184f" providerId="ADAL" clId="{7A7FD5F8-2641-428B-ABB1-B633F315EF85}" dt="2021-07-20T14:29:09.542" v="35" actId="47"/>
        <pc:sldMkLst>
          <pc:docMk/>
          <pc:sldMk cId="1195624909" sldId="352"/>
        </pc:sldMkLst>
      </pc:sldChg>
      <pc:sldChg chg="del">
        <pc:chgData name="Júlio César Chaves" userId="3f913fe9-3202-435d-b9f5-b2fca763184f" providerId="ADAL" clId="{7A7FD5F8-2641-428B-ABB1-B633F315EF85}" dt="2021-07-20T14:29:09.542" v="35" actId="47"/>
        <pc:sldMkLst>
          <pc:docMk/>
          <pc:sldMk cId="3972776739" sldId="353"/>
        </pc:sldMkLst>
      </pc:sldChg>
      <pc:sldChg chg="del">
        <pc:chgData name="Júlio César Chaves" userId="3f913fe9-3202-435d-b9f5-b2fca763184f" providerId="ADAL" clId="{7A7FD5F8-2641-428B-ABB1-B633F315EF85}" dt="2021-07-20T14:29:09.542" v="35" actId="47"/>
        <pc:sldMkLst>
          <pc:docMk/>
          <pc:sldMk cId="196720129" sldId="354"/>
        </pc:sldMkLst>
      </pc:sldChg>
      <pc:sldChg chg="del">
        <pc:chgData name="Júlio César Chaves" userId="3f913fe9-3202-435d-b9f5-b2fca763184f" providerId="ADAL" clId="{7A7FD5F8-2641-428B-ABB1-B633F315EF85}" dt="2021-07-20T14:29:09.542" v="35" actId="47"/>
        <pc:sldMkLst>
          <pc:docMk/>
          <pc:sldMk cId="2993404311" sldId="355"/>
        </pc:sldMkLst>
      </pc:sldChg>
      <pc:sldChg chg="del">
        <pc:chgData name="Júlio César Chaves" userId="3f913fe9-3202-435d-b9f5-b2fca763184f" providerId="ADAL" clId="{7A7FD5F8-2641-428B-ABB1-B633F315EF85}" dt="2021-07-20T14:29:09.542" v="35" actId="47"/>
        <pc:sldMkLst>
          <pc:docMk/>
          <pc:sldMk cId="1992356069" sldId="356"/>
        </pc:sldMkLst>
      </pc:sldChg>
      <pc:sldChg chg="del">
        <pc:chgData name="Júlio César Chaves" userId="3f913fe9-3202-435d-b9f5-b2fca763184f" providerId="ADAL" clId="{7A7FD5F8-2641-428B-ABB1-B633F315EF85}" dt="2021-07-20T14:29:09.542" v="35" actId="47"/>
        <pc:sldMkLst>
          <pc:docMk/>
          <pc:sldMk cId="260412712" sldId="357"/>
        </pc:sldMkLst>
      </pc:sldChg>
      <pc:sldChg chg="del">
        <pc:chgData name="Júlio César Chaves" userId="3f913fe9-3202-435d-b9f5-b2fca763184f" providerId="ADAL" clId="{7A7FD5F8-2641-428B-ABB1-B633F315EF85}" dt="2021-07-20T14:29:09.542" v="35" actId="47"/>
        <pc:sldMkLst>
          <pc:docMk/>
          <pc:sldMk cId="3107274666" sldId="358"/>
        </pc:sldMkLst>
      </pc:sldChg>
      <pc:sldChg chg="del">
        <pc:chgData name="Júlio César Chaves" userId="3f913fe9-3202-435d-b9f5-b2fca763184f" providerId="ADAL" clId="{7A7FD5F8-2641-428B-ABB1-B633F315EF85}" dt="2021-07-20T14:29:09.542" v="35" actId="47"/>
        <pc:sldMkLst>
          <pc:docMk/>
          <pc:sldMk cId="3314896164" sldId="359"/>
        </pc:sldMkLst>
      </pc:sldChg>
      <pc:sldChg chg="del">
        <pc:chgData name="Júlio César Chaves" userId="3f913fe9-3202-435d-b9f5-b2fca763184f" providerId="ADAL" clId="{7A7FD5F8-2641-428B-ABB1-B633F315EF85}" dt="2021-07-20T14:29:09.542" v="35" actId="47"/>
        <pc:sldMkLst>
          <pc:docMk/>
          <pc:sldMk cId="1086941875" sldId="360"/>
        </pc:sldMkLst>
      </pc:sldChg>
      <pc:sldChg chg="del">
        <pc:chgData name="Júlio César Chaves" userId="3f913fe9-3202-435d-b9f5-b2fca763184f" providerId="ADAL" clId="{7A7FD5F8-2641-428B-ABB1-B633F315EF85}" dt="2021-07-20T14:29:09.542" v="35" actId="47"/>
        <pc:sldMkLst>
          <pc:docMk/>
          <pc:sldMk cId="1367439457" sldId="361"/>
        </pc:sldMkLst>
      </pc:sldChg>
      <pc:sldChg chg="del">
        <pc:chgData name="Júlio César Chaves" userId="3f913fe9-3202-435d-b9f5-b2fca763184f" providerId="ADAL" clId="{7A7FD5F8-2641-428B-ABB1-B633F315EF85}" dt="2021-07-20T14:29:09.542" v="35" actId="47"/>
        <pc:sldMkLst>
          <pc:docMk/>
          <pc:sldMk cId="4237168810" sldId="362"/>
        </pc:sldMkLst>
      </pc:sldChg>
    </pc:docChg>
  </pc:docChgLst>
  <pc:docChgLst>
    <pc:chgData name="Júlio César Chaves" userId="3f913fe9-3202-435d-b9f5-b2fca763184f" providerId="ADAL" clId="{B002F7D9-0AFB-477B-93E2-B03E229F5AB4}"/>
    <pc:docChg chg="undo custSel addSld delSld modSld modSection">
      <pc:chgData name="Júlio César Chaves" userId="3f913fe9-3202-435d-b9f5-b2fca763184f" providerId="ADAL" clId="{B002F7D9-0AFB-477B-93E2-B03E229F5AB4}" dt="2023-02-21T22:16:40.995" v="1413"/>
      <pc:docMkLst>
        <pc:docMk/>
      </pc:docMkLst>
      <pc:sldChg chg="modSp mod">
        <pc:chgData name="Júlio César Chaves" userId="3f913fe9-3202-435d-b9f5-b2fca763184f" providerId="ADAL" clId="{B002F7D9-0AFB-477B-93E2-B03E229F5AB4}" dt="2023-02-21T21:23:21.108" v="2" actId="20577"/>
        <pc:sldMkLst>
          <pc:docMk/>
          <pc:sldMk cId="1907083369" sldId="259"/>
        </pc:sldMkLst>
        <pc:spChg chg="mod">
          <ac:chgData name="Júlio César Chaves" userId="3f913fe9-3202-435d-b9f5-b2fca763184f" providerId="ADAL" clId="{B002F7D9-0AFB-477B-93E2-B03E229F5AB4}" dt="2023-02-21T21:23:21.108" v="2" actId="20577"/>
          <ac:spMkLst>
            <pc:docMk/>
            <pc:sldMk cId="1907083369" sldId="259"/>
            <ac:spMk id="2" creationId="{CE784A9F-2F14-47A1-9BDA-D2347E4C0043}"/>
          </ac:spMkLst>
        </pc:spChg>
      </pc:sldChg>
      <pc:sldChg chg="addSp delSp modSp mod">
        <pc:chgData name="Júlio César Chaves" userId="3f913fe9-3202-435d-b9f5-b2fca763184f" providerId="ADAL" clId="{B002F7D9-0AFB-477B-93E2-B03E229F5AB4}" dt="2023-02-21T22:15:19.757" v="1412" actId="20577"/>
        <pc:sldMkLst>
          <pc:docMk/>
          <pc:sldMk cId="4016053433" sldId="260"/>
        </pc:sldMkLst>
        <pc:spChg chg="mod">
          <ac:chgData name="Júlio César Chaves" userId="3f913fe9-3202-435d-b9f5-b2fca763184f" providerId="ADAL" clId="{B002F7D9-0AFB-477B-93E2-B03E229F5AB4}" dt="2023-02-21T21:23:42.468" v="6"/>
          <ac:spMkLst>
            <pc:docMk/>
            <pc:sldMk cId="4016053433" sldId="260"/>
            <ac:spMk id="2" creationId="{F6D029EC-3966-70CB-AC28-C82896931C35}"/>
          </ac:spMkLst>
        </pc:spChg>
        <pc:spChg chg="mod">
          <ac:chgData name="Júlio César Chaves" userId="3f913fe9-3202-435d-b9f5-b2fca763184f" providerId="ADAL" clId="{B002F7D9-0AFB-477B-93E2-B03E229F5AB4}" dt="2023-02-21T22:03:00.949" v="1017" actId="20577"/>
          <ac:spMkLst>
            <pc:docMk/>
            <pc:sldMk cId="4016053433" sldId="260"/>
            <ac:spMk id="4" creationId="{1129C928-0FE1-8790-B7BC-7DF2A5DA59BA}"/>
          </ac:spMkLst>
        </pc:spChg>
        <pc:spChg chg="mod">
          <ac:chgData name="Júlio César Chaves" userId="3f913fe9-3202-435d-b9f5-b2fca763184f" providerId="ADAL" clId="{B002F7D9-0AFB-477B-93E2-B03E229F5AB4}" dt="2023-02-21T22:15:19.757" v="1412" actId="20577"/>
          <ac:spMkLst>
            <pc:docMk/>
            <pc:sldMk cId="4016053433" sldId="260"/>
            <ac:spMk id="5" creationId="{97A9009A-9378-3903-BF3F-6FBD413E9572}"/>
          </ac:spMkLst>
        </pc:spChg>
        <pc:spChg chg="mod">
          <ac:chgData name="Júlio César Chaves" userId="3f913fe9-3202-435d-b9f5-b2fca763184f" providerId="ADAL" clId="{B002F7D9-0AFB-477B-93E2-B03E229F5AB4}" dt="2023-02-21T21:35:03.896" v="183" actId="20577"/>
          <ac:spMkLst>
            <pc:docMk/>
            <pc:sldMk cId="4016053433" sldId="260"/>
            <ac:spMk id="6" creationId="{BE0FBEA2-8799-0BE4-13E1-7E4CDE86CE3B}"/>
          </ac:spMkLst>
        </pc:spChg>
        <pc:spChg chg="del">
          <ac:chgData name="Júlio César Chaves" userId="3f913fe9-3202-435d-b9f5-b2fca763184f" providerId="ADAL" clId="{B002F7D9-0AFB-477B-93E2-B03E229F5AB4}" dt="2023-02-21T21:23:24.413" v="3" actId="478"/>
          <ac:spMkLst>
            <pc:docMk/>
            <pc:sldMk cId="4016053433" sldId="260"/>
            <ac:spMk id="8" creationId="{1BF6D6A2-8573-4337-1F78-A5A2848BAE21}"/>
          </ac:spMkLst>
        </pc:spChg>
        <pc:spChg chg="mod">
          <ac:chgData name="Júlio César Chaves" userId="3f913fe9-3202-435d-b9f5-b2fca763184f" providerId="ADAL" clId="{B002F7D9-0AFB-477B-93E2-B03E229F5AB4}" dt="2023-02-21T21:57:26.713" v="816" actId="21"/>
          <ac:spMkLst>
            <pc:docMk/>
            <pc:sldMk cId="4016053433" sldId="260"/>
            <ac:spMk id="10" creationId="{896DA3D1-BF41-C851-9D5E-87E7FEE1F07E}"/>
          </ac:spMkLst>
        </pc:spChg>
        <pc:spChg chg="add del mod">
          <ac:chgData name="Júlio César Chaves" userId="3f913fe9-3202-435d-b9f5-b2fca763184f" providerId="ADAL" clId="{B002F7D9-0AFB-477B-93E2-B03E229F5AB4}" dt="2023-02-21T21:29:15.447" v="17" actId="478"/>
          <ac:spMkLst>
            <pc:docMk/>
            <pc:sldMk cId="4016053433" sldId="260"/>
            <ac:spMk id="11" creationId="{8EFB3B05-85EE-E748-B6E1-CAACCE452106}"/>
          </ac:spMkLst>
        </pc:spChg>
        <pc:spChg chg="add mod">
          <ac:chgData name="Júlio César Chaves" userId="3f913fe9-3202-435d-b9f5-b2fca763184f" providerId="ADAL" clId="{B002F7D9-0AFB-477B-93E2-B03E229F5AB4}" dt="2023-02-21T21:43:47.862" v="343" actId="1076"/>
          <ac:spMkLst>
            <pc:docMk/>
            <pc:sldMk cId="4016053433" sldId="260"/>
            <ac:spMk id="13" creationId="{FDA92272-882A-883D-0D79-2F62AFA9CD60}"/>
          </ac:spMkLst>
        </pc:spChg>
        <pc:picChg chg="del">
          <ac:chgData name="Júlio César Chaves" userId="3f913fe9-3202-435d-b9f5-b2fca763184f" providerId="ADAL" clId="{B002F7D9-0AFB-477B-93E2-B03E229F5AB4}" dt="2023-02-21T21:23:24.413" v="3" actId="478"/>
          <ac:picMkLst>
            <pc:docMk/>
            <pc:sldMk cId="4016053433" sldId="260"/>
            <ac:picMk id="7" creationId="{6193660F-E661-E749-6879-D388EBA67CC4}"/>
          </ac:picMkLst>
        </pc:picChg>
        <pc:picChg chg="add del mod">
          <ac:chgData name="Júlio César Chaves" userId="3f913fe9-3202-435d-b9f5-b2fca763184f" providerId="ADAL" clId="{B002F7D9-0AFB-477B-93E2-B03E229F5AB4}" dt="2023-02-21T21:29:15.447" v="17" actId="478"/>
          <ac:picMkLst>
            <pc:docMk/>
            <pc:sldMk cId="4016053433" sldId="260"/>
            <ac:picMk id="9" creationId="{8676E908-031D-84C7-AD4A-A89DBAE0B056}"/>
          </ac:picMkLst>
        </pc:picChg>
        <pc:picChg chg="add mod">
          <ac:chgData name="Júlio César Chaves" userId="3f913fe9-3202-435d-b9f5-b2fca763184f" providerId="ADAL" clId="{B002F7D9-0AFB-477B-93E2-B03E229F5AB4}" dt="2023-02-21T21:43:28.881" v="332" actId="1076"/>
          <ac:picMkLst>
            <pc:docMk/>
            <pc:sldMk cId="4016053433" sldId="260"/>
            <ac:picMk id="1026" creationId="{20A8FA4A-52B0-B6FB-37E8-F28C7DCE4799}"/>
          </ac:picMkLst>
        </pc:picChg>
      </pc:sldChg>
      <pc:sldChg chg="del">
        <pc:chgData name="Júlio César Chaves" userId="3f913fe9-3202-435d-b9f5-b2fca763184f" providerId="ADAL" clId="{B002F7D9-0AFB-477B-93E2-B03E229F5AB4}" dt="2023-02-21T21:23:26.875" v="4" actId="47"/>
        <pc:sldMkLst>
          <pc:docMk/>
          <pc:sldMk cId="973209971" sldId="261"/>
        </pc:sldMkLst>
      </pc:sldChg>
      <pc:sldChg chg="addSp delSp modSp add mod">
        <pc:chgData name="Júlio César Chaves" userId="3f913fe9-3202-435d-b9f5-b2fca763184f" providerId="ADAL" clId="{B002F7D9-0AFB-477B-93E2-B03E229F5AB4}" dt="2023-02-21T22:16:40.995" v="1413"/>
        <pc:sldMkLst>
          <pc:docMk/>
          <pc:sldMk cId="2761237668" sldId="261"/>
        </pc:sldMkLst>
        <pc:spChg chg="mod">
          <ac:chgData name="Júlio César Chaves" userId="3f913fe9-3202-435d-b9f5-b2fca763184f" providerId="ADAL" clId="{B002F7D9-0AFB-477B-93E2-B03E229F5AB4}" dt="2023-02-21T22:13:01.285" v="1392" actId="1076"/>
          <ac:spMkLst>
            <pc:docMk/>
            <pc:sldMk cId="2761237668" sldId="261"/>
            <ac:spMk id="2" creationId="{F6D029EC-3966-70CB-AC28-C82896931C35}"/>
          </ac:spMkLst>
        </pc:spChg>
        <pc:spChg chg="mod">
          <ac:chgData name="Júlio César Chaves" userId="3f913fe9-3202-435d-b9f5-b2fca763184f" providerId="ADAL" clId="{B002F7D9-0AFB-477B-93E2-B03E229F5AB4}" dt="2023-02-21T21:33:11.502" v="110" actId="15"/>
          <ac:spMkLst>
            <pc:docMk/>
            <pc:sldMk cId="2761237668" sldId="261"/>
            <ac:spMk id="4" creationId="{1129C928-0FE1-8790-B7BC-7DF2A5DA59BA}"/>
          </ac:spMkLst>
        </pc:spChg>
        <pc:spChg chg="del">
          <ac:chgData name="Júlio César Chaves" userId="3f913fe9-3202-435d-b9f5-b2fca763184f" providerId="ADAL" clId="{B002F7D9-0AFB-477B-93E2-B03E229F5AB4}" dt="2023-02-21T21:30:29.801" v="31" actId="478"/>
          <ac:spMkLst>
            <pc:docMk/>
            <pc:sldMk cId="2761237668" sldId="261"/>
            <ac:spMk id="5" creationId="{97A9009A-9378-3903-BF3F-6FBD413E9572}"/>
          </ac:spMkLst>
        </pc:spChg>
        <pc:spChg chg="mod">
          <ac:chgData name="Júlio César Chaves" userId="3f913fe9-3202-435d-b9f5-b2fca763184f" providerId="ADAL" clId="{B002F7D9-0AFB-477B-93E2-B03E229F5AB4}" dt="2023-02-21T22:16:40.995" v="1413"/>
          <ac:spMkLst>
            <pc:docMk/>
            <pc:sldMk cId="2761237668" sldId="261"/>
            <ac:spMk id="6" creationId="{BE0FBEA2-8799-0BE4-13E1-7E4CDE86CE3B}"/>
          </ac:spMkLst>
        </pc:spChg>
        <pc:spChg chg="add del mod">
          <ac:chgData name="Júlio César Chaves" userId="3f913fe9-3202-435d-b9f5-b2fca763184f" providerId="ADAL" clId="{B002F7D9-0AFB-477B-93E2-B03E229F5AB4}" dt="2023-02-21T21:30:32.257" v="32" actId="478"/>
          <ac:spMkLst>
            <pc:docMk/>
            <pc:sldMk cId="2761237668" sldId="261"/>
            <ac:spMk id="7" creationId="{E7DEEC94-0FCA-48B4-1609-721D48BF66EC}"/>
          </ac:spMkLst>
        </pc:spChg>
        <pc:spChg chg="add del">
          <ac:chgData name="Júlio César Chaves" userId="3f913fe9-3202-435d-b9f5-b2fca763184f" providerId="ADAL" clId="{B002F7D9-0AFB-477B-93E2-B03E229F5AB4}" dt="2023-02-21T21:31:34.370" v="69" actId="22"/>
          <ac:spMkLst>
            <pc:docMk/>
            <pc:sldMk cId="2761237668" sldId="261"/>
            <ac:spMk id="9" creationId="{AF2D57E6-1F2D-5002-84F5-2D3729D4DE24}"/>
          </ac:spMkLst>
        </pc:spChg>
        <pc:spChg chg="mod">
          <ac:chgData name="Júlio César Chaves" userId="3f913fe9-3202-435d-b9f5-b2fca763184f" providerId="ADAL" clId="{B002F7D9-0AFB-477B-93E2-B03E229F5AB4}" dt="2023-02-21T21:32:47.848" v="95" actId="20577"/>
          <ac:spMkLst>
            <pc:docMk/>
            <pc:sldMk cId="2761237668" sldId="261"/>
            <ac:spMk id="10" creationId="{896DA3D1-BF41-C851-9D5E-87E7FEE1F07E}"/>
          </ac:spMkLst>
        </pc:spChg>
        <pc:spChg chg="add mod">
          <ac:chgData name="Júlio César Chaves" userId="3f913fe9-3202-435d-b9f5-b2fca763184f" providerId="ADAL" clId="{B002F7D9-0AFB-477B-93E2-B03E229F5AB4}" dt="2023-02-21T22:13:42.857" v="1403" actId="20577"/>
          <ac:spMkLst>
            <pc:docMk/>
            <pc:sldMk cId="2761237668" sldId="261"/>
            <ac:spMk id="11" creationId="{1E06F3FA-03BF-9606-602F-B658088557EB}"/>
          </ac:spMkLst>
        </pc:spChg>
        <pc:spChg chg="add mod">
          <ac:chgData name="Júlio César Chaves" userId="3f913fe9-3202-435d-b9f5-b2fca763184f" providerId="ADAL" clId="{B002F7D9-0AFB-477B-93E2-B03E229F5AB4}" dt="2023-02-21T21:44:58.624" v="357" actId="404"/>
          <ac:spMkLst>
            <pc:docMk/>
            <pc:sldMk cId="2761237668" sldId="261"/>
            <ac:spMk id="14" creationId="{884F4CE4-B755-12F6-57D0-637FAB77FE7D}"/>
          </ac:spMkLst>
        </pc:spChg>
        <pc:picChg chg="add mod">
          <ac:chgData name="Júlio César Chaves" userId="3f913fe9-3202-435d-b9f5-b2fca763184f" providerId="ADAL" clId="{B002F7D9-0AFB-477B-93E2-B03E229F5AB4}" dt="2023-02-21T21:44:38.285" v="348" actId="1076"/>
          <ac:picMkLst>
            <pc:docMk/>
            <pc:sldMk cId="2761237668" sldId="261"/>
            <ac:picMk id="12" creationId="{20AD2BE8-5F1F-F118-929C-B97156CC6D96}"/>
          </ac:picMkLst>
        </pc:picChg>
      </pc:sldChg>
      <pc:sldChg chg="modSp add del mod">
        <pc:chgData name="Júlio César Chaves" userId="3f913fe9-3202-435d-b9f5-b2fca763184f" providerId="ADAL" clId="{B002F7D9-0AFB-477B-93E2-B03E229F5AB4}" dt="2023-02-21T22:13:30.786" v="1394" actId="47"/>
        <pc:sldMkLst>
          <pc:docMk/>
          <pc:sldMk cId="592604538" sldId="262"/>
        </pc:sldMkLst>
        <pc:spChg chg="mod">
          <ac:chgData name="Júlio César Chaves" userId="3f913fe9-3202-435d-b9f5-b2fca763184f" providerId="ADAL" clId="{B002F7D9-0AFB-477B-93E2-B03E229F5AB4}" dt="2023-02-21T22:04:25.664" v="1030" actId="6549"/>
          <ac:spMkLst>
            <pc:docMk/>
            <pc:sldMk cId="592604538" sldId="262"/>
            <ac:spMk id="4" creationId="{1129C928-0FE1-8790-B7BC-7DF2A5DA59BA}"/>
          </ac:spMkLst>
        </pc:spChg>
        <pc:spChg chg="mod">
          <ac:chgData name="Júlio César Chaves" userId="3f913fe9-3202-435d-b9f5-b2fca763184f" providerId="ADAL" clId="{B002F7D9-0AFB-477B-93E2-B03E229F5AB4}" dt="2023-02-21T22:10:06.130" v="1388" actId="20577"/>
          <ac:spMkLst>
            <pc:docMk/>
            <pc:sldMk cId="592604538" sldId="262"/>
            <ac:spMk id="5" creationId="{97A9009A-9378-3903-BF3F-6FBD413E9572}"/>
          </ac:spMkLst>
        </pc:spChg>
        <pc:spChg chg="mod">
          <ac:chgData name="Júlio César Chaves" userId="3f913fe9-3202-435d-b9f5-b2fca763184f" providerId="ADAL" clId="{B002F7D9-0AFB-477B-93E2-B03E229F5AB4}" dt="2023-02-21T22:04:29.733" v="1032" actId="6549"/>
          <ac:spMkLst>
            <pc:docMk/>
            <pc:sldMk cId="592604538" sldId="262"/>
            <ac:spMk id="10" creationId="{896DA3D1-BF41-C851-9D5E-87E7FEE1F07E}"/>
          </ac:spMkLst>
        </pc:spChg>
      </pc:sldChg>
    </pc:docChg>
  </pc:docChgLst>
  <pc:docChgLst>
    <pc:chgData name="Júlio César Chaves" userId="3f913fe9-3202-435d-b9f5-b2fca763184f" providerId="ADAL" clId="{62F7AC4E-C59A-4E40-BF6B-1422F3A25491}"/>
    <pc:docChg chg="undo custSel delSld modSld modSection">
      <pc:chgData name="Júlio César Chaves" userId="3f913fe9-3202-435d-b9f5-b2fca763184f" providerId="ADAL" clId="{62F7AC4E-C59A-4E40-BF6B-1422F3A25491}" dt="2021-07-16T20:37:09.351" v="491"/>
      <pc:docMkLst>
        <pc:docMk/>
      </pc:docMkLst>
      <pc:sldChg chg="modSp mod modNotesTx">
        <pc:chgData name="Júlio César Chaves" userId="3f913fe9-3202-435d-b9f5-b2fca763184f" providerId="ADAL" clId="{62F7AC4E-C59A-4E40-BF6B-1422F3A25491}" dt="2021-07-16T16:30:56.772" v="117" actId="404"/>
        <pc:sldMkLst>
          <pc:docMk/>
          <pc:sldMk cId="1907083369" sldId="259"/>
        </pc:sldMkLst>
        <pc:spChg chg="mod">
          <ac:chgData name="Júlio César Chaves" userId="3f913fe9-3202-435d-b9f5-b2fca763184f" providerId="ADAL" clId="{62F7AC4E-C59A-4E40-BF6B-1422F3A25491}" dt="2021-07-15T18:49:52.125" v="16" actId="20577"/>
          <ac:spMkLst>
            <pc:docMk/>
            <pc:sldMk cId="1907083369" sldId="259"/>
            <ac:spMk id="4" creationId="{00000000-0000-0000-0000-000000000000}"/>
          </ac:spMkLst>
        </pc:spChg>
      </pc:sldChg>
      <pc:sldChg chg="modSp mod modNotesTx">
        <pc:chgData name="Júlio César Chaves" userId="3f913fe9-3202-435d-b9f5-b2fca763184f" providerId="ADAL" clId="{62F7AC4E-C59A-4E40-BF6B-1422F3A25491}" dt="2021-07-16T16:51:43.565" v="130" actId="6549"/>
        <pc:sldMkLst>
          <pc:docMk/>
          <pc:sldMk cId="1370089053" sldId="281"/>
        </pc:sldMkLst>
        <pc:spChg chg="mod">
          <ac:chgData name="Júlio César Chaves" userId="3f913fe9-3202-435d-b9f5-b2fca763184f" providerId="ADAL" clId="{62F7AC4E-C59A-4E40-BF6B-1422F3A25491}" dt="2021-07-16T16:51:43.565" v="130" actId="6549"/>
          <ac:spMkLst>
            <pc:docMk/>
            <pc:sldMk cId="1370089053" sldId="281"/>
            <ac:spMk id="3" creationId="{DF1E2541-4E28-460E-B273-5A63E66042FC}"/>
          </ac:spMkLst>
        </pc:spChg>
      </pc:sldChg>
      <pc:sldChg chg="modNotesTx">
        <pc:chgData name="Júlio César Chaves" userId="3f913fe9-3202-435d-b9f5-b2fca763184f" providerId="ADAL" clId="{62F7AC4E-C59A-4E40-BF6B-1422F3A25491}" dt="2021-07-16T17:17:49.494" v="134" actId="20577"/>
        <pc:sldMkLst>
          <pc:docMk/>
          <pc:sldMk cId="2904025016" sldId="282"/>
        </pc:sldMkLst>
      </pc:sldChg>
      <pc:sldChg chg="delSp modSp mod modNotesTx">
        <pc:chgData name="Júlio César Chaves" userId="3f913fe9-3202-435d-b9f5-b2fca763184f" providerId="ADAL" clId="{62F7AC4E-C59A-4E40-BF6B-1422F3A25491}" dt="2021-07-16T18:37:45.235" v="300"/>
        <pc:sldMkLst>
          <pc:docMk/>
          <pc:sldMk cId="3684121646" sldId="283"/>
        </pc:sldMkLst>
        <pc:spChg chg="mod">
          <ac:chgData name="Júlio César Chaves" userId="3f913fe9-3202-435d-b9f5-b2fca763184f" providerId="ADAL" clId="{62F7AC4E-C59A-4E40-BF6B-1422F3A25491}" dt="2021-07-16T18:19:46.999" v="293" actId="20577"/>
          <ac:spMkLst>
            <pc:docMk/>
            <pc:sldMk cId="3684121646" sldId="283"/>
            <ac:spMk id="3" creationId="{E6CDF48B-47C6-4C50-B211-CDCEBFC1B73B}"/>
          </ac:spMkLst>
        </pc:spChg>
        <pc:spChg chg="del">
          <ac:chgData name="Júlio César Chaves" userId="3f913fe9-3202-435d-b9f5-b2fca763184f" providerId="ADAL" clId="{62F7AC4E-C59A-4E40-BF6B-1422F3A25491}" dt="2021-07-16T17:29:46.564" v="135" actId="478"/>
          <ac:spMkLst>
            <pc:docMk/>
            <pc:sldMk cId="3684121646" sldId="283"/>
            <ac:spMk id="4" creationId="{BD594FBC-A91A-4194-89C1-F2CCA6CB8788}"/>
          </ac:spMkLst>
        </pc:spChg>
      </pc:sldChg>
      <pc:sldChg chg="addSp delSp modSp mod modNotesTx">
        <pc:chgData name="Júlio César Chaves" userId="3f913fe9-3202-435d-b9f5-b2fca763184f" providerId="ADAL" clId="{62F7AC4E-C59A-4E40-BF6B-1422F3A25491}" dt="2021-07-16T20:37:09.351" v="491"/>
        <pc:sldMkLst>
          <pc:docMk/>
          <pc:sldMk cId="4137787894" sldId="292"/>
        </pc:sldMkLst>
        <pc:spChg chg="mod">
          <ac:chgData name="Júlio César Chaves" userId="3f913fe9-3202-435d-b9f5-b2fca763184f" providerId="ADAL" clId="{62F7AC4E-C59A-4E40-BF6B-1422F3A25491}" dt="2021-07-16T20:17:08.504" v="488" actId="20577"/>
          <ac:spMkLst>
            <pc:docMk/>
            <pc:sldMk cId="4137787894" sldId="292"/>
            <ac:spMk id="2" creationId="{D6706023-0618-4283-9185-40CC32C870FA}"/>
          </ac:spMkLst>
        </pc:spChg>
        <pc:spChg chg="mod">
          <ac:chgData name="Júlio César Chaves" userId="3f913fe9-3202-435d-b9f5-b2fca763184f" providerId="ADAL" clId="{62F7AC4E-C59A-4E40-BF6B-1422F3A25491}" dt="2021-07-16T20:17:27.901" v="489" actId="1076"/>
          <ac:spMkLst>
            <pc:docMk/>
            <pc:sldMk cId="4137787894" sldId="292"/>
            <ac:spMk id="3" creationId="{9DBA8ECD-3109-43B5-A619-A6EA9B3845BF}"/>
          </ac:spMkLst>
        </pc:spChg>
        <pc:spChg chg="add del mod">
          <ac:chgData name="Júlio César Chaves" userId="3f913fe9-3202-435d-b9f5-b2fca763184f" providerId="ADAL" clId="{62F7AC4E-C59A-4E40-BF6B-1422F3A25491}" dt="2021-07-16T20:14:29.651" v="342" actId="478"/>
          <ac:spMkLst>
            <pc:docMk/>
            <pc:sldMk cId="4137787894" sldId="292"/>
            <ac:spMk id="4" creationId="{5BAB4DC1-CC77-4307-95FA-490CB9E3951A}"/>
          </ac:spMkLst>
        </pc:spChg>
        <pc:spChg chg="add mod">
          <ac:chgData name="Júlio César Chaves" userId="3f913fe9-3202-435d-b9f5-b2fca763184f" providerId="ADAL" clId="{62F7AC4E-C59A-4E40-BF6B-1422F3A25491}" dt="2021-07-16T20:15:55.592" v="421" actId="20577"/>
          <ac:spMkLst>
            <pc:docMk/>
            <pc:sldMk cId="4137787894" sldId="292"/>
            <ac:spMk id="5" creationId="{018A202D-0143-4A90-937B-912C6CE258A3}"/>
          </ac:spMkLst>
        </pc:spChg>
      </pc:sldChg>
      <pc:sldChg chg="del">
        <pc:chgData name="Júlio César Chaves" userId="3f913fe9-3202-435d-b9f5-b2fca763184f" providerId="ADAL" clId="{62F7AC4E-C59A-4E40-BF6B-1422F3A25491}" dt="2021-07-16T20:18:15.176" v="490" actId="47"/>
        <pc:sldMkLst>
          <pc:docMk/>
          <pc:sldMk cId="2087538409" sldId="306"/>
        </pc:sldMkLst>
      </pc:sldChg>
      <pc:sldChg chg="modSp del mod">
        <pc:chgData name="Júlio César Chaves" userId="3f913fe9-3202-435d-b9f5-b2fca763184f" providerId="ADAL" clId="{62F7AC4E-C59A-4E40-BF6B-1422F3A25491}" dt="2021-07-16T18:27:20.825" v="299" actId="47"/>
        <pc:sldMkLst>
          <pc:docMk/>
          <pc:sldMk cId="449681598" sldId="307"/>
        </pc:sldMkLst>
        <pc:spChg chg="mod">
          <ac:chgData name="Júlio César Chaves" userId="3f913fe9-3202-435d-b9f5-b2fca763184f" providerId="ADAL" clId="{62F7AC4E-C59A-4E40-BF6B-1422F3A25491}" dt="2021-07-16T18:21:14.960" v="298" actId="403"/>
          <ac:spMkLst>
            <pc:docMk/>
            <pc:sldMk cId="449681598" sldId="307"/>
            <ac:spMk id="3" creationId="{F668C407-AF3D-4F20-B806-A442E08E2638}"/>
          </ac:spMkLst>
        </pc:spChg>
      </pc:sldChg>
    </pc:docChg>
  </pc:docChgLst>
  <pc:docChgLst>
    <pc:chgData name="Júlio César Chaves" userId="3f913fe9-3202-435d-b9f5-b2fca763184f" providerId="ADAL" clId="{D3BF70D5-97BD-46D6-B0DA-4E40D7716359}"/>
    <pc:docChg chg="custSel addSld delSld modSld modSection">
      <pc:chgData name="Júlio César Chaves" userId="3f913fe9-3202-435d-b9f5-b2fca763184f" providerId="ADAL" clId="{D3BF70D5-97BD-46D6-B0DA-4E40D7716359}" dt="2023-02-21T21:21:10.150" v="188" actId="14100"/>
      <pc:docMkLst>
        <pc:docMk/>
      </pc:docMkLst>
      <pc:sldChg chg="modSp mod">
        <pc:chgData name="Júlio César Chaves" userId="3f913fe9-3202-435d-b9f5-b2fca763184f" providerId="ADAL" clId="{D3BF70D5-97BD-46D6-B0DA-4E40D7716359}" dt="2023-02-21T21:11:23.799" v="2" actId="20577"/>
        <pc:sldMkLst>
          <pc:docMk/>
          <pc:sldMk cId="1907083369" sldId="259"/>
        </pc:sldMkLst>
        <pc:spChg chg="mod">
          <ac:chgData name="Júlio César Chaves" userId="3f913fe9-3202-435d-b9f5-b2fca763184f" providerId="ADAL" clId="{D3BF70D5-97BD-46D6-B0DA-4E40D7716359}" dt="2023-02-21T21:11:23.799" v="2" actId="20577"/>
          <ac:spMkLst>
            <pc:docMk/>
            <pc:sldMk cId="1907083369" sldId="259"/>
            <ac:spMk id="2" creationId="{CE784A9F-2F14-47A1-9BDA-D2347E4C0043}"/>
          </ac:spMkLst>
        </pc:spChg>
      </pc:sldChg>
      <pc:sldChg chg="addSp delSp modSp mod">
        <pc:chgData name="Júlio César Chaves" userId="3f913fe9-3202-435d-b9f5-b2fca763184f" providerId="ADAL" clId="{D3BF70D5-97BD-46D6-B0DA-4E40D7716359}" dt="2023-02-21T21:18:00.723" v="102" actId="20577"/>
        <pc:sldMkLst>
          <pc:docMk/>
          <pc:sldMk cId="4016053433" sldId="260"/>
        </pc:sldMkLst>
        <pc:spChg chg="mod">
          <ac:chgData name="Júlio César Chaves" userId="3f913fe9-3202-435d-b9f5-b2fca763184f" providerId="ADAL" clId="{D3BF70D5-97BD-46D6-B0DA-4E40D7716359}" dt="2023-02-21T21:18:00.723" v="102" actId="20577"/>
          <ac:spMkLst>
            <pc:docMk/>
            <pc:sldMk cId="4016053433" sldId="260"/>
            <ac:spMk id="2" creationId="{F6D029EC-3966-70CB-AC28-C82896931C35}"/>
          </ac:spMkLst>
        </pc:spChg>
        <pc:spChg chg="mod">
          <ac:chgData name="Júlio César Chaves" userId="3f913fe9-3202-435d-b9f5-b2fca763184f" providerId="ADAL" clId="{D3BF70D5-97BD-46D6-B0DA-4E40D7716359}" dt="2023-02-21T21:15:11.901" v="66"/>
          <ac:spMkLst>
            <pc:docMk/>
            <pc:sldMk cId="4016053433" sldId="260"/>
            <ac:spMk id="4" creationId="{1129C928-0FE1-8790-B7BC-7DF2A5DA59BA}"/>
          </ac:spMkLst>
        </pc:spChg>
        <pc:spChg chg="mod">
          <ac:chgData name="Júlio César Chaves" userId="3f913fe9-3202-435d-b9f5-b2fca763184f" providerId="ADAL" clId="{D3BF70D5-97BD-46D6-B0DA-4E40D7716359}" dt="2023-02-21T21:12:41.238" v="16"/>
          <ac:spMkLst>
            <pc:docMk/>
            <pc:sldMk cId="4016053433" sldId="260"/>
            <ac:spMk id="5" creationId="{97A9009A-9378-3903-BF3F-6FBD413E9572}"/>
          </ac:spMkLst>
        </pc:spChg>
        <pc:spChg chg="mod">
          <ac:chgData name="Júlio César Chaves" userId="3f913fe9-3202-435d-b9f5-b2fca763184f" providerId="ADAL" clId="{D3BF70D5-97BD-46D6-B0DA-4E40D7716359}" dt="2023-02-21T21:13:45.804" v="26" actId="14100"/>
          <ac:spMkLst>
            <pc:docMk/>
            <pc:sldMk cId="4016053433" sldId="260"/>
            <ac:spMk id="6" creationId="{BE0FBEA2-8799-0BE4-13E1-7E4CDE86CE3B}"/>
          </ac:spMkLst>
        </pc:spChg>
        <pc:spChg chg="add mod">
          <ac:chgData name="Júlio César Chaves" userId="3f913fe9-3202-435d-b9f5-b2fca763184f" providerId="ADAL" clId="{D3BF70D5-97BD-46D6-B0DA-4E40D7716359}" dt="2023-02-21T21:13:41.018" v="25" actId="1076"/>
          <ac:spMkLst>
            <pc:docMk/>
            <pc:sldMk cId="4016053433" sldId="260"/>
            <ac:spMk id="8" creationId="{1BF6D6A2-8573-4337-1F78-A5A2848BAE21}"/>
          </ac:spMkLst>
        </pc:spChg>
        <pc:spChg chg="mod">
          <ac:chgData name="Júlio César Chaves" userId="3f913fe9-3202-435d-b9f5-b2fca763184f" providerId="ADAL" clId="{D3BF70D5-97BD-46D6-B0DA-4E40D7716359}" dt="2023-02-21T21:15:07.448" v="65" actId="21"/>
          <ac:spMkLst>
            <pc:docMk/>
            <pc:sldMk cId="4016053433" sldId="260"/>
            <ac:spMk id="10" creationId="{896DA3D1-BF41-C851-9D5E-87E7FEE1F07E}"/>
          </ac:spMkLst>
        </pc:spChg>
        <pc:spChg chg="del">
          <ac:chgData name="Júlio César Chaves" userId="3f913fe9-3202-435d-b9f5-b2fca763184f" providerId="ADAL" clId="{D3BF70D5-97BD-46D6-B0DA-4E40D7716359}" dt="2023-02-21T21:11:28.014" v="3" actId="478"/>
          <ac:spMkLst>
            <pc:docMk/>
            <pc:sldMk cId="4016053433" sldId="260"/>
            <ac:spMk id="11" creationId="{AA4C37BB-93E9-3B73-E0B0-043EF8B0D0FF}"/>
          </ac:spMkLst>
        </pc:spChg>
        <pc:picChg chg="add mod">
          <ac:chgData name="Júlio César Chaves" userId="3f913fe9-3202-435d-b9f5-b2fca763184f" providerId="ADAL" clId="{D3BF70D5-97BD-46D6-B0DA-4E40D7716359}" dt="2023-02-21T21:13:33.083" v="23" actId="1076"/>
          <ac:picMkLst>
            <pc:docMk/>
            <pc:sldMk cId="4016053433" sldId="260"/>
            <ac:picMk id="7" creationId="{6193660F-E661-E749-6879-D388EBA67CC4}"/>
          </ac:picMkLst>
        </pc:picChg>
        <pc:picChg chg="del">
          <ac:chgData name="Júlio César Chaves" userId="3f913fe9-3202-435d-b9f5-b2fca763184f" providerId="ADAL" clId="{D3BF70D5-97BD-46D6-B0DA-4E40D7716359}" dt="2023-02-21T21:11:28.014" v="3" actId="478"/>
          <ac:picMkLst>
            <pc:docMk/>
            <pc:sldMk cId="4016053433" sldId="260"/>
            <ac:picMk id="9" creationId="{8A666F1B-14A4-3685-9EBD-2AC0A386039D}"/>
          </ac:picMkLst>
        </pc:picChg>
      </pc:sldChg>
      <pc:sldChg chg="addSp delSp modSp add mod">
        <pc:chgData name="Júlio César Chaves" userId="3f913fe9-3202-435d-b9f5-b2fca763184f" providerId="ADAL" clId="{D3BF70D5-97BD-46D6-B0DA-4E40D7716359}" dt="2023-02-21T21:21:10.150" v="188" actId="14100"/>
        <pc:sldMkLst>
          <pc:docMk/>
          <pc:sldMk cId="973209971" sldId="261"/>
        </pc:sldMkLst>
        <pc:spChg chg="mod">
          <ac:chgData name="Júlio César Chaves" userId="3f913fe9-3202-435d-b9f5-b2fca763184f" providerId="ADAL" clId="{D3BF70D5-97BD-46D6-B0DA-4E40D7716359}" dt="2023-02-21T21:18:07.723" v="106" actId="20577"/>
          <ac:spMkLst>
            <pc:docMk/>
            <pc:sldMk cId="973209971" sldId="261"/>
            <ac:spMk id="2" creationId="{F6D029EC-3966-70CB-AC28-C82896931C35}"/>
          </ac:spMkLst>
        </pc:spChg>
        <pc:spChg chg="mod">
          <ac:chgData name="Júlio César Chaves" userId="3f913fe9-3202-435d-b9f5-b2fca763184f" providerId="ADAL" clId="{D3BF70D5-97BD-46D6-B0DA-4E40D7716359}" dt="2023-02-21T21:19:50.367" v="159" actId="15"/>
          <ac:spMkLst>
            <pc:docMk/>
            <pc:sldMk cId="973209971" sldId="261"/>
            <ac:spMk id="4" creationId="{1129C928-0FE1-8790-B7BC-7DF2A5DA59BA}"/>
          </ac:spMkLst>
        </pc:spChg>
        <pc:spChg chg="del">
          <ac:chgData name="Júlio César Chaves" userId="3f913fe9-3202-435d-b9f5-b2fca763184f" providerId="ADAL" clId="{D3BF70D5-97BD-46D6-B0DA-4E40D7716359}" dt="2023-02-21T21:17:33.291" v="92" actId="478"/>
          <ac:spMkLst>
            <pc:docMk/>
            <pc:sldMk cId="973209971" sldId="261"/>
            <ac:spMk id="5" creationId="{97A9009A-9378-3903-BF3F-6FBD413E9572}"/>
          </ac:spMkLst>
        </pc:spChg>
        <pc:spChg chg="del">
          <ac:chgData name="Júlio César Chaves" userId="3f913fe9-3202-435d-b9f5-b2fca763184f" providerId="ADAL" clId="{D3BF70D5-97BD-46D6-B0DA-4E40D7716359}" dt="2023-02-21T21:15:37.274" v="68" actId="478"/>
          <ac:spMkLst>
            <pc:docMk/>
            <pc:sldMk cId="973209971" sldId="261"/>
            <ac:spMk id="8" creationId="{1BF6D6A2-8573-4337-1F78-A5A2848BAE21}"/>
          </ac:spMkLst>
        </pc:spChg>
        <pc:spChg chg="mod">
          <ac:chgData name="Júlio César Chaves" userId="3f913fe9-3202-435d-b9f5-b2fca763184f" providerId="ADAL" clId="{D3BF70D5-97BD-46D6-B0DA-4E40D7716359}" dt="2023-02-21T21:20:09.438" v="166" actId="1036"/>
          <ac:spMkLst>
            <pc:docMk/>
            <pc:sldMk cId="973209971" sldId="261"/>
            <ac:spMk id="10" creationId="{896DA3D1-BF41-C851-9D5E-87E7FEE1F07E}"/>
          </ac:spMkLst>
        </pc:spChg>
        <pc:spChg chg="add del mod">
          <ac:chgData name="Júlio César Chaves" userId="3f913fe9-3202-435d-b9f5-b2fca763184f" providerId="ADAL" clId="{D3BF70D5-97BD-46D6-B0DA-4E40D7716359}" dt="2023-02-21T21:16:44.726" v="74" actId="478"/>
          <ac:spMkLst>
            <pc:docMk/>
            <pc:sldMk cId="973209971" sldId="261"/>
            <ac:spMk id="11" creationId="{9947A242-FF14-2240-273B-8EA9FD87DD2B}"/>
          </ac:spMkLst>
        </pc:spChg>
        <pc:spChg chg="add del mod">
          <ac:chgData name="Júlio César Chaves" userId="3f913fe9-3202-435d-b9f5-b2fca763184f" providerId="ADAL" clId="{D3BF70D5-97BD-46D6-B0DA-4E40D7716359}" dt="2023-02-21T21:16:44.726" v="74" actId="478"/>
          <ac:spMkLst>
            <pc:docMk/>
            <pc:sldMk cId="973209971" sldId="261"/>
            <ac:spMk id="14" creationId="{3CCAB737-657B-D5F9-A3B5-3ACEB2BD0772}"/>
          </ac:spMkLst>
        </pc:spChg>
        <pc:spChg chg="add mod">
          <ac:chgData name="Júlio César Chaves" userId="3f913fe9-3202-435d-b9f5-b2fca763184f" providerId="ADAL" clId="{D3BF70D5-97BD-46D6-B0DA-4E40D7716359}" dt="2023-02-21T21:17:25.211" v="91" actId="1076"/>
          <ac:spMkLst>
            <pc:docMk/>
            <pc:sldMk cId="973209971" sldId="261"/>
            <ac:spMk id="17" creationId="{9B129EBD-3712-D70B-2464-E59ED6AFC7B3}"/>
          </ac:spMkLst>
        </pc:spChg>
        <pc:spChg chg="add del mod">
          <ac:chgData name="Júlio César Chaves" userId="3f913fe9-3202-435d-b9f5-b2fca763184f" providerId="ADAL" clId="{D3BF70D5-97BD-46D6-B0DA-4E40D7716359}" dt="2023-02-21T21:18:10.931" v="107" actId="478"/>
          <ac:spMkLst>
            <pc:docMk/>
            <pc:sldMk cId="973209971" sldId="261"/>
            <ac:spMk id="19" creationId="{505C2598-A87C-B0CA-45B6-8983CA0DEDC2}"/>
          </ac:spMkLst>
        </pc:spChg>
        <pc:spChg chg="add mod">
          <ac:chgData name="Júlio César Chaves" userId="3f913fe9-3202-435d-b9f5-b2fca763184f" providerId="ADAL" clId="{D3BF70D5-97BD-46D6-B0DA-4E40D7716359}" dt="2023-02-21T21:20:46.754" v="187" actId="15"/>
          <ac:spMkLst>
            <pc:docMk/>
            <pc:sldMk cId="973209971" sldId="261"/>
            <ac:spMk id="20" creationId="{5B07A47A-E0E6-0772-33C8-77F629A904A0}"/>
          </ac:spMkLst>
        </pc:spChg>
        <pc:picChg chg="del">
          <ac:chgData name="Júlio César Chaves" userId="3f913fe9-3202-435d-b9f5-b2fca763184f" providerId="ADAL" clId="{D3BF70D5-97BD-46D6-B0DA-4E40D7716359}" dt="2023-02-21T21:15:37.274" v="68" actId="478"/>
          <ac:picMkLst>
            <pc:docMk/>
            <pc:sldMk cId="973209971" sldId="261"/>
            <ac:picMk id="7" creationId="{6193660F-E661-E749-6879-D388EBA67CC4}"/>
          </ac:picMkLst>
        </pc:picChg>
        <pc:picChg chg="add del mod">
          <ac:chgData name="Júlio César Chaves" userId="3f913fe9-3202-435d-b9f5-b2fca763184f" providerId="ADAL" clId="{D3BF70D5-97BD-46D6-B0DA-4E40D7716359}" dt="2023-02-21T21:16:44.726" v="74" actId="478"/>
          <ac:picMkLst>
            <pc:docMk/>
            <pc:sldMk cId="973209971" sldId="261"/>
            <ac:picMk id="9" creationId="{A95214DD-DE9A-5AFE-8CAE-E1B072C5DF14}"/>
          </ac:picMkLst>
        </pc:picChg>
        <pc:picChg chg="add del mod">
          <ac:chgData name="Júlio César Chaves" userId="3f913fe9-3202-435d-b9f5-b2fca763184f" providerId="ADAL" clId="{D3BF70D5-97BD-46D6-B0DA-4E40D7716359}" dt="2023-02-21T21:16:44.726" v="74" actId="478"/>
          <ac:picMkLst>
            <pc:docMk/>
            <pc:sldMk cId="973209971" sldId="261"/>
            <ac:picMk id="13" creationId="{D7ABEE5C-A329-10D7-865E-8ACEB16FB7FD}"/>
          </ac:picMkLst>
        </pc:picChg>
        <pc:picChg chg="add mod">
          <ac:chgData name="Júlio César Chaves" userId="3f913fe9-3202-435d-b9f5-b2fca763184f" providerId="ADAL" clId="{D3BF70D5-97BD-46D6-B0DA-4E40D7716359}" dt="2023-02-21T21:21:10.150" v="188" actId="14100"/>
          <ac:picMkLst>
            <pc:docMk/>
            <pc:sldMk cId="973209971" sldId="261"/>
            <ac:picMk id="16" creationId="{D6A5EF04-5DAC-F9F5-050C-9C2DEDBFD54F}"/>
          </ac:picMkLst>
        </pc:picChg>
      </pc:sldChg>
      <pc:sldChg chg="del">
        <pc:chgData name="Júlio César Chaves" userId="3f913fe9-3202-435d-b9f5-b2fca763184f" providerId="ADAL" clId="{D3BF70D5-97BD-46D6-B0DA-4E40D7716359}" dt="2023-02-21T21:11:32.972" v="4" actId="47"/>
        <pc:sldMkLst>
          <pc:docMk/>
          <pc:sldMk cId="2375190163" sldId="261"/>
        </pc:sldMkLst>
      </pc:sldChg>
      <pc:sldChg chg="del">
        <pc:chgData name="Júlio César Chaves" userId="3f913fe9-3202-435d-b9f5-b2fca763184f" providerId="ADAL" clId="{D3BF70D5-97BD-46D6-B0DA-4E40D7716359}" dt="2023-02-21T21:11:32.972" v="4" actId="47"/>
        <pc:sldMkLst>
          <pc:docMk/>
          <pc:sldMk cId="2237707746" sldId="262"/>
        </pc:sldMkLst>
      </pc:sldChg>
    </pc:docChg>
  </pc:docChgLst>
  <pc:docChgLst>
    <pc:chgData name="Júlio César Chaves" userId="3f913fe9-3202-435d-b9f5-b2fca763184f" providerId="ADAL" clId="{7CF8A0C6-BB7D-4EAB-8C90-8CF66D04CA6D}"/>
    <pc:docChg chg="undo custSel addSld delSld modSld sldOrd modSection">
      <pc:chgData name="Júlio César Chaves" userId="3f913fe9-3202-435d-b9f5-b2fca763184f" providerId="ADAL" clId="{7CF8A0C6-BB7D-4EAB-8C90-8CF66D04CA6D}" dt="2023-02-07T17:53:55.085" v="2149" actId="1076"/>
      <pc:docMkLst>
        <pc:docMk/>
      </pc:docMkLst>
      <pc:sldChg chg="add">
        <pc:chgData name="Júlio César Chaves" userId="3f913fe9-3202-435d-b9f5-b2fca763184f" providerId="ADAL" clId="{7CF8A0C6-BB7D-4EAB-8C90-8CF66D04CA6D}" dt="2023-02-07T15:56:15.751" v="674"/>
        <pc:sldMkLst>
          <pc:docMk/>
          <pc:sldMk cId="1305121269" sldId="317"/>
        </pc:sldMkLst>
      </pc:sldChg>
      <pc:sldChg chg="add">
        <pc:chgData name="Júlio César Chaves" userId="3f913fe9-3202-435d-b9f5-b2fca763184f" providerId="ADAL" clId="{7CF8A0C6-BB7D-4EAB-8C90-8CF66D04CA6D}" dt="2023-02-07T15:56:15.751" v="674"/>
        <pc:sldMkLst>
          <pc:docMk/>
          <pc:sldMk cId="2583684058" sldId="318"/>
        </pc:sldMkLst>
      </pc:sldChg>
      <pc:sldChg chg="add">
        <pc:chgData name="Júlio César Chaves" userId="3f913fe9-3202-435d-b9f5-b2fca763184f" providerId="ADAL" clId="{7CF8A0C6-BB7D-4EAB-8C90-8CF66D04CA6D}" dt="2023-02-07T15:56:15.751" v="674"/>
        <pc:sldMkLst>
          <pc:docMk/>
          <pc:sldMk cId="2274743479" sldId="319"/>
        </pc:sldMkLst>
      </pc:sldChg>
      <pc:sldChg chg="add">
        <pc:chgData name="Júlio César Chaves" userId="3f913fe9-3202-435d-b9f5-b2fca763184f" providerId="ADAL" clId="{7CF8A0C6-BB7D-4EAB-8C90-8CF66D04CA6D}" dt="2023-02-07T15:56:15.751" v="674"/>
        <pc:sldMkLst>
          <pc:docMk/>
          <pc:sldMk cId="4051142667" sldId="320"/>
        </pc:sldMkLst>
      </pc:sldChg>
      <pc:sldChg chg="add">
        <pc:chgData name="Júlio César Chaves" userId="3f913fe9-3202-435d-b9f5-b2fca763184f" providerId="ADAL" clId="{7CF8A0C6-BB7D-4EAB-8C90-8CF66D04CA6D}" dt="2023-02-07T15:56:15.751" v="674"/>
        <pc:sldMkLst>
          <pc:docMk/>
          <pc:sldMk cId="1941385276" sldId="321"/>
        </pc:sldMkLst>
      </pc:sldChg>
      <pc:sldChg chg="addSp modSp add mod modClrScheme chgLayout">
        <pc:chgData name="Júlio César Chaves" userId="3f913fe9-3202-435d-b9f5-b2fca763184f" providerId="ADAL" clId="{7CF8A0C6-BB7D-4EAB-8C90-8CF66D04CA6D}" dt="2023-02-07T16:01:55.829" v="779"/>
        <pc:sldMkLst>
          <pc:docMk/>
          <pc:sldMk cId="929839991" sldId="322"/>
        </pc:sldMkLst>
        <pc:spChg chg="mod ord">
          <ac:chgData name="Júlio César Chaves" userId="3f913fe9-3202-435d-b9f5-b2fca763184f" providerId="ADAL" clId="{7CF8A0C6-BB7D-4EAB-8C90-8CF66D04CA6D}" dt="2023-02-07T16:01:53.523" v="778" actId="700"/>
          <ac:spMkLst>
            <pc:docMk/>
            <pc:sldMk cId="929839991" sldId="322"/>
            <ac:spMk id="2" creationId="{1FD7C138-CBE0-4993-ABE0-6A14DAFFDAD0}"/>
          </ac:spMkLst>
        </pc:spChg>
        <pc:spChg chg="add mod ord">
          <ac:chgData name="Júlio César Chaves" userId="3f913fe9-3202-435d-b9f5-b2fca763184f" providerId="ADAL" clId="{7CF8A0C6-BB7D-4EAB-8C90-8CF66D04CA6D}" dt="2023-02-07T16:01:55.829" v="779"/>
          <ac:spMkLst>
            <pc:docMk/>
            <pc:sldMk cId="929839991" sldId="322"/>
            <ac:spMk id="3" creationId="{B5A25E6B-DF71-8D8F-F8CB-9AA4F004BB51}"/>
          </ac:spMkLst>
        </pc:spChg>
        <pc:spChg chg="mod ord">
          <ac:chgData name="Júlio César Chaves" userId="3f913fe9-3202-435d-b9f5-b2fca763184f" providerId="ADAL" clId="{7CF8A0C6-BB7D-4EAB-8C90-8CF66D04CA6D}" dt="2023-02-07T16:01:53.523" v="778" actId="700"/>
          <ac:spMkLst>
            <pc:docMk/>
            <pc:sldMk cId="929839991" sldId="322"/>
            <ac:spMk id="5" creationId="{A7762A2D-1338-4A5E-B7C3-3FA800D115BB}"/>
          </ac:spMkLst>
        </pc:spChg>
        <pc:spChg chg="mod ord">
          <ac:chgData name="Júlio César Chaves" userId="3f913fe9-3202-435d-b9f5-b2fca763184f" providerId="ADAL" clId="{7CF8A0C6-BB7D-4EAB-8C90-8CF66D04CA6D}" dt="2023-02-07T16:01:53.523" v="778" actId="700"/>
          <ac:spMkLst>
            <pc:docMk/>
            <pc:sldMk cId="929839991" sldId="322"/>
            <ac:spMk id="8" creationId="{C270CDCA-863B-40B4-96E2-C70358D66F7E}"/>
          </ac:spMkLst>
        </pc:spChg>
      </pc:sldChg>
      <pc:sldChg chg="modSp mod">
        <pc:chgData name="Júlio César Chaves" userId="3f913fe9-3202-435d-b9f5-b2fca763184f" providerId="ADAL" clId="{7CF8A0C6-BB7D-4EAB-8C90-8CF66D04CA6D}" dt="2023-02-07T16:11:31.265" v="943" actId="20577"/>
        <pc:sldMkLst>
          <pc:docMk/>
          <pc:sldMk cId="3369538392" sldId="323"/>
        </pc:sldMkLst>
        <pc:spChg chg="mod">
          <ac:chgData name="Júlio César Chaves" userId="3f913fe9-3202-435d-b9f5-b2fca763184f" providerId="ADAL" clId="{7CF8A0C6-BB7D-4EAB-8C90-8CF66D04CA6D}" dt="2023-02-07T16:11:31.265" v="943" actId="20577"/>
          <ac:spMkLst>
            <pc:docMk/>
            <pc:sldMk cId="3369538392" sldId="323"/>
            <ac:spMk id="2" creationId="{1FD7C138-CBE0-4993-ABE0-6A14DAFFDAD0}"/>
          </ac:spMkLst>
        </pc:spChg>
      </pc:sldChg>
      <pc:sldChg chg="add">
        <pc:chgData name="Júlio César Chaves" userId="3f913fe9-3202-435d-b9f5-b2fca763184f" providerId="ADAL" clId="{7CF8A0C6-BB7D-4EAB-8C90-8CF66D04CA6D}" dt="2023-02-07T15:56:15.751" v="674"/>
        <pc:sldMkLst>
          <pc:docMk/>
          <pc:sldMk cId="3898828060" sldId="326"/>
        </pc:sldMkLst>
      </pc:sldChg>
      <pc:sldChg chg="addSp modSp add">
        <pc:chgData name="Júlio César Chaves" userId="3f913fe9-3202-435d-b9f5-b2fca763184f" providerId="ADAL" clId="{7CF8A0C6-BB7D-4EAB-8C90-8CF66D04CA6D}" dt="2023-02-07T16:02:06.238" v="780"/>
        <pc:sldMkLst>
          <pc:docMk/>
          <pc:sldMk cId="2818597822" sldId="327"/>
        </pc:sldMkLst>
        <pc:spChg chg="add mod">
          <ac:chgData name="Júlio César Chaves" userId="3f913fe9-3202-435d-b9f5-b2fca763184f" providerId="ADAL" clId="{7CF8A0C6-BB7D-4EAB-8C90-8CF66D04CA6D}" dt="2023-02-07T16:02:06.238" v="780"/>
          <ac:spMkLst>
            <pc:docMk/>
            <pc:sldMk cId="2818597822" sldId="327"/>
            <ac:spMk id="3" creationId="{721216B7-E146-8151-3FD6-9960E6C227E5}"/>
          </ac:spMkLst>
        </pc:spChg>
      </pc:sldChg>
      <pc:sldChg chg="addSp delSp modSp mod">
        <pc:chgData name="Júlio César Chaves" userId="3f913fe9-3202-435d-b9f5-b2fca763184f" providerId="ADAL" clId="{7CF8A0C6-BB7D-4EAB-8C90-8CF66D04CA6D}" dt="2023-02-07T17:40:49.850" v="2090"/>
        <pc:sldMkLst>
          <pc:docMk/>
          <pc:sldMk cId="2261464086" sldId="357"/>
        </pc:sldMkLst>
        <pc:graphicFrameChg chg="add mod modGraphic">
          <ac:chgData name="Júlio César Chaves" userId="3f913fe9-3202-435d-b9f5-b2fca763184f" providerId="ADAL" clId="{7CF8A0C6-BB7D-4EAB-8C90-8CF66D04CA6D}" dt="2023-02-07T17:39:19.553" v="2042" actId="20577"/>
          <ac:graphicFrameMkLst>
            <pc:docMk/>
            <pc:sldMk cId="2261464086" sldId="357"/>
            <ac:graphicFrameMk id="5" creationId="{B69EF8AB-972B-0A24-9D82-08B84F8B5E1A}"/>
          </ac:graphicFrameMkLst>
        </pc:graphicFrameChg>
        <pc:graphicFrameChg chg="mod modGraphic">
          <ac:chgData name="Júlio César Chaves" userId="3f913fe9-3202-435d-b9f5-b2fca763184f" providerId="ADAL" clId="{7CF8A0C6-BB7D-4EAB-8C90-8CF66D04CA6D}" dt="2023-02-07T17:40:49.850" v="2090"/>
          <ac:graphicFrameMkLst>
            <pc:docMk/>
            <pc:sldMk cId="2261464086" sldId="357"/>
            <ac:graphicFrameMk id="7" creationId="{09CF4B41-D9E8-4949-B44B-B3018DAB9446}"/>
          </ac:graphicFrameMkLst>
        </pc:graphicFrameChg>
        <pc:graphicFrameChg chg="mod modGraphic">
          <ac:chgData name="Júlio César Chaves" userId="3f913fe9-3202-435d-b9f5-b2fca763184f" providerId="ADAL" clId="{7CF8A0C6-BB7D-4EAB-8C90-8CF66D04CA6D}" dt="2023-02-07T17:33:51.362" v="1864" actId="1076"/>
          <ac:graphicFrameMkLst>
            <pc:docMk/>
            <pc:sldMk cId="2261464086" sldId="357"/>
            <ac:graphicFrameMk id="8" creationId="{9A087A41-0DE3-4EED-A6B1-9DCC002F7DCE}"/>
          </ac:graphicFrameMkLst>
        </pc:graphicFrameChg>
        <pc:graphicFrameChg chg="del mod modGraphic">
          <ac:chgData name="Júlio César Chaves" userId="3f913fe9-3202-435d-b9f5-b2fca763184f" providerId="ADAL" clId="{7CF8A0C6-BB7D-4EAB-8C90-8CF66D04CA6D}" dt="2023-02-07T17:32:42.070" v="1835" actId="478"/>
          <ac:graphicFrameMkLst>
            <pc:docMk/>
            <pc:sldMk cId="2261464086" sldId="357"/>
            <ac:graphicFrameMk id="9" creationId="{791231F8-2CD0-4714-B444-45DC19AB4714}"/>
          </ac:graphicFrameMkLst>
        </pc:graphicFrameChg>
      </pc:sldChg>
      <pc:sldChg chg="addSp modSp mod">
        <pc:chgData name="Júlio César Chaves" userId="3f913fe9-3202-435d-b9f5-b2fca763184f" providerId="ADAL" clId="{7CF8A0C6-BB7D-4EAB-8C90-8CF66D04CA6D}" dt="2023-02-07T17:53:55.085" v="2149" actId="1076"/>
        <pc:sldMkLst>
          <pc:docMk/>
          <pc:sldMk cId="1531970424" sldId="360"/>
        </pc:sldMkLst>
        <pc:picChg chg="add mod">
          <ac:chgData name="Júlio César Chaves" userId="3f913fe9-3202-435d-b9f5-b2fca763184f" providerId="ADAL" clId="{7CF8A0C6-BB7D-4EAB-8C90-8CF66D04CA6D}" dt="2023-02-07T17:53:55.085" v="2149" actId="1076"/>
          <ac:picMkLst>
            <pc:docMk/>
            <pc:sldMk cId="1531970424" sldId="360"/>
            <ac:picMk id="5" creationId="{09B16E04-DE80-4988-E0A6-9CA0FBE974E3}"/>
          </ac:picMkLst>
        </pc:picChg>
        <pc:picChg chg="mod">
          <ac:chgData name="Júlio César Chaves" userId="3f913fe9-3202-435d-b9f5-b2fca763184f" providerId="ADAL" clId="{7CF8A0C6-BB7D-4EAB-8C90-8CF66D04CA6D}" dt="2023-02-07T17:53:53.321" v="2148" actId="1076"/>
          <ac:picMkLst>
            <pc:docMk/>
            <pc:sldMk cId="1531970424" sldId="360"/>
            <ac:picMk id="7" creationId="{DABB6C8C-2D4D-4578-8ABF-CC5238761513}"/>
          </ac:picMkLst>
        </pc:picChg>
      </pc:sldChg>
      <pc:sldChg chg="modSp mod">
        <pc:chgData name="Júlio César Chaves" userId="3f913fe9-3202-435d-b9f5-b2fca763184f" providerId="ADAL" clId="{7CF8A0C6-BB7D-4EAB-8C90-8CF66D04CA6D}" dt="2023-02-07T15:57:11.501" v="740" actId="20577"/>
        <pc:sldMkLst>
          <pc:docMk/>
          <pc:sldMk cId="3952324206" sldId="369"/>
        </pc:sldMkLst>
        <pc:spChg chg="mod">
          <ac:chgData name="Júlio César Chaves" userId="3f913fe9-3202-435d-b9f5-b2fca763184f" providerId="ADAL" clId="{7CF8A0C6-BB7D-4EAB-8C90-8CF66D04CA6D}" dt="2023-02-07T15:57:11.501" v="740" actId="20577"/>
          <ac:spMkLst>
            <pc:docMk/>
            <pc:sldMk cId="3952324206" sldId="369"/>
            <ac:spMk id="7" creationId="{3E639D28-E782-427A-B6FA-51F71DFFE2DC}"/>
          </ac:spMkLst>
        </pc:spChg>
        <pc:picChg chg="mod">
          <ac:chgData name="Júlio César Chaves" userId="3f913fe9-3202-435d-b9f5-b2fca763184f" providerId="ADAL" clId="{7CF8A0C6-BB7D-4EAB-8C90-8CF66D04CA6D}" dt="2023-02-07T14:10:54.836" v="255" actId="1076"/>
          <ac:picMkLst>
            <pc:docMk/>
            <pc:sldMk cId="3952324206" sldId="369"/>
            <ac:picMk id="9" creationId="{35CBDE00-CFDB-4110-8903-38EE9F6C4719}"/>
          </ac:picMkLst>
        </pc:picChg>
      </pc:sldChg>
      <pc:sldChg chg="modSp mod">
        <pc:chgData name="Júlio César Chaves" userId="3f913fe9-3202-435d-b9f5-b2fca763184f" providerId="ADAL" clId="{7CF8A0C6-BB7D-4EAB-8C90-8CF66D04CA6D}" dt="2023-02-07T16:05:59.746" v="907" actId="20577"/>
        <pc:sldMkLst>
          <pc:docMk/>
          <pc:sldMk cId="232465950" sldId="370"/>
        </pc:sldMkLst>
        <pc:spChg chg="mod">
          <ac:chgData name="Júlio César Chaves" userId="3f913fe9-3202-435d-b9f5-b2fca763184f" providerId="ADAL" clId="{7CF8A0C6-BB7D-4EAB-8C90-8CF66D04CA6D}" dt="2023-02-07T14:25:53.720" v="668" actId="20577"/>
          <ac:spMkLst>
            <pc:docMk/>
            <pc:sldMk cId="232465950" sldId="370"/>
            <ac:spMk id="3" creationId="{CF0D9838-F2CF-4F62-BB3A-104609D40138}"/>
          </ac:spMkLst>
        </pc:spChg>
        <pc:spChg chg="mod">
          <ac:chgData name="Júlio César Chaves" userId="3f913fe9-3202-435d-b9f5-b2fca763184f" providerId="ADAL" clId="{7CF8A0C6-BB7D-4EAB-8C90-8CF66D04CA6D}" dt="2023-02-07T16:05:59.746" v="907" actId="20577"/>
          <ac:spMkLst>
            <pc:docMk/>
            <pc:sldMk cId="232465950" sldId="370"/>
            <ac:spMk id="4" creationId="{BC03FD52-6CB7-4E97-B6D5-A704BF45920A}"/>
          </ac:spMkLst>
        </pc:spChg>
        <pc:spChg chg="mod">
          <ac:chgData name="Júlio César Chaves" userId="3f913fe9-3202-435d-b9f5-b2fca763184f" providerId="ADAL" clId="{7CF8A0C6-BB7D-4EAB-8C90-8CF66D04CA6D}" dt="2023-02-07T14:27:26.299" v="669" actId="14100"/>
          <ac:spMkLst>
            <pc:docMk/>
            <pc:sldMk cId="232465950" sldId="370"/>
            <ac:spMk id="5" creationId="{5982846B-FE36-46D2-87BA-331E45FC7594}"/>
          </ac:spMkLst>
        </pc:spChg>
        <pc:spChg chg="mod">
          <ac:chgData name="Júlio César Chaves" userId="3f913fe9-3202-435d-b9f5-b2fca763184f" providerId="ADAL" clId="{7CF8A0C6-BB7D-4EAB-8C90-8CF66D04CA6D}" dt="2023-02-07T14:18:46.223" v="530" actId="1076"/>
          <ac:spMkLst>
            <pc:docMk/>
            <pc:sldMk cId="232465950" sldId="370"/>
            <ac:spMk id="7" creationId="{B330A6E7-CDE4-45CA-815F-44AFBD1E4BE8}"/>
          </ac:spMkLst>
        </pc:spChg>
      </pc:sldChg>
      <pc:sldChg chg="del ord">
        <pc:chgData name="Júlio César Chaves" userId="3f913fe9-3202-435d-b9f5-b2fca763184f" providerId="ADAL" clId="{7CF8A0C6-BB7D-4EAB-8C90-8CF66D04CA6D}" dt="2023-02-07T17:12:04.622" v="1306" actId="47"/>
        <pc:sldMkLst>
          <pc:docMk/>
          <pc:sldMk cId="2665008781" sldId="376"/>
        </pc:sldMkLst>
      </pc:sldChg>
      <pc:sldChg chg="modSp mod">
        <pc:chgData name="Júlio César Chaves" userId="3f913fe9-3202-435d-b9f5-b2fca763184f" providerId="ADAL" clId="{7CF8A0C6-BB7D-4EAB-8C90-8CF66D04CA6D}" dt="2023-02-07T17:41:43.776" v="2120" actId="6549"/>
        <pc:sldMkLst>
          <pc:docMk/>
          <pc:sldMk cId="1342878562" sldId="377"/>
        </pc:sldMkLst>
        <pc:spChg chg="mod">
          <ac:chgData name="Júlio César Chaves" userId="3f913fe9-3202-435d-b9f5-b2fca763184f" providerId="ADAL" clId="{7CF8A0C6-BB7D-4EAB-8C90-8CF66D04CA6D}" dt="2023-02-07T17:41:43.776" v="2120" actId="6549"/>
          <ac:spMkLst>
            <pc:docMk/>
            <pc:sldMk cId="1342878562" sldId="377"/>
            <ac:spMk id="3" creationId="{A51A31DE-3146-4367-BF81-88781FA2194D}"/>
          </ac:spMkLst>
        </pc:spChg>
      </pc:sldChg>
      <pc:sldChg chg="del">
        <pc:chgData name="Júlio César Chaves" userId="3f913fe9-3202-435d-b9f5-b2fca763184f" providerId="ADAL" clId="{7CF8A0C6-BB7D-4EAB-8C90-8CF66D04CA6D}" dt="2023-02-07T17:00:34.148" v="1197" actId="47"/>
        <pc:sldMkLst>
          <pc:docMk/>
          <pc:sldMk cId="678271451" sldId="382"/>
        </pc:sldMkLst>
      </pc:sldChg>
      <pc:sldChg chg="addSp modSp mod">
        <pc:chgData name="Júlio César Chaves" userId="3f913fe9-3202-435d-b9f5-b2fca763184f" providerId="ADAL" clId="{7CF8A0C6-BB7D-4EAB-8C90-8CF66D04CA6D}" dt="2023-02-07T17:30:02.230" v="1770" actId="1076"/>
        <pc:sldMkLst>
          <pc:docMk/>
          <pc:sldMk cId="702249828" sldId="406"/>
        </pc:sldMkLst>
        <pc:spChg chg="mod">
          <ac:chgData name="Júlio César Chaves" userId="3f913fe9-3202-435d-b9f5-b2fca763184f" providerId="ADAL" clId="{7CF8A0C6-BB7D-4EAB-8C90-8CF66D04CA6D}" dt="2023-02-07T17:28:33.019" v="1719" actId="20577"/>
          <ac:spMkLst>
            <pc:docMk/>
            <pc:sldMk cId="702249828" sldId="406"/>
            <ac:spMk id="4" creationId="{0D48193B-15B1-74E7-3886-B664D279C549}"/>
          </ac:spMkLst>
        </pc:spChg>
        <pc:spChg chg="mod">
          <ac:chgData name="Júlio César Chaves" userId="3f913fe9-3202-435d-b9f5-b2fca763184f" providerId="ADAL" clId="{7CF8A0C6-BB7D-4EAB-8C90-8CF66D04CA6D}" dt="2023-02-07T17:28:21.663" v="1716" actId="1076"/>
          <ac:spMkLst>
            <pc:docMk/>
            <pc:sldMk cId="702249828" sldId="406"/>
            <ac:spMk id="5" creationId="{5D55B533-4F9F-51F9-7BB2-BB4022F69BBF}"/>
          </ac:spMkLst>
        </pc:spChg>
        <pc:spChg chg="add mod">
          <ac:chgData name="Júlio César Chaves" userId="3f913fe9-3202-435d-b9f5-b2fca763184f" providerId="ADAL" clId="{7CF8A0C6-BB7D-4EAB-8C90-8CF66D04CA6D}" dt="2023-02-07T17:28:53.662" v="1722" actId="1076"/>
          <ac:spMkLst>
            <pc:docMk/>
            <pc:sldMk cId="702249828" sldId="406"/>
            <ac:spMk id="8" creationId="{7A4BB8C8-4F69-2CE8-4284-7E3A399A21A7}"/>
          </ac:spMkLst>
        </pc:spChg>
        <pc:spChg chg="add mod">
          <ac:chgData name="Júlio César Chaves" userId="3f913fe9-3202-435d-b9f5-b2fca763184f" providerId="ADAL" clId="{7CF8A0C6-BB7D-4EAB-8C90-8CF66D04CA6D}" dt="2023-02-07T17:29:31.712" v="1743" actId="1076"/>
          <ac:spMkLst>
            <pc:docMk/>
            <pc:sldMk cId="702249828" sldId="406"/>
            <ac:spMk id="11" creationId="{393BD4BF-4A4F-D3E5-C25A-DD3E26BF7DFF}"/>
          </ac:spMkLst>
        </pc:spChg>
        <pc:spChg chg="add mod">
          <ac:chgData name="Júlio César Chaves" userId="3f913fe9-3202-435d-b9f5-b2fca763184f" providerId="ADAL" clId="{7CF8A0C6-BB7D-4EAB-8C90-8CF66D04CA6D}" dt="2023-02-07T17:30:02.230" v="1770" actId="1076"/>
          <ac:spMkLst>
            <pc:docMk/>
            <pc:sldMk cId="702249828" sldId="406"/>
            <ac:spMk id="12" creationId="{9E5724FE-0B8E-F920-36FA-1DF5589C0034}"/>
          </ac:spMkLst>
        </pc:spChg>
        <pc:cxnChg chg="add">
          <ac:chgData name="Júlio César Chaves" userId="3f913fe9-3202-435d-b9f5-b2fca763184f" providerId="ADAL" clId="{7CF8A0C6-BB7D-4EAB-8C90-8CF66D04CA6D}" dt="2023-02-07T17:28:39.342" v="1720" actId="11529"/>
          <ac:cxnSpMkLst>
            <pc:docMk/>
            <pc:sldMk cId="702249828" sldId="406"/>
            <ac:cxnSpMk id="7" creationId="{02E46F23-C1DF-30CF-0CAD-FF2B1D050375}"/>
          </ac:cxnSpMkLst>
        </pc:cxnChg>
        <pc:cxnChg chg="add">
          <ac:chgData name="Júlio César Chaves" userId="3f913fe9-3202-435d-b9f5-b2fca763184f" providerId="ADAL" clId="{7CF8A0C6-BB7D-4EAB-8C90-8CF66D04CA6D}" dt="2023-02-07T17:28:58.345" v="1723" actId="11529"/>
          <ac:cxnSpMkLst>
            <pc:docMk/>
            <pc:sldMk cId="702249828" sldId="406"/>
            <ac:cxnSpMk id="10" creationId="{931D33D8-8A6B-4439-FEF0-338312A79008}"/>
          </ac:cxnSpMkLst>
        </pc:cxnChg>
      </pc:sldChg>
      <pc:sldChg chg="addSp delSp modSp mod">
        <pc:chgData name="Júlio César Chaves" userId="3f913fe9-3202-435d-b9f5-b2fca763184f" providerId="ADAL" clId="{7CF8A0C6-BB7D-4EAB-8C90-8CF66D04CA6D}" dt="2023-02-07T17:42:15.847" v="2133" actId="20577"/>
        <pc:sldMkLst>
          <pc:docMk/>
          <pc:sldMk cId="3398582676" sldId="407"/>
        </pc:sldMkLst>
        <pc:spChg chg="del">
          <ac:chgData name="Júlio César Chaves" userId="3f913fe9-3202-435d-b9f5-b2fca763184f" providerId="ADAL" clId="{7CF8A0C6-BB7D-4EAB-8C90-8CF66D04CA6D}" dt="2023-02-07T17:39:37.048" v="2043" actId="478"/>
          <ac:spMkLst>
            <pc:docMk/>
            <pc:sldMk cId="3398582676" sldId="407"/>
            <ac:spMk id="4" creationId="{0D48193B-15B1-74E7-3886-B664D279C549}"/>
          </ac:spMkLst>
        </pc:spChg>
        <pc:spChg chg="del">
          <ac:chgData name="Júlio César Chaves" userId="3f913fe9-3202-435d-b9f5-b2fca763184f" providerId="ADAL" clId="{7CF8A0C6-BB7D-4EAB-8C90-8CF66D04CA6D}" dt="2023-02-07T17:39:37.048" v="2043" actId="478"/>
          <ac:spMkLst>
            <pc:docMk/>
            <pc:sldMk cId="3398582676" sldId="407"/>
            <ac:spMk id="5" creationId="{5D55B533-4F9F-51F9-7BB2-BB4022F69BBF}"/>
          </ac:spMkLst>
        </pc:spChg>
        <pc:spChg chg="add mod">
          <ac:chgData name="Júlio César Chaves" userId="3f913fe9-3202-435d-b9f5-b2fca763184f" providerId="ADAL" clId="{7CF8A0C6-BB7D-4EAB-8C90-8CF66D04CA6D}" dt="2023-02-07T17:41:30.615" v="2099" actId="20577"/>
          <ac:spMkLst>
            <pc:docMk/>
            <pc:sldMk cId="3398582676" sldId="407"/>
            <ac:spMk id="6" creationId="{47BFFA32-7394-5E64-EC99-5381E56C07DE}"/>
          </ac:spMkLst>
        </pc:spChg>
        <pc:spChg chg="add mod">
          <ac:chgData name="Júlio César Chaves" userId="3f913fe9-3202-435d-b9f5-b2fca763184f" providerId="ADAL" clId="{7CF8A0C6-BB7D-4EAB-8C90-8CF66D04CA6D}" dt="2023-02-07T17:41:26.216" v="2097" actId="20577"/>
          <ac:spMkLst>
            <pc:docMk/>
            <pc:sldMk cId="3398582676" sldId="407"/>
            <ac:spMk id="7" creationId="{4084F057-A47B-4346-2070-27A3E54D2706}"/>
          </ac:spMkLst>
        </pc:spChg>
        <pc:spChg chg="add mod">
          <ac:chgData name="Júlio César Chaves" userId="3f913fe9-3202-435d-b9f5-b2fca763184f" providerId="ADAL" clId="{7CF8A0C6-BB7D-4EAB-8C90-8CF66D04CA6D}" dt="2023-02-07T17:39:37.497" v="2044"/>
          <ac:spMkLst>
            <pc:docMk/>
            <pc:sldMk cId="3398582676" sldId="407"/>
            <ac:spMk id="9" creationId="{A50D52A9-01D2-D997-04BD-B276F5C70A89}"/>
          </ac:spMkLst>
        </pc:spChg>
        <pc:spChg chg="add mod">
          <ac:chgData name="Júlio César Chaves" userId="3f913fe9-3202-435d-b9f5-b2fca763184f" providerId="ADAL" clId="{7CF8A0C6-BB7D-4EAB-8C90-8CF66D04CA6D}" dt="2023-02-07T17:42:13.128" v="2132" actId="20577"/>
          <ac:spMkLst>
            <pc:docMk/>
            <pc:sldMk cId="3398582676" sldId="407"/>
            <ac:spMk id="11" creationId="{E6847207-ABBB-B7CE-615F-FA5DDEAE00FE}"/>
          </ac:spMkLst>
        </pc:spChg>
        <pc:spChg chg="add mod">
          <ac:chgData name="Júlio César Chaves" userId="3f913fe9-3202-435d-b9f5-b2fca763184f" providerId="ADAL" clId="{7CF8A0C6-BB7D-4EAB-8C90-8CF66D04CA6D}" dt="2023-02-07T17:42:15.847" v="2133" actId="20577"/>
          <ac:spMkLst>
            <pc:docMk/>
            <pc:sldMk cId="3398582676" sldId="407"/>
            <ac:spMk id="12" creationId="{99527C82-10BD-9C8B-AB4F-D98B14356D22}"/>
          </ac:spMkLst>
        </pc:spChg>
        <pc:cxnChg chg="add mod">
          <ac:chgData name="Júlio César Chaves" userId="3f913fe9-3202-435d-b9f5-b2fca763184f" providerId="ADAL" clId="{7CF8A0C6-BB7D-4EAB-8C90-8CF66D04CA6D}" dt="2023-02-07T17:39:37.497" v="2044"/>
          <ac:cxnSpMkLst>
            <pc:docMk/>
            <pc:sldMk cId="3398582676" sldId="407"/>
            <ac:cxnSpMk id="8" creationId="{44B941DE-A257-2924-EC0A-8D7B51E02268}"/>
          </ac:cxnSpMkLst>
        </pc:cxnChg>
        <pc:cxnChg chg="add mod">
          <ac:chgData name="Júlio César Chaves" userId="3f913fe9-3202-435d-b9f5-b2fca763184f" providerId="ADAL" clId="{7CF8A0C6-BB7D-4EAB-8C90-8CF66D04CA6D}" dt="2023-02-07T17:39:37.497" v="2044"/>
          <ac:cxnSpMkLst>
            <pc:docMk/>
            <pc:sldMk cId="3398582676" sldId="407"/>
            <ac:cxnSpMk id="10" creationId="{83620531-7D2A-4DC7-6EC5-1F3E31EFF5E6}"/>
          </ac:cxnSpMkLst>
        </pc:cxnChg>
      </pc:sldChg>
      <pc:sldChg chg="modSp mod">
        <pc:chgData name="Júlio César Chaves" userId="3f913fe9-3202-435d-b9f5-b2fca763184f" providerId="ADAL" clId="{7CF8A0C6-BB7D-4EAB-8C90-8CF66D04CA6D}" dt="2023-02-07T16:08:39.756" v="909" actId="6549"/>
        <pc:sldMkLst>
          <pc:docMk/>
          <pc:sldMk cId="535472864" sldId="410"/>
        </pc:sldMkLst>
        <pc:spChg chg="mod">
          <ac:chgData name="Júlio César Chaves" userId="3f913fe9-3202-435d-b9f5-b2fca763184f" providerId="ADAL" clId="{7CF8A0C6-BB7D-4EAB-8C90-8CF66D04CA6D}" dt="2023-02-07T16:08:39.756" v="909" actId="6549"/>
          <ac:spMkLst>
            <pc:docMk/>
            <pc:sldMk cId="535472864" sldId="410"/>
            <ac:spMk id="8" creationId="{DD25F577-5004-4410-B684-853264C66953}"/>
          </ac:spMkLst>
        </pc:spChg>
      </pc:sldChg>
      <pc:sldChg chg="modSp mod">
        <pc:chgData name="Júlio César Chaves" userId="3f913fe9-3202-435d-b9f5-b2fca763184f" providerId="ADAL" clId="{7CF8A0C6-BB7D-4EAB-8C90-8CF66D04CA6D}" dt="2023-02-07T16:08:45.535" v="910" actId="20577"/>
        <pc:sldMkLst>
          <pc:docMk/>
          <pc:sldMk cId="2125019366" sldId="411"/>
        </pc:sldMkLst>
        <pc:spChg chg="mod">
          <ac:chgData name="Júlio César Chaves" userId="3f913fe9-3202-435d-b9f5-b2fca763184f" providerId="ADAL" clId="{7CF8A0C6-BB7D-4EAB-8C90-8CF66D04CA6D}" dt="2023-02-07T16:08:45.535" v="910" actId="20577"/>
          <ac:spMkLst>
            <pc:docMk/>
            <pc:sldMk cId="2125019366" sldId="411"/>
            <ac:spMk id="8" creationId="{DD25F577-5004-4410-B684-853264C66953}"/>
          </ac:spMkLst>
        </pc:spChg>
      </pc:sldChg>
      <pc:sldChg chg="mod modShow">
        <pc:chgData name="Júlio César Chaves" userId="3f913fe9-3202-435d-b9f5-b2fca763184f" providerId="ADAL" clId="{7CF8A0C6-BB7D-4EAB-8C90-8CF66D04CA6D}" dt="2023-02-07T16:10:31.525" v="913" actId="729"/>
        <pc:sldMkLst>
          <pc:docMk/>
          <pc:sldMk cId="871739062" sldId="413"/>
        </pc:sldMkLst>
      </pc:sldChg>
      <pc:sldChg chg="modSp new mod">
        <pc:chgData name="Júlio César Chaves" userId="3f913fe9-3202-435d-b9f5-b2fca763184f" providerId="ADAL" clId="{7CF8A0C6-BB7D-4EAB-8C90-8CF66D04CA6D}" dt="2023-02-07T16:03:17.215" v="794" actId="14100"/>
        <pc:sldMkLst>
          <pc:docMk/>
          <pc:sldMk cId="2701443176" sldId="414"/>
        </pc:sldMkLst>
        <pc:spChg chg="mod">
          <ac:chgData name="Júlio César Chaves" userId="3f913fe9-3202-435d-b9f5-b2fca763184f" providerId="ADAL" clId="{7CF8A0C6-BB7D-4EAB-8C90-8CF66D04CA6D}" dt="2023-02-07T16:03:17.215" v="794" actId="14100"/>
          <ac:spMkLst>
            <pc:docMk/>
            <pc:sldMk cId="2701443176" sldId="414"/>
            <ac:spMk id="2" creationId="{2B2A7B24-0878-810B-5B99-0591DE90C363}"/>
          </ac:spMkLst>
        </pc:spChg>
      </pc:sldChg>
      <pc:sldChg chg="add">
        <pc:chgData name="Júlio César Chaves" userId="3f913fe9-3202-435d-b9f5-b2fca763184f" providerId="ADAL" clId="{7CF8A0C6-BB7D-4EAB-8C90-8CF66D04CA6D}" dt="2023-02-07T15:56:15.751" v="674"/>
        <pc:sldMkLst>
          <pc:docMk/>
          <pc:sldMk cId="92492944" sldId="415"/>
        </pc:sldMkLst>
      </pc:sldChg>
      <pc:sldChg chg="add">
        <pc:chgData name="Júlio César Chaves" userId="3f913fe9-3202-435d-b9f5-b2fca763184f" providerId="ADAL" clId="{7CF8A0C6-BB7D-4EAB-8C90-8CF66D04CA6D}" dt="2023-02-07T15:56:15.751" v="674"/>
        <pc:sldMkLst>
          <pc:docMk/>
          <pc:sldMk cId="19588457" sldId="416"/>
        </pc:sldMkLst>
      </pc:sldChg>
      <pc:sldChg chg="addSp delSp modSp add mod">
        <pc:chgData name="Júlio César Chaves" userId="3f913fe9-3202-435d-b9f5-b2fca763184f" providerId="ADAL" clId="{7CF8A0C6-BB7D-4EAB-8C90-8CF66D04CA6D}" dt="2023-02-07T17:13:03.343" v="1315" actId="20577"/>
        <pc:sldMkLst>
          <pc:docMk/>
          <pc:sldMk cId="2385705193" sldId="417"/>
        </pc:sldMkLst>
        <pc:spChg chg="mod">
          <ac:chgData name="Júlio César Chaves" userId="3f913fe9-3202-435d-b9f5-b2fca763184f" providerId="ADAL" clId="{7CF8A0C6-BB7D-4EAB-8C90-8CF66D04CA6D}" dt="2023-02-07T17:13:03.343" v="1315" actId="20577"/>
          <ac:spMkLst>
            <pc:docMk/>
            <pc:sldMk cId="2385705193" sldId="417"/>
            <ac:spMk id="2" creationId="{7A3A7D55-3869-45CC-A63A-BB65764B805E}"/>
          </ac:spMkLst>
        </pc:spChg>
        <pc:spChg chg="add mod">
          <ac:chgData name="Júlio César Chaves" userId="3f913fe9-3202-435d-b9f5-b2fca763184f" providerId="ADAL" clId="{7CF8A0C6-BB7D-4EAB-8C90-8CF66D04CA6D}" dt="2023-02-07T16:44:01.732" v="1160" actId="20577"/>
          <ac:spMkLst>
            <pc:docMk/>
            <pc:sldMk cId="2385705193" sldId="417"/>
            <ac:spMk id="5" creationId="{222F7031-40BA-A9F8-EB57-4FA662031E0E}"/>
          </ac:spMkLst>
        </pc:spChg>
        <pc:spChg chg="add mod">
          <ac:chgData name="Júlio César Chaves" userId="3f913fe9-3202-435d-b9f5-b2fca763184f" providerId="ADAL" clId="{7CF8A0C6-BB7D-4EAB-8C90-8CF66D04CA6D}" dt="2023-02-07T16:40:22.287" v="1028" actId="1076"/>
          <ac:spMkLst>
            <pc:docMk/>
            <pc:sldMk cId="2385705193" sldId="417"/>
            <ac:spMk id="6" creationId="{067C8E2B-313D-7F32-62F0-6D98E29D53EA}"/>
          </ac:spMkLst>
        </pc:spChg>
        <pc:spChg chg="add mod">
          <ac:chgData name="Júlio César Chaves" userId="3f913fe9-3202-435d-b9f5-b2fca763184f" providerId="ADAL" clId="{7CF8A0C6-BB7D-4EAB-8C90-8CF66D04CA6D}" dt="2023-02-07T16:40:09.517" v="1025" actId="1076"/>
          <ac:spMkLst>
            <pc:docMk/>
            <pc:sldMk cId="2385705193" sldId="417"/>
            <ac:spMk id="7" creationId="{B8BAADCD-D087-239E-DA3B-94C8B0EF8536}"/>
          </ac:spMkLst>
        </pc:spChg>
        <pc:spChg chg="add del mod">
          <ac:chgData name="Júlio César Chaves" userId="3f913fe9-3202-435d-b9f5-b2fca763184f" providerId="ADAL" clId="{7CF8A0C6-BB7D-4EAB-8C90-8CF66D04CA6D}" dt="2023-02-07T16:43:52.133" v="1156" actId="478"/>
          <ac:spMkLst>
            <pc:docMk/>
            <pc:sldMk cId="2385705193" sldId="417"/>
            <ac:spMk id="11" creationId="{BFA6F182-3DDA-C532-7D0A-7A8FACF253C4}"/>
          </ac:spMkLst>
        </pc:spChg>
        <pc:spChg chg="add del mod">
          <ac:chgData name="Júlio César Chaves" userId="3f913fe9-3202-435d-b9f5-b2fca763184f" providerId="ADAL" clId="{7CF8A0C6-BB7D-4EAB-8C90-8CF66D04CA6D}" dt="2023-02-07T16:43:53.179" v="1157" actId="478"/>
          <ac:spMkLst>
            <pc:docMk/>
            <pc:sldMk cId="2385705193" sldId="417"/>
            <ac:spMk id="12" creationId="{D17C08FB-8A2C-1B98-67B2-EDC240275959}"/>
          </ac:spMkLst>
        </pc:spChg>
        <pc:spChg chg="add del mod">
          <ac:chgData name="Júlio César Chaves" userId="3f913fe9-3202-435d-b9f5-b2fca763184f" providerId="ADAL" clId="{7CF8A0C6-BB7D-4EAB-8C90-8CF66D04CA6D}" dt="2023-02-07T16:43:51.253" v="1155" actId="478"/>
          <ac:spMkLst>
            <pc:docMk/>
            <pc:sldMk cId="2385705193" sldId="417"/>
            <ac:spMk id="13" creationId="{42D91486-8F10-8F11-634C-93EE31C3801B}"/>
          </ac:spMkLst>
        </pc:spChg>
        <pc:spChg chg="add mod">
          <ac:chgData name="Júlio César Chaves" userId="3f913fe9-3202-435d-b9f5-b2fca763184f" providerId="ADAL" clId="{7CF8A0C6-BB7D-4EAB-8C90-8CF66D04CA6D}" dt="2023-02-07T16:41:00.262" v="1038" actId="20577"/>
          <ac:spMkLst>
            <pc:docMk/>
            <pc:sldMk cId="2385705193" sldId="417"/>
            <ac:spMk id="14" creationId="{2A3DD82A-3636-9E9F-7AED-0186D4A71AD0}"/>
          </ac:spMkLst>
        </pc:spChg>
        <pc:spChg chg="add mod">
          <ac:chgData name="Júlio César Chaves" userId="3f913fe9-3202-435d-b9f5-b2fca763184f" providerId="ADAL" clId="{7CF8A0C6-BB7D-4EAB-8C90-8CF66D04CA6D}" dt="2023-02-07T16:41:27.595" v="1065" actId="1076"/>
          <ac:spMkLst>
            <pc:docMk/>
            <pc:sldMk cId="2385705193" sldId="417"/>
            <ac:spMk id="15" creationId="{0F62773D-6F4F-12DC-FBB5-471A668F467E}"/>
          </ac:spMkLst>
        </pc:spChg>
        <pc:spChg chg="add mod">
          <ac:chgData name="Júlio César Chaves" userId="3f913fe9-3202-435d-b9f5-b2fca763184f" providerId="ADAL" clId="{7CF8A0C6-BB7D-4EAB-8C90-8CF66D04CA6D}" dt="2023-02-07T16:44:08.360" v="1174" actId="20577"/>
          <ac:spMkLst>
            <pc:docMk/>
            <pc:sldMk cId="2385705193" sldId="417"/>
            <ac:spMk id="16" creationId="{0B50E294-B715-B50D-9207-02492575553F}"/>
          </ac:spMkLst>
        </pc:spChg>
        <pc:spChg chg="add del mod">
          <ac:chgData name="Júlio César Chaves" userId="3f913fe9-3202-435d-b9f5-b2fca763184f" providerId="ADAL" clId="{7CF8A0C6-BB7D-4EAB-8C90-8CF66D04CA6D}" dt="2023-02-07T16:44:22.207" v="1183" actId="478"/>
          <ac:spMkLst>
            <pc:docMk/>
            <pc:sldMk cId="2385705193" sldId="417"/>
            <ac:spMk id="17" creationId="{E7837C80-EEF8-6B15-D5C5-3FEFCD63719E}"/>
          </ac:spMkLst>
        </pc:spChg>
        <pc:spChg chg="add mod">
          <ac:chgData name="Júlio César Chaves" userId="3f913fe9-3202-435d-b9f5-b2fca763184f" providerId="ADAL" clId="{7CF8A0C6-BB7D-4EAB-8C90-8CF66D04CA6D}" dt="2023-02-07T16:44:18.919" v="1182" actId="20577"/>
          <ac:spMkLst>
            <pc:docMk/>
            <pc:sldMk cId="2385705193" sldId="417"/>
            <ac:spMk id="18" creationId="{3F583DA2-C327-09CD-EC5E-B0A2761961AF}"/>
          </ac:spMkLst>
        </pc:spChg>
        <pc:spChg chg="add mod">
          <ac:chgData name="Júlio César Chaves" userId="3f913fe9-3202-435d-b9f5-b2fca763184f" providerId="ADAL" clId="{7CF8A0C6-BB7D-4EAB-8C90-8CF66D04CA6D}" dt="2023-02-07T16:41:50.796" v="1103" actId="20577"/>
          <ac:spMkLst>
            <pc:docMk/>
            <pc:sldMk cId="2385705193" sldId="417"/>
            <ac:spMk id="19" creationId="{5F3A8C0B-87C5-58E8-42CD-A5E9F87C78DA}"/>
          </ac:spMkLst>
        </pc:spChg>
        <pc:spChg chg="add mod">
          <ac:chgData name="Júlio César Chaves" userId="3f913fe9-3202-435d-b9f5-b2fca763184f" providerId="ADAL" clId="{7CF8A0C6-BB7D-4EAB-8C90-8CF66D04CA6D}" dt="2023-02-07T16:42:41.600" v="1135" actId="20577"/>
          <ac:spMkLst>
            <pc:docMk/>
            <pc:sldMk cId="2385705193" sldId="417"/>
            <ac:spMk id="22" creationId="{761F9C45-FCAB-A783-E183-FE177A0DF07B}"/>
          </ac:spMkLst>
        </pc:spChg>
        <pc:spChg chg="add mod">
          <ac:chgData name="Júlio César Chaves" userId="3f913fe9-3202-435d-b9f5-b2fca763184f" providerId="ADAL" clId="{7CF8A0C6-BB7D-4EAB-8C90-8CF66D04CA6D}" dt="2023-02-07T16:42:38.328" v="1133" actId="20577"/>
          <ac:spMkLst>
            <pc:docMk/>
            <pc:sldMk cId="2385705193" sldId="417"/>
            <ac:spMk id="23" creationId="{0DBCA8BA-E59D-FD5B-77BA-2F1FB065C71C}"/>
          </ac:spMkLst>
        </pc:spChg>
        <pc:spChg chg="add mod">
          <ac:chgData name="Júlio César Chaves" userId="3f913fe9-3202-435d-b9f5-b2fca763184f" providerId="ADAL" clId="{7CF8A0C6-BB7D-4EAB-8C90-8CF66D04CA6D}" dt="2023-02-07T16:42:58.219" v="1139" actId="1076"/>
          <ac:spMkLst>
            <pc:docMk/>
            <pc:sldMk cId="2385705193" sldId="417"/>
            <ac:spMk id="24" creationId="{82C78236-7CEC-8DB4-B38B-9D8B6E187B0C}"/>
          </ac:spMkLst>
        </pc:spChg>
        <pc:spChg chg="add mod">
          <ac:chgData name="Júlio César Chaves" userId="3f913fe9-3202-435d-b9f5-b2fca763184f" providerId="ADAL" clId="{7CF8A0C6-BB7D-4EAB-8C90-8CF66D04CA6D}" dt="2023-02-07T16:43:25.539" v="1149" actId="20577"/>
          <ac:spMkLst>
            <pc:docMk/>
            <pc:sldMk cId="2385705193" sldId="417"/>
            <ac:spMk id="29" creationId="{90683B15-D118-E720-7D86-51D79A388FFA}"/>
          </ac:spMkLst>
        </pc:spChg>
        <pc:spChg chg="add mod">
          <ac:chgData name="Júlio César Chaves" userId="3f913fe9-3202-435d-b9f5-b2fca763184f" providerId="ADAL" clId="{7CF8A0C6-BB7D-4EAB-8C90-8CF66D04CA6D}" dt="2023-02-07T16:43:33.196" v="1153" actId="20577"/>
          <ac:spMkLst>
            <pc:docMk/>
            <pc:sldMk cId="2385705193" sldId="417"/>
            <ac:spMk id="30" creationId="{ED56DEFC-6417-7266-303C-D813EE31A92A}"/>
          </ac:spMkLst>
        </pc:spChg>
        <pc:picChg chg="del">
          <ac:chgData name="Júlio César Chaves" userId="3f913fe9-3202-435d-b9f5-b2fca763184f" providerId="ADAL" clId="{7CF8A0C6-BB7D-4EAB-8C90-8CF66D04CA6D}" dt="2023-02-07T16:39:24.214" v="1018" actId="478"/>
          <ac:picMkLst>
            <pc:docMk/>
            <pc:sldMk cId="2385705193" sldId="417"/>
            <ac:picMk id="4" creationId="{254CD566-55D2-49F1-8EF1-713242DB15DA}"/>
          </ac:picMkLst>
        </pc:picChg>
        <pc:cxnChg chg="add mod">
          <ac:chgData name="Júlio César Chaves" userId="3f913fe9-3202-435d-b9f5-b2fca763184f" providerId="ADAL" clId="{7CF8A0C6-BB7D-4EAB-8C90-8CF66D04CA6D}" dt="2023-02-07T16:40:22.287" v="1028" actId="1076"/>
          <ac:cxnSpMkLst>
            <pc:docMk/>
            <pc:sldMk cId="2385705193" sldId="417"/>
            <ac:cxnSpMk id="9" creationId="{4D612924-D726-902A-20EF-B936A9E268C6}"/>
          </ac:cxnSpMkLst>
        </pc:cxnChg>
        <pc:cxnChg chg="add mod">
          <ac:chgData name="Júlio César Chaves" userId="3f913fe9-3202-435d-b9f5-b2fca763184f" providerId="ADAL" clId="{7CF8A0C6-BB7D-4EAB-8C90-8CF66D04CA6D}" dt="2023-02-07T16:42:16.288" v="1109"/>
          <ac:cxnSpMkLst>
            <pc:docMk/>
            <pc:sldMk cId="2385705193" sldId="417"/>
            <ac:cxnSpMk id="21" creationId="{19701798-FE98-3783-2D9B-E6A2CDB50C4D}"/>
          </ac:cxnSpMkLst>
        </pc:cxnChg>
        <pc:cxnChg chg="add">
          <ac:chgData name="Júlio César Chaves" userId="3f913fe9-3202-435d-b9f5-b2fca763184f" providerId="ADAL" clId="{7CF8A0C6-BB7D-4EAB-8C90-8CF66D04CA6D}" dt="2023-02-07T16:43:04.313" v="1140" actId="11529"/>
          <ac:cxnSpMkLst>
            <pc:docMk/>
            <pc:sldMk cId="2385705193" sldId="417"/>
            <ac:cxnSpMk id="26" creationId="{EEC135FA-5F76-299D-02C5-A31268EE3DF0}"/>
          </ac:cxnSpMkLst>
        </pc:cxnChg>
        <pc:cxnChg chg="add">
          <ac:chgData name="Júlio César Chaves" userId="3f913fe9-3202-435d-b9f5-b2fca763184f" providerId="ADAL" clId="{7CF8A0C6-BB7D-4EAB-8C90-8CF66D04CA6D}" dt="2023-02-07T16:43:11.931" v="1141" actId="11529"/>
          <ac:cxnSpMkLst>
            <pc:docMk/>
            <pc:sldMk cId="2385705193" sldId="417"/>
            <ac:cxnSpMk id="28" creationId="{D96C9C47-1B42-A9DA-4635-D5920EE591E5}"/>
          </ac:cxnSpMkLst>
        </pc:cxnChg>
        <pc:cxnChg chg="add">
          <ac:chgData name="Júlio César Chaves" userId="3f913fe9-3202-435d-b9f5-b2fca763184f" providerId="ADAL" clId="{7CF8A0C6-BB7D-4EAB-8C90-8CF66D04CA6D}" dt="2023-02-07T16:44:31.705" v="1184" actId="11529"/>
          <ac:cxnSpMkLst>
            <pc:docMk/>
            <pc:sldMk cId="2385705193" sldId="417"/>
            <ac:cxnSpMk id="32" creationId="{72765DC5-6FA3-8914-D865-F47798957579}"/>
          </ac:cxnSpMkLst>
        </pc:cxnChg>
        <pc:cxnChg chg="add mod">
          <ac:chgData name="Júlio César Chaves" userId="3f913fe9-3202-435d-b9f5-b2fca763184f" providerId="ADAL" clId="{7CF8A0C6-BB7D-4EAB-8C90-8CF66D04CA6D}" dt="2023-02-07T16:45:38.647" v="1189" actId="692"/>
          <ac:cxnSpMkLst>
            <pc:docMk/>
            <pc:sldMk cId="2385705193" sldId="417"/>
            <ac:cxnSpMk id="34" creationId="{4BA1CD3E-489C-F4C0-9291-238FC51C3EBB}"/>
          </ac:cxnSpMkLst>
        </pc:cxnChg>
        <pc:cxnChg chg="add mod">
          <ac:chgData name="Júlio César Chaves" userId="3f913fe9-3202-435d-b9f5-b2fca763184f" providerId="ADAL" clId="{7CF8A0C6-BB7D-4EAB-8C90-8CF66D04CA6D}" dt="2023-02-07T17:10:46.813" v="1305" actId="14100"/>
          <ac:cxnSpMkLst>
            <pc:docMk/>
            <pc:sldMk cId="2385705193" sldId="417"/>
            <ac:cxnSpMk id="35" creationId="{2E4C5D7E-6406-3682-FC80-2BE4900EF16D}"/>
          </ac:cxnSpMkLst>
        </pc:cxnChg>
      </pc:sldChg>
      <pc:sldChg chg="addSp delSp modSp add mod">
        <pc:chgData name="Júlio César Chaves" userId="3f913fe9-3202-435d-b9f5-b2fca763184f" providerId="ADAL" clId="{7CF8A0C6-BB7D-4EAB-8C90-8CF66D04CA6D}" dt="2023-02-07T17:09:41.642" v="1301" actId="1076"/>
        <pc:sldMkLst>
          <pc:docMk/>
          <pc:sldMk cId="2852532818" sldId="418"/>
        </pc:sldMkLst>
        <pc:spChg chg="add mod">
          <ac:chgData name="Júlio César Chaves" userId="3f913fe9-3202-435d-b9f5-b2fca763184f" providerId="ADAL" clId="{7CF8A0C6-BB7D-4EAB-8C90-8CF66D04CA6D}" dt="2023-02-07T17:07:39.369" v="1270" actId="1076"/>
          <ac:spMkLst>
            <pc:docMk/>
            <pc:sldMk cId="2852532818" sldId="418"/>
            <ac:spMk id="3" creationId="{9D16285A-9EFC-3F6F-9584-C456F82BD930}"/>
          </ac:spMkLst>
        </pc:spChg>
        <pc:spChg chg="mod">
          <ac:chgData name="Júlio César Chaves" userId="3f913fe9-3202-435d-b9f5-b2fca763184f" providerId="ADAL" clId="{7CF8A0C6-BB7D-4EAB-8C90-8CF66D04CA6D}" dt="2023-02-07T17:09:38.722" v="1300" actId="1076"/>
          <ac:spMkLst>
            <pc:docMk/>
            <pc:sldMk cId="2852532818" sldId="418"/>
            <ac:spMk id="6" creationId="{ED2E506A-A427-4D36-9CDC-ED0DAF6ADC56}"/>
          </ac:spMkLst>
        </pc:spChg>
        <pc:spChg chg="mod">
          <ac:chgData name="Júlio César Chaves" userId="3f913fe9-3202-435d-b9f5-b2fca763184f" providerId="ADAL" clId="{7CF8A0C6-BB7D-4EAB-8C90-8CF66D04CA6D}" dt="2023-02-07T17:09:41.642" v="1301" actId="1076"/>
          <ac:spMkLst>
            <pc:docMk/>
            <pc:sldMk cId="2852532818" sldId="418"/>
            <ac:spMk id="8" creationId="{E50D0E6A-B0D2-42B4-91B5-0FD48FB76A60}"/>
          </ac:spMkLst>
        </pc:spChg>
        <pc:spChg chg="mod">
          <ac:chgData name="Júlio César Chaves" userId="3f913fe9-3202-435d-b9f5-b2fca763184f" providerId="ADAL" clId="{7CF8A0C6-BB7D-4EAB-8C90-8CF66D04CA6D}" dt="2023-02-07T17:09:25.111" v="1297" actId="14100"/>
          <ac:spMkLst>
            <pc:docMk/>
            <pc:sldMk cId="2852532818" sldId="418"/>
            <ac:spMk id="9" creationId="{6DF99E61-F0B2-437D-BFB1-42878CF64630}"/>
          </ac:spMkLst>
        </pc:spChg>
        <pc:spChg chg="add mod">
          <ac:chgData name="Júlio César Chaves" userId="3f913fe9-3202-435d-b9f5-b2fca763184f" providerId="ADAL" clId="{7CF8A0C6-BB7D-4EAB-8C90-8CF66D04CA6D}" dt="2023-02-07T17:07:39.369" v="1270" actId="1076"/>
          <ac:spMkLst>
            <pc:docMk/>
            <pc:sldMk cId="2852532818" sldId="418"/>
            <ac:spMk id="11" creationId="{2971CF6C-A99C-DA95-3E2A-683DBB3869EB}"/>
          </ac:spMkLst>
        </pc:spChg>
        <pc:spChg chg="add mod">
          <ac:chgData name="Júlio César Chaves" userId="3f913fe9-3202-435d-b9f5-b2fca763184f" providerId="ADAL" clId="{7CF8A0C6-BB7D-4EAB-8C90-8CF66D04CA6D}" dt="2023-02-07T17:07:39.369" v="1270" actId="1076"/>
          <ac:spMkLst>
            <pc:docMk/>
            <pc:sldMk cId="2852532818" sldId="418"/>
            <ac:spMk id="14" creationId="{A290C826-07F5-CC6E-A483-108D73D3C760}"/>
          </ac:spMkLst>
        </pc:spChg>
        <pc:spChg chg="add mod">
          <ac:chgData name="Júlio César Chaves" userId="3f913fe9-3202-435d-b9f5-b2fca763184f" providerId="ADAL" clId="{7CF8A0C6-BB7D-4EAB-8C90-8CF66D04CA6D}" dt="2023-02-07T17:07:39.369" v="1270" actId="1076"/>
          <ac:spMkLst>
            <pc:docMk/>
            <pc:sldMk cId="2852532818" sldId="418"/>
            <ac:spMk id="15" creationId="{11C7A23A-ABCE-5BE7-62A8-05AA3F4C2B3C}"/>
          </ac:spMkLst>
        </pc:spChg>
        <pc:spChg chg="add mod">
          <ac:chgData name="Júlio César Chaves" userId="3f913fe9-3202-435d-b9f5-b2fca763184f" providerId="ADAL" clId="{7CF8A0C6-BB7D-4EAB-8C90-8CF66D04CA6D}" dt="2023-02-07T17:07:39.369" v="1270" actId="1076"/>
          <ac:spMkLst>
            <pc:docMk/>
            <pc:sldMk cId="2852532818" sldId="418"/>
            <ac:spMk id="16" creationId="{C7185D08-4822-C1C6-FD2E-86FEF00B8C59}"/>
          </ac:spMkLst>
        </pc:spChg>
        <pc:spChg chg="add mod">
          <ac:chgData name="Júlio César Chaves" userId="3f913fe9-3202-435d-b9f5-b2fca763184f" providerId="ADAL" clId="{7CF8A0C6-BB7D-4EAB-8C90-8CF66D04CA6D}" dt="2023-02-07T17:07:39.369" v="1270" actId="1076"/>
          <ac:spMkLst>
            <pc:docMk/>
            <pc:sldMk cId="2852532818" sldId="418"/>
            <ac:spMk id="17" creationId="{4D8331FD-C802-278E-1716-E83E4D8A7874}"/>
          </ac:spMkLst>
        </pc:spChg>
        <pc:spChg chg="add mod">
          <ac:chgData name="Júlio César Chaves" userId="3f913fe9-3202-435d-b9f5-b2fca763184f" providerId="ADAL" clId="{7CF8A0C6-BB7D-4EAB-8C90-8CF66D04CA6D}" dt="2023-02-07T17:07:39.369" v="1270" actId="1076"/>
          <ac:spMkLst>
            <pc:docMk/>
            <pc:sldMk cId="2852532818" sldId="418"/>
            <ac:spMk id="19" creationId="{BFCA06E1-BFC9-E120-9DCC-7A9BA246C9DE}"/>
          </ac:spMkLst>
        </pc:spChg>
        <pc:spChg chg="add mod">
          <ac:chgData name="Júlio César Chaves" userId="3f913fe9-3202-435d-b9f5-b2fca763184f" providerId="ADAL" clId="{7CF8A0C6-BB7D-4EAB-8C90-8CF66D04CA6D}" dt="2023-02-07T17:07:39.369" v="1270" actId="1076"/>
          <ac:spMkLst>
            <pc:docMk/>
            <pc:sldMk cId="2852532818" sldId="418"/>
            <ac:spMk id="20" creationId="{F8C33692-562D-208C-3A35-EB5EE3A9DB78}"/>
          </ac:spMkLst>
        </pc:spChg>
        <pc:spChg chg="add mod">
          <ac:chgData name="Júlio César Chaves" userId="3f913fe9-3202-435d-b9f5-b2fca763184f" providerId="ADAL" clId="{7CF8A0C6-BB7D-4EAB-8C90-8CF66D04CA6D}" dt="2023-02-07T17:07:39.369" v="1270" actId="1076"/>
          <ac:spMkLst>
            <pc:docMk/>
            <pc:sldMk cId="2852532818" sldId="418"/>
            <ac:spMk id="22" creationId="{53733A27-28B0-DCFB-8D85-81152905A6C1}"/>
          </ac:spMkLst>
        </pc:spChg>
        <pc:picChg chg="del mod">
          <ac:chgData name="Júlio César Chaves" userId="3f913fe9-3202-435d-b9f5-b2fca763184f" providerId="ADAL" clId="{7CF8A0C6-BB7D-4EAB-8C90-8CF66D04CA6D}" dt="2023-02-07T17:02:01.880" v="1224" actId="478"/>
          <ac:picMkLst>
            <pc:docMk/>
            <pc:sldMk cId="2852532818" sldId="418"/>
            <ac:picMk id="5" creationId="{61B16A34-A6A8-42C7-ACEF-DC3523F0C1FA}"/>
          </ac:picMkLst>
        </pc:picChg>
        <pc:picChg chg="del mod">
          <ac:chgData name="Júlio César Chaves" userId="3f913fe9-3202-435d-b9f5-b2fca763184f" providerId="ADAL" clId="{7CF8A0C6-BB7D-4EAB-8C90-8CF66D04CA6D}" dt="2023-02-07T17:04:12.937" v="1247" actId="478"/>
          <ac:picMkLst>
            <pc:docMk/>
            <pc:sldMk cId="2852532818" sldId="418"/>
            <ac:picMk id="7" creationId="{788F1358-80EB-453B-ACD0-E0958E85BB65}"/>
          </ac:picMkLst>
        </pc:picChg>
        <pc:picChg chg="del mod">
          <ac:chgData name="Júlio César Chaves" userId="3f913fe9-3202-435d-b9f5-b2fca763184f" providerId="ADAL" clId="{7CF8A0C6-BB7D-4EAB-8C90-8CF66D04CA6D}" dt="2023-02-07T17:07:31.481" v="1269" actId="478"/>
          <ac:picMkLst>
            <pc:docMk/>
            <pc:sldMk cId="2852532818" sldId="418"/>
            <ac:picMk id="10" creationId="{52774B85-3E0C-4135-A330-573237B6438D}"/>
          </ac:picMkLst>
        </pc:picChg>
        <pc:cxnChg chg="add mod">
          <ac:chgData name="Júlio César Chaves" userId="3f913fe9-3202-435d-b9f5-b2fca763184f" providerId="ADAL" clId="{7CF8A0C6-BB7D-4EAB-8C90-8CF66D04CA6D}" dt="2023-02-07T17:07:39.369" v="1270" actId="1076"/>
          <ac:cxnSpMkLst>
            <pc:docMk/>
            <pc:sldMk cId="2852532818" sldId="418"/>
            <ac:cxnSpMk id="13" creationId="{C36FD4F7-A721-C472-0773-B92E9D7B9AD6}"/>
          </ac:cxnSpMkLst>
        </pc:cxnChg>
        <pc:cxnChg chg="add mod">
          <ac:chgData name="Júlio César Chaves" userId="3f913fe9-3202-435d-b9f5-b2fca763184f" providerId="ADAL" clId="{7CF8A0C6-BB7D-4EAB-8C90-8CF66D04CA6D}" dt="2023-02-07T17:07:39.369" v="1270" actId="1076"/>
          <ac:cxnSpMkLst>
            <pc:docMk/>
            <pc:sldMk cId="2852532818" sldId="418"/>
            <ac:cxnSpMk id="18" creationId="{660CB4A2-7AE7-A1C7-E5E0-C878EA4E025A}"/>
          </ac:cxnSpMkLst>
        </pc:cxnChg>
        <pc:cxnChg chg="add mod">
          <ac:chgData name="Júlio César Chaves" userId="3f913fe9-3202-435d-b9f5-b2fca763184f" providerId="ADAL" clId="{7CF8A0C6-BB7D-4EAB-8C90-8CF66D04CA6D}" dt="2023-02-07T17:07:39.369" v="1270" actId="1076"/>
          <ac:cxnSpMkLst>
            <pc:docMk/>
            <pc:sldMk cId="2852532818" sldId="418"/>
            <ac:cxnSpMk id="21" creationId="{992CF2B2-94DF-FAFC-8F33-879EE5B0B65C}"/>
          </ac:cxnSpMkLst>
        </pc:cxnChg>
      </pc:sldChg>
      <pc:sldChg chg="addSp delSp modSp add mod modClrScheme chgLayout">
        <pc:chgData name="Júlio César Chaves" userId="3f913fe9-3202-435d-b9f5-b2fca763184f" providerId="ADAL" clId="{7CF8A0C6-BB7D-4EAB-8C90-8CF66D04CA6D}" dt="2023-02-07T17:26:20.973" v="1694" actId="20577"/>
        <pc:sldMkLst>
          <pc:docMk/>
          <pc:sldMk cId="786956589" sldId="419"/>
        </pc:sldMkLst>
        <pc:spChg chg="mod ord">
          <ac:chgData name="Júlio César Chaves" userId="3f913fe9-3202-435d-b9f5-b2fca763184f" providerId="ADAL" clId="{7CF8A0C6-BB7D-4EAB-8C90-8CF66D04CA6D}" dt="2023-02-07T17:22:37.310" v="1601" actId="114"/>
          <ac:spMkLst>
            <pc:docMk/>
            <pc:sldMk cId="786956589" sldId="419"/>
            <ac:spMk id="2" creationId="{7A3A7D55-3869-45CC-A63A-BB65764B805E}"/>
          </ac:spMkLst>
        </pc:spChg>
        <pc:spChg chg="del mod ord">
          <ac:chgData name="Júlio César Chaves" userId="3f913fe9-3202-435d-b9f5-b2fca763184f" providerId="ADAL" clId="{7CF8A0C6-BB7D-4EAB-8C90-8CF66D04CA6D}" dt="2023-02-07T17:20:47.250" v="1470" actId="700"/>
          <ac:spMkLst>
            <pc:docMk/>
            <pc:sldMk cId="786956589" sldId="419"/>
            <ac:spMk id="3" creationId="{4F87D73D-42A9-4BCA-8BF4-CB2A679DFD88}"/>
          </ac:spMkLst>
        </pc:spChg>
        <pc:spChg chg="mod">
          <ac:chgData name="Júlio César Chaves" userId="3f913fe9-3202-435d-b9f5-b2fca763184f" providerId="ADAL" clId="{7CF8A0C6-BB7D-4EAB-8C90-8CF66D04CA6D}" dt="2023-02-07T17:13:43.395" v="1334" actId="1076"/>
          <ac:spMkLst>
            <pc:docMk/>
            <pc:sldMk cId="786956589" sldId="419"/>
            <ac:spMk id="5" creationId="{222F7031-40BA-A9F8-EB57-4FA662031E0E}"/>
          </ac:spMkLst>
        </pc:spChg>
        <pc:spChg chg="mod">
          <ac:chgData name="Júlio César Chaves" userId="3f913fe9-3202-435d-b9f5-b2fca763184f" providerId="ADAL" clId="{7CF8A0C6-BB7D-4EAB-8C90-8CF66D04CA6D}" dt="2023-02-07T17:13:24.637" v="1333" actId="1076"/>
          <ac:spMkLst>
            <pc:docMk/>
            <pc:sldMk cId="786956589" sldId="419"/>
            <ac:spMk id="6" creationId="{067C8E2B-313D-7F32-62F0-6D98E29D53EA}"/>
          </ac:spMkLst>
        </pc:spChg>
        <pc:spChg chg="mod">
          <ac:chgData name="Júlio César Chaves" userId="3f913fe9-3202-435d-b9f5-b2fca763184f" providerId="ADAL" clId="{7CF8A0C6-BB7D-4EAB-8C90-8CF66D04CA6D}" dt="2023-02-07T17:13:24.637" v="1333" actId="1076"/>
          <ac:spMkLst>
            <pc:docMk/>
            <pc:sldMk cId="786956589" sldId="419"/>
            <ac:spMk id="7" creationId="{B8BAADCD-D087-239E-DA3B-94C8B0EF8536}"/>
          </ac:spMkLst>
        </pc:spChg>
        <pc:spChg chg="add mod">
          <ac:chgData name="Júlio César Chaves" userId="3f913fe9-3202-435d-b9f5-b2fca763184f" providerId="ADAL" clId="{7CF8A0C6-BB7D-4EAB-8C90-8CF66D04CA6D}" dt="2023-02-07T17:14:31.919" v="1370" actId="20577"/>
          <ac:spMkLst>
            <pc:docMk/>
            <pc:sldMk cId="786956589" sldId="419"/>
            <ac:spMk id="13" creationId="{F8FE0CF1-EB36-EEED-1B37-441FA38CE76E}"/>
          </ac:spMkLst>
        </pc:spChg>
        <pc:spChg chg="mod">
          <ac:chgData name="Júlio César Chaves" userId="3f913fe9-3202-435d-b9f5-b2fca763184f" providerId="ADAL" clId="{7CF8A0C6-BB7D-4EAB-8C90-8CF66D04CA6D}" dt="2023-02-07T17:14:39.714" v="1371" actId="1076"/>
          <ac:spMkLst>
            <pc:docMk/>
            <pc:sldMk cId="786956589" sldId="419"/>
            <ac:spMk id="14" creationId="{2A3DD82A-3636-9E9F-7AED-0186D4A71AD0}"/>
          </ac:spMkLst>
        </pc:spChg>
        <pc:spChg chg="mod">
          <ac:chgData name="Júlio César Chaves" userId="3f913fe9-3202-435d-b9f5-b2fca763184f" providerId="ADAL" clId="{7CF8A0C6-BB7D-4EAB-8C90-8CF66D04CA6D}" dt="2023-02-07T17:15:26.210" v="1377" actId="1076"/>
          <ac:spMkLst>
            <pc:docMk/>
            <pc:sldMk cId="786956589" sldId="419"/>
            <ac:spMk id="15" creationId="{0F62773D-6F4F-12DC-FBB5-471A668F467E}"/>
          </ac:spMkLst>
        </pc:spChg>
        <pc:spChg chg="mod">
          <ac:chgData name="Júlio César Chaves" userId="3f913fe9-3202-435d-b9f5-b2fca763184f" providerId="ADAL" clId="{7CF8A0C6-BB7D-4EAB-8C90-8CF66D04CA6D}" dt="2023-02-07T17:13:43.395" v="1334" actId="1076"/>
          <ac:spMkLst>
            <pc:docMk/>
            <pc:sldMk cId="786956589" sldId="419"/>
            <ac:spMk id="16" creationId="{0B50E294-B715-B50D-9207-02492575553F}"/>
          </ac:spMkLst>
        </pc:spChg>
        <pc:spChg chg="add mod">
          <ac:chgData name="Júlio César Chaves" userId="3f913fe9-3202-435d-b9f5-b2fca763184f" providerId="ADAL" clId="{7CF8A0C6-BB7D-4EAB-8C90-8CF66D04CA6D}" dt="2023-02-07T17:16:56.135" v="1414" actId="20577"/>
          <ac:spMkLst>
            <pc:docMk/>
            <pc:sldMk cId="786956589" sldId="419"/>
            <ac:spMk id="17" creationId="{816F7C62-A9A9-C79A-76ED-9EA7F32C33F6}"/>
          </ac:spMkLst>
        </pc:spChg>
        <pc:spChg chg="mod">
          <ac:chgData name="Júlio César Chaves" userId="3f913fe9-3202-435d-b9f5-b2fca763184f" providerId="ADAL" clId="{7CF8A0C6-BB7D-4EAB-8C90-8CF66D04CA6D}" dt="2023-02-07T17:17:14.336" v="1418" actId="1076"/>
          <ac:spMkLst>
            <pc:docMk/>
            <pc:sldMk cId="786956589" sldId="419"/>
            <ac:spMk id="22" creationId="{761F9C45-FCAB-A783-E183-FE177A0DF07B}"/>
          </ac:spMkLst>
        </pc:spChg>
        <pc:spChg chg="mod">
          <ac:chgData name="Júlio César Chaves" userId="3f913fe9-3202-435d-b9f5-b2fca763184f" providerId="ADAL" clId="{7CF8A0C6-BB7D-4EAB-8C90-8CF66D04CA6D}" dt="2023-02-07T17:17:16.226" v="1419" actId="1076"/>
          <ac:spMkLst>
            <pc:docMk/>
            <pc:sldMk cId="786956589" sldId="419"/>
            <ac:spMk id="23" creationId="{0DBCA8BA-E59D-FD5B-77BA-2F1FB065C71C}"/>
          </ac:spMkLst>
        </pc:spChg>
        <pc:spChg chg="mod">
          <ac:chgData name="Júlio César Chaves" userId="3f913fe9-3202-435d-b9f5-b2fca763184f" providerId="ADAL" clId="{7CF8A0C6-BB7D-4EAB-8C90-8CF66D04CA6D}" dt="2023-02-07T17:17:19.606" v="1420" actId="1076"/>
          <ac:spMkLst>
            <pc:docMk/>
            <pc:sldMk cId="786956589" sldId="419"/>
            <ac:spMk id="24" creationId="{82C78236-7CEC-8DB4-B38B-9D8B6E187B0C}"/>
          </ac:spMkLst>
        </pc:spChg>
        <pc:spChg chg="mod">
          <ac:chgData name="Júlio César Chaves" userId="3f913fe9-3202-435d-b9f5-b2fca763184f" providerId="ADAL" clId="{7CF8A0C6-BB7D-4EAB-8C90-8CF66D04CA6D}" dt="2023-02-07T17:17:21.972" v="1421" actId="1076"/>
          <ac:spMkLst>
            <pc:docMk/>
            <pc:sldMk cId="786956589" sldId="419"/>
            <ac:spMk id="29" creationId="{90683B15-D118-E720-7D86-51D79A388FFA}"/>
          </ac:spMkLst>
        </pc:spChg>
        <pc:spChg chg="add mod">
          <ac:chgData name="Júlio César Chaves" userId="3f913fe9-3202-435d-b9f5-b2fca763184f" providerId="ADAL" clId="{7CF8A0C6-BB7D-4EAB-8C90-8CF66D04CA6D}" dt="2023-02-07T17:15:50.590" v="1379" actId="1076"/>
          <ac:spMkLst>
            <pc:docMk/>
            <pc:sldMk cId="786956589" sldId="419"/>
            <ac:spMk id="45" creationId="{6CF0BF34-F2F0-6AB9-7DDA-148DEEE90FB0}"/>
          </ac:spMkLst>
        </pc:spChg>
        <pc:spChg chg="add mod">
          <ac:chgData name="Júlio César Chaves" userId="3f913fe9-3202-435d-b9f5-b2fca763184f" providerId="ADAL" clId="{7CF8A0C6-BB7D-4EAB-8C90-8CF66D04CA6D}" dt="2023-02-07T17:16:59.842" v="1417" actId="20577"/>
          <ac:spMkLst>
            <pc:docMk/>
            <pc:sldMk cId="786956589" sldId="419"/>
            <ac:spMk id="46" creationId="{638DE71A-E253-04AF-1503-7A8EE0FC2AB5}"/>
          </ac:spMkLst>
        </pc:spChg>
        <pc:spChg chg="add mod">
          <ac:chgData name="Júlio César Chaves" userId="3f913fe9-3202-435d-b9f5-b2fca763184f" providerId="ADAL" clId="{7CF8A0C6-BB7D-4EAB-8C90-8CF66D04CA6D}" dt="2023-02-07T17:17:33.555" v="1425" actId="1076"/>
          <ac:spMkLst>
            <pc:docMk/>
            <pc:sldMk cId="786956589" sldId="419"/>
            <ac:spMk id="59" creationId="{E137E703-370C-2318-A2B1-8FF224CB2398}"/>
          </ac:spMkLst>
        </pc:spChg>
        <pc:spChg chg="add mod">
          <ac:chgData name="Júlio César Chaves" userId="3f913fe9-3202-435d-b9f5-b2fca763184f" providerId="ADAL" clId="{7CF8A0C6-BB7D-4EAB-8C90-8CF66D04CA6D}" dt="2023-02-07T17:17:46.481" v="1444" actId="1076"/>
          <ac:spMkLst>
            <pc:docMk/>
            <pc:sldMk cId="786956589" sldId="419"/>
            <ac:spMk id="60" creationId="{C25F3BA1-20D1-E99B-3D8C-BCE934B57622}"/>
          </ac:spMkLst>
        </pc:spChg>
        <pc:spChg chg="add mod ord">
          <ac:chgData name="Júlio César Chaves" userId="3f913fe9-3202-435d-b9f5-b2fca763184f" providerId="ADAL" clId="{7CF8A0C6-BB7D-4EAB-8C90-8CF66D04CA6D}" dt="2023-02-07T17:26:20.973" v="1694" actId="20577"/>
          <ac:spMkLst>
            <pc:docMk/>
            <pc:sldMk cId="786956589" sldId="419"/>
            <ac:spMk id="65" creationId="{45B8EF8F-1207-05E2-10DA-1B68FBD16A34}"/>
          </ac:spMkLst>
        </pc:spChg>
        <pc:spChg chg="add mod ord">
          <ac:chgData name="Júlio César Chaves" userId="3f913fe9-3202-435d-b9f5-b2fca763184f" providerId="ADAL" clId="{7CF8A0C6-BB7D-4EAB-8C90-8CF66D04CA6D}" dt="2023-02-07T17:20:47.250" v="1470" actId="700"/>
          <ac:spMkLst>
            <pc:docMk/>
            <pc:sldMk cId="786956589" sldId="419"/>
            <ac:spMk id="66" creationId="{8DA66A77-1C1D-89F5-331E-ED27B2326C22}"/>
          </ac:spMkLst>
        </pc:spChg>
        <pc:cxnChg chg="mod">
          <ac:chgData name="Júlio César Chaves" userId="3f913fe9-3202-435d-b9f5-b2fca763184f" providerId="ADAL" clId="{7CF8A0C6-BB7D-4EAB-8C90-8CF66D04CA6D}" dt="2023-02-07T17:13:24.637" v="1333" actId="1076"/>
          <ac:cxnSpMkLst>
            <pc:docMk/>
            <pc:sldMk cId="786956589" sldId="419"/>
            <ac:cxnSpMk id="9" creationId="{4D612924-D726-902A-20EF-B936A9E268C6}"/>
          </ac:cxnSpMkLst>
        </pc:cxnChg>
        <pc:cxnChg chg="mod">
          <ac:chgData name="Júlio César Chaves" userId="3f913fe9-3202-435d-b9f5-b2fca763184f" providerId="ADAL" clId="{7CF8A0C6-BB7D-4EAB-8C90-8CF66D04CA6D}" dt="2023-02-07T17:13:57.839" v="1338" actId="1076"/>
          <ac:cxnSpMkLst>
            <pc:docMk/>
            <pc:sldMk cId="786956589" sldId="419"/>
            <ac:cxnSpMk id="21" creationId="{19701798-FE98-3783-2D9B-E6A2CDB50C4D}"/>
          </ac:cxnSpMkLst>
        </pc:cxnChg>
        <pc:cxnChg chg="del mod">
          <ac:chgData name="Júlio César Chaves" userId="3f913fe9-3202-435d-b9f5-b2fca763184f" providerId="ADAL" clId="{7CF8A0C6-BB7D-4EAB-8C90-8CF66D04CA6D}" dt="2023-02-07T17:16:46.151" v="1413" actId="478"/>
          <ac:cxnSpMkLst>
            <pc:docMk/>
            <pc:sldMk cId="786956589" sldId="419"/>
            <ac:cxnSpMk id="26" creationId="{EEC135FA-5F76-299D-02C5-A31268EE3DF0}"/>
          </ac:cxnSpMkLst>
        </pc:cxnChg>
        <pc:cxnChg chg="mod">
          <ac:chgData name="Júlio César Chaves" userId="3f913fe9-3202-435d-b9f5-b2fca763184f" providerId="ADAL" clId="{7CF8A0C6-BB7D-4EAB-8C90-8CF66D04CA6D}" dt="2023-02-07T17:17:33.555" v="1425" actId="1076"/>
          <ac:cxnSpMkLst>
            <pc:docMk/>
            <pc:sldMk cId="786956589" sldId="419"/>
            <ac:cxnSpMk id="28" creationId="{D96C9C47-1B42-A9DA-4635-D5920EE591E5}"/>
          </ac:cxnSpMkLst>
        </pc:cxnChg>
        <pc:cxnChg chg="add mod">
          <ac:chgData name="Júlio César Chaves" userId="3f913fe9-3202-435d-b9f5-b2fca763184f" providerId="ADAL" clId="{7CF8A0C6-BB7D-4EAB-8C90-8CF66D04CA6D}" dt="2023-02-07T17:14:39.714" v="1371" actId="1076"/>
          <ac:cxnSpMkLst>
            <pc:docMk/>
            <pc:sldMk cId="786956589" sldId="419"/>
            <ac:cxnSpMk id="31" creationId="{D3D99D4C-4D1F-80CC-9DC0-6B4AB0EB2062}"/>
          </ac:cxnSpMkLst>
        </pc:cxnChg>
        <pc:cxnChg chg="mod">
          <ac:chgData name="Júlio César Chaves" userId="3f913fe9-3202-435d-b9f5-b2fca763184f" providerId="ADAL" clId="{7CF8A0C6-BB7D-4EAB-8C90-8CF66D04CA6D}" dt="2023-02-07T17:16:30.383" v="1411" actId="14100"/>
          <ac:cxnSpMkLst>
            <pc:docMk/>
            <pc:sldMk cId="786956589" sldId="419"/>
            <ac:cxnSpMk id="32" creationId="{72765DC5-6FA3-8914-D865-F47798957579}"/>
          </ac:cxnSpMkLst>
        </pc:cxnChg>
        <pc:cxnChg chg="mod">
          <ac:chgData name="Júlio César Chaves" userId="3f913fe9-3202-435d-b9f5-b2fca763184f" providerId="ADAL" clId="{7CF8A0C6-BB7D-4EAB-8C90-8CF66D04CA6D}" dt="2023-02-07T17:15:20.979" v="1376" actId="14100"/>
          <ac:cxnSpMkLst>
            <pc:docMk/>
            <pc:sldMk cId="786956589" sldId="419"/>
            <ac:cxnSpMk id="34" creationId="{4BA1CD3E-489C-F4C0-9291-238FC51C3EBB}"/>
          </ac:cxnSpMkLst>
        </pc:cxnChg>
        <pc:cxnChg chg="mod">
          <ac:chgData name="Júlio César Chaves" userId="3f913fe9-3202-435d-b9f5-b2fca763184f" providerId="ADAL" clId="{7CF8A0C6-BB7D-4EAB-8C90-8CF66D04CA6D}" dt="2023-02-07T17:17:19.606" v="1420" actId="1076"/>
          <ac:cxnSpMkLst>
            <pc:docMk/>
            <pc:sldMk cId="786956589" sldId="419"/>
            <ac:cxnSpMk id="35" creationId="{2E4C5D7E-6406-3682-FC80-2BE4900EF16D}"/>
          </ac:cxnSpMkLst>
        </pc:cxnChg>
        <pc:cxnChg chg="add">
          <ac:chgData name="Júlio César Chaves" userId="3f913fe9-3202-435d-b9f5-b2fca763184f" providerId="ADAL" clId="{7CF8A0C6-BB7D-4EAB-8C90-8CF66D04CA6D}" dt="2023-02-07T17:15:59.221" v="1381" actId="11529"/>
          <ac:cxnSpMkLst>
            <pc:docMk/>
            <pc:sldMk cId="786956589" sldId="419"/>
            <ac:cxnSpMk id="49" creationId="{E5E6EB10-4D11-5ED2-4676-5C960623C441}"/>
          </ac:cxnSpMkLst>
        </pc:cxnChg>
        <pc:cxnChg chg="add mod">
          <ac:chgData name="Júlio César Chaves" userId="3f913fe9-3202-435d-b9f5-b2fca763184f" providerId="ADAL" clId="{7CF8A0C6-BB7D-4EAB-8C90-8CF66D04CA6D}" dt="2023-02-07T17:17:14.336" v="1418" actId="1076"/>
          <ac:cxnSpMkLst>
            <pc:docMk/>
            <pc:sldMk cId="786956589" sldId="419"/>
            <ac:cxnSpMk id="54" creationId="{7A51A9BB-EB79-CD43-1E81-732B8F352395}"/>
          </ac:cxnSpMkLst>
        </pc:cxnChg>
        <pc:cxnChg chg="add">
          <ac:chgData name="Júlio César Chaves" userId="3f913fe9-3202-435d-b9f5-b2fca763184f" providerId="ADAL" clId="{7CF8A0C6-BB7D-4EAB-8C90-8CF66D04CA6D}" dt="2023-02-07T17:17:52.920" v="1445" actId="11529"/>
          <ac:cxnSpMkLst>
            <pc:docMk/>
            <pc:sldMk cId="786956589" sldId="419"/>
            <ac:cxnSpMk id="64" creationId="{75EA7C4E-FFFC-2CED-37C1-147A83C85581}"/>
          </ac:cxnSpMkLst>
        </pc:cxnChg>
      </pc:sldChg>
      <pc:sldChg chg="add del">
        <pc:chgData name="Júlio César Chaves" userId="3f913fe9-3202-435d-b9f5-b2fca763184f" providerId="ADAL" clId="{7CF8A0C6-BB7D-4EAB-8C90-8CF66D04CA6D}" dt="2023-02-07T17:18:20.800" v="1447" actId="47"/>
        <pc:sldMkLst>
          <pc:docMk/>
          <pc:sldMk cId="625765037" sldId="420"/>
        </pc:sldMkLst>
      </pc:sldChg>
      <pc:sldChg chg="addSp delSp modSp add mod ord">
        <pc:chgData name="Júlio César Chaves" userId="3f913fe9-3202-435d-b9f5-b2fca763184f" providerId="ADAL" clId="{7CF8A0C6-BB7D-4EAB-8C90-8CF66D04CA6D}" dt="2023-02-07T17:23:54.675" v="1682" actId="20577"/>
        <pc:sldMkLst>
          <pc:docMk/>
          <pc:sldMk cId="3119310907" sldId="420"/>
        </pc:sldMkLst>
        <pc:spChg chg="mod">
          <ac:chgData name="Júlio César Chaves" userId="3f913fe9-3202-435d-b9f5-b2fca763184f" providerId="ADAL" clId="{7CF8A0C6-BB7D-4EAB-8C90-8CF66D04CA6D}" dt="2023-02-07T17:22:34.464" v="1600" actId="114"/>
          <ac:spMkLst>
            <pc:docMk/>
            <pc:sldMk cId="3119310907" sldId="420"/>
            <ac:spMk id="2" creationId="{7A3A7D55-3869-45CC-A63A-BB65764B805E}"/>
          </ac:spMkLst>
        </pc:spChg>
        <pc:spChg chg="del">
          <ac:chgData name="Júlio César Chaves" userId="3f913fe9-3202-435d-b9f5-b2fca763184f" providerId="ADAL" clId="{7CF8A0C6-BB7D-4EAB-8C90-8CF66D04CA6D}" dt="2023-02-07T17:19:03.671" v="1460" actId="478"/>
          <ac:spMkLst>
            <pc:docMk/>
            <pc:sldMk cId="3119310907" sldId="420"/>
            <ac:spMk id="14" creationId="{2A3DD82A-3636-9E9F-7AED-0186D4A71AD0}"/>
          </ac:spMkLst>
        </pc:spChg>
        <pc:spChg chg="add mod">
          <ac:chgData name="Júlio César Chaves" userId="3f913fe9-3202-435d-b9f5-b2fca763184f" providerId="ADAL" clId="{7CF8A0C6-BB7D-4EAB-8C90-8CF66D04CA6D}" dt="2023-02-07T17:23:54.675" v="1682" actId="20577"/>
          <ac:spMkLst>
            <pc:docMk/>
            <pc:sldMk cId="3119310907" sldId="420"/>
            <ac:spMk id="17" creationId="{A2D14DCC-3A5B-6E62-CFBA-30ADBE71D409}"/>
          </ac:spMkLst>
        </pc:spChg>
        <pc:spChg chg="del">
          <ac:chgData name="Júlio César Chaves" userId="3f913fe9-3202-435d-b9f5-b2fca763184f" providerId="ADAL" clId="{7CF8A0C6-BB7D-4EAB-8C90-8CF66D04CA6D}" dt="2023-02-07T17:19:03.671" v="1460" actId="478"/>
          <ac:spMkLst>
            <pc:docMk/>
            <pc:sldMk cId="3119310907" sldId="420"/>
            <ac:spMk id="19" creationId="{5F3A8C0B-87C5-58E8-42CD-A5E9F87C78DA}"/>
          </ac:spMkLst>
        </pc:spChg>
        <pc:spChg chg="del">
          <ac:chgData name="Júlio César Chaves" userId="3f913fe9-3202-435d-b9f5-b2fca763184f" providerId="ADAL" clId="{7CF8A0C6-BB7D-4EAB-8C90-8CF66D04CA6D}" dt="2023-02-07T17:19:03.671" v="1460" actId="478"/>
          <ac:spMkLst>
            <pc:docMk/>
            <pc:sldMk cId="3119310907" sldId="420"/>
            <ac:spMk id="22" creationId="{761F9C45-FCAB-A783-E183-FE177A0DF07B}"/>
          </ac:spMkLst>
        </pc:spChg>
        <pc:spChg chg="del">
          <ac:chgData name="Júlio César Chaves" userId="3f913fe9-3202-435d-b9f5-b2fca763184f" providerId="ADAL" clId="{7CF8A0C6-BB7D-4EAB-8C90-8CF66D04CA6D}" dt="2023-02-07T17:19:03.671" v="1460" actId="478"/>
          <ac:spMkLst>
            <pc:docMk/>
            <pc:sldMk cId="3119310907" sldId="420"/>
            <ac:spMk id="23" creationId="{0DBCA8BA-E59D-FD5B-77BA-2F1FB065C71C}"/>
          </ac:spMkLst>
        </pc:spChg>
        <pc:cxnChg chg="add">
          <ac:chgData name="Júlio César Chaves" userId="3f913fe9-3202-435d-b9f5-b2fca763184f" providerId="ADAL" clId="{7CF8A0C6-BB7D-4EAB-8C90-8CF66D04CA6D}" dt="2023-02-07T17:19:36.074" v="1466" actId="11529"/>
          <ac:cxnSpMkLst>
            <pc:docMk/>
            <pc:sldMk cId="3119310907" sldId="420"/>
            <ac:cxnSpMk id="10" creationId="{A5C64E08-F2D0-7874-214C-4E60CB7C650F}"/>
          </ac:cxnSpMkLst>
        </pc:cxnChg>
        <pc:cxnChg chg="add mod">
          <ac:chgData name="Júlio César Chaves" userId="3f913fe9-3202-435d-b9f5-b2fca763184f" providerId="ADAL" clId="{7CF8A0C6-BB7D-4EAB-8C90-8CF66D04CA6D}" dt="2023-02-07T17:20:01.128" v="1469" actId="14100"/>
          <ac:cxnSpMkLst>
            <pc:docMk/>
            <pc:sldMk cId="3119310907" sldId="420"/>
            <ac:cxnSpMk id="11" creationId="{27EF37A4-378B-FE9E-AF41-51FD138DC94F}"/>
          </ac:cxnSpMkLst>
        </pc:cxnChg>
        <pc:cxnChg chg="mod">
          <ac:chgData name="Júlio César Chaves" userId="3f913fe9-3202-435d-b9f5-b2fca763184f" providerId="ADAL" clId="{7CF8A0C6-BB7D-4EAB-8C90-8CF66D04CA6D}" dt="2023-02-07T17:19:11.983" v="1463" actId="14100"/>
          <ac:cxnSpMkLst>
            <pc:docMk/>
            <pc:sldMk cId="3119310907" sldId="420"/>
            <ac:cxnSpMk id="21" creationId="{19701798-FE98-3783-2D9B-E6A2CDB50C4D}"/>
          </ac:cxnSpMkLst>
        </pc:cxnChg>
        <pc:cxnChg chg="del mod">
          <ac:chgData name="Júlio César Chaves" userId="3f913fe9-3202-435d-b9f5-b2fca763184f" providerId="ADAL" clId="{7CF8A0C6-BB7D-4EAB-8C90-8CF66D04CA6D}" dt="2023-02-07T17:19:06.161" v="1461" actId="478"/>
          <ac:cxnSpMkLst>
            <pc:docMk/>
            <pc:sldMk cId="3119310907" sldId="420"/>
            <ac:cxnSpMk id="26" creationId="{EEC135FA-5F76-299D-02C5-A31268EE3DF0}"/>
          </ac:cxnSpMkLst>
        </pc:cxnChg>
        <pc:cxnChg chg="del mod">
          <ac:chgData name="Júlio César Chaves" userId="3f913fe9-3202-435d-b9f5-b2fca763184f" providerId="ADAL" clId="{7CF8A0C6-BB7D-4EAB-8C90-8CF66D04CA6D}" dt="2023-02-07T17:19:07.074" v="1462" actId="478"/>
          <ac:cxnSpMkLst>
            <pc:docMk/>
            <pc:sldMk cId="3119310907" sldId="420"/>
            <ac:cxnSpMk id="28" creationId="{D96C9C47-1B42-A9DA-4635-D5920EE591E5}"/>
          </ac:cxnSpMkLst>
        </pc:cxnChg>
        <pc:cxnChg chg="del mod">
          <ac:chgData name="Júlio César Chaves" userId="3f913fe9-3202-435d-b9f5-b2fca763184f" providerId="ADAL" clId="{7CF8A0C6-BB7D-4EAB-8C90-8CF66D04CA6D}" dt="2023-02-07T17:19:21.966" v="1464" actId="478"/>
          <ac:cxnSpMkLst>
            <pc:docMk/>
            <pc:sldMk cId="3119310907" sldId="420"/>
            <ac:cxnSpMk id="32" creationId="{72765DC5-6FA3-8914-D865-F47798957579}"/>
          </ac:cxnSpMkLst>
        </pc:cxnChg>
        <pc:cxnChg chg="del mod">
          <ac:chgData name="Júlio César Chaves" userId="3f913fe9-3202-435d-b9f5-b2fca763184f" providerId="ADAL" clId="{7CF8A0C6-BB7D-4EAB-8C90-8CF66D04CA6D}" dt="2023-02-07T17:19:31.262" v="1465" actId="478"/>
          <ac:cxnSpMkLst>
            <pc:docMk/>
            <pc:sldMk cId="3119310907" sldId="420"/>
            <ac:cxnSpMk id="34" creationId="{4BA1CD3E-489C-F4C0-9291-238FC51C3EBB}"/>
          </ac:cxnSpMkLst>
        </pc:cxnChg>
      </pc:sldChg>
      <pc:sldChg chg="addSp delSp modSp add mod">
        <pc:chgData name="Júlio César Chaves" userId="3f913fe9-3202-435d-b9f5-b2fca763184f" providerId="ADAL" clId="{7CF8A0C6-BB7D-4EAB-8C90-8CF66D04CA6D}" dt="2023-02-07T17:41:08.269" v="2095" actId="20577"/>
        <pc:sldMkLst>
          <pc:docMk/>
          <pc:sldMk cId="177876368" sldId="421"/>
        </pc:sldMkLst>
        <pc:graphicFrameChg chg="del">
          <ac:chgData name="Júlio César Chaves" userId="3f913fe9-3202-435d-b9f5-b2fca763184f" providerId="ADAL" clId="{7CF8A0C6-BB7D-4EAB-8C90-8CF66D04CA6D}" dt="2023-02-07T17:40:16.764" v="2064" actId="478"/>
          <ac:graphicFrameMkLst>
            <pc:docMk/>
            <pc:sldMk cId="177876368" sldId="421"/>
            <ac:graphicFrameMk id="5" creationId="{B69EF8AB-972B-0A24-9D82-08B84F8B5E1A}"/>
          </ac:graphicFrameMkLst>
        </pc:graphicFrameChg>
        <pc:graphicFrameChg chg="add mod modGraphic">
          <ac:chgData name="Júlio César Chaves" userId="3f913fe9-3202-435d-b9f5-b2fca763184f" providerId="ADAL" clId="{7CF8A0C6-BB7D-4EAB-8C90-8CF66D04CA6D}" dt="2023-02-07T17:41:08.269" v="2095" actId="20577"/>
          <ac:graphicFrameMkLst>
            <pc:docMk/>
            <pc:sldMk cId="177876368" sldId="421"/>
            <ac:graphicFrameMk id="6" creationId="{B7B7F4BB-BCDB-2287-F979-6C16E5461D33}"/>
          </ac:graphicFrameMkLst>
        </pc:graphicFrameChg>
        <pc:graphicFrameChg chg="mod modGraphic">
          <ac:chgData name="Júlio César Chaves" userId="3f913fe9-3202-435d-b9f5-b2fca763184f" providerId="ADAL" clId="{7CF8A0C6-BB7D-4EAB-8C90-8CF66D04CA6D}" dt="2023-02-07T17:41:04.713" v="2093" actId="20577"/>
          <ac:graphicFrameMkLst>
            <pc:docMk/>
            <pc:sldMk cId="177876368" sldId="421"/>
            <ac:graphicFrameMk id="7" creationId="{09CF4B41-D9E8-4949-B44B-B3018DAB9446}"/>
          </ac:graphicFrameMkLst>
        </pc:graphicFrameChg>
        <pc:graphicFrameChg chg="del">
          <ac:chgData name="Júlio César Chaves" userId="3f913fe9-3202-435d-b9f5-b2fca763184f" providerId="ADAL" clId="{7CF8A0C6-BB7D-4EAB-8C90-8CF66D04CA6D}" dt="2023-02-07T17:40:11.112" v="2062" actId="478"/>
          <ac:graphicFrameMkLst>
            <pc:docMk/>
            <pc:sldMk cId="177876368" sldId="421"/>
            <ac:graphicFrameMk id="8" creationId="{9A087A41-0DE3-4EED-A6B1-9DCC002F7DCE}"/>
          </ac:graphicFrameMkLst>
        </pc:graphicFrameChg>
        <pc:graphicFrameChg chg="mod modGraphic">
          <ac:chgData name="Júlio César Chaves" userId="3f913fe9-3202-435d-b9f5-b2fca763184f" providerId="ADAL" clId="{7CF8A0C6-BB7D-4EAB-8C90-8CF66D04CA6D}" dt="2023-02-07T17:40:36.821" v="2088" actId="20577"/>
          <ac:graphicFrameMkLst>
            <pc:docMk/>
            <pc:sldMk cId="177876368" sldId="421"/>
            <ac:graphicFrameMk id="9" creationId="{791231F8-2CD0-4714-B444-45DC19AB4714}"/>
          </ac:graphicFrameMkLst>
        </pc:graphicFrameChg>
      </pc:sldChg>
      <pc:sldChg chg="addSp delSp modSp add mod">
        <pc:chgData name="Júlio César Chaves" userId="3f913fe9-3202-435d-b9f5-b2fca763184f" providerId="ADAL" clId="{7CF8A0C6-BB7D-4EAB-8C90-8CF66D04CA6D}" dt="2023-02-07T17:52:52.108" v="2143" actId="1076"/>
        <pc:sldMkLst>
          <pc:docMk/>
          <pc:sldMk cId="3585091548" sldId="422"/>
        </pc:sldMkLst>
        <pc:picChg chg="add mod">
          <ac:chgData name="Júlio César Chaves" userId="3f913fe9-3202-435d-b9f5-b2fca763184f" providerId="ADAL" clId="{7CF8A0C6-BB7D-4EAB-8C90-8CF66D04CA6D}" dt="2023-02-07T17:51:31.776" v="2140" actId="1076"/>
          <ac:picMkLst>
            <pc:docMk/>
            <pc:sldMk cId="3585091548" sldId="422"/>
            <ac:picMk id="5" creationId="{4E973484-D3CE-ABE8-C9B2-29B5D6F50884}"/>
          </ac:picMkLst>
        </pc:picChg>
        <pc:picChg chg="del">
          <ac:chgData name="Júlio César Chaves" userId="3f913fe9-3202-435d-b9f5-b2fca763184f" providerId="ADAL" clId="{7CF8A0C6-BB7D-4EAB-8C90-8CF66D04CA6D}" dt="2023-02-07T17:51:14.081" v="2135" actId="478"/>
          <ac:picMkLst>
            <pc:docMk/>
            <pc:sldMk cId="3585091548" sldId="422"/>
            <ac:picMk id="7" creationId="{DABB6C8C-2D4D-4578-8ABF-CC5238761513}"/>
          </ac:picMkLst>
        </pc:picChg>
        <pc:picChg chg="add mod">
          <ac:chgData name="Júlio César Chaves" userId="3f913fe9-3202-435d-b9f5-b2fca763184f" providerId="ADAL" clId="{7CF8A0C6-BB7D-4EAB-8C90-8CF66D04CA6D}" dt="2023-02-07T17:52:52.108" v="2143" actId="1076"/>
          <ac:picMkLst>
            <pc:docMk/>
            <pc:sldMk cId="3585091548" sldId="422"/>
            <ac:picMk id="8" creationId="{75FECF2C-2F52-1D25-869F-7A60603185BF}"/>
          </ac:picMkLst>
        </pc:picChg>
      </pc:sldChg>
    </pc:docChg>
  </pc:docChgLst>
  <pc:docChgLst>
    <pc:chgData name="Júlio César Chaves" userId="3f913fe9-3202-435d-b9f5-b2fca763184f" providerId="ADAL" clId="{202E3450-AB77-42DD-AA9D-87352B176AB3}"/>
    <pc:docChg chg="undo custSel addSld delSld modSld sldOrd modMainMaster modSection">
      <pc:chgData name="Júlio César Chaves" userId="3f913fe9-3202-435d-b9f5-b2fca763184f" providerId="ADAL" clId="{202E3450-AB77-42DD-AA9D-87352B176AB3}" dt="2021-03-29T13:20:05.456" v="1772" actId="20577"/>
      <pc:docMkLst>
        <pc:docMk/>
      </pc:docMkLst>
      <pc:sldChg chg="modSp add mod">
        <pc:chgData name="Júlio César Chaves" userId="3f913fe9-3202-435d-b9f5-b2fca763184f" providerId="ADAL" clId="{202E3450-AB77-42DD-AA9D-87352B176AB3}" dt="2021-03-18T07:55:02.888" v="107" actId="27636"/>
        <pc:sldMkLst>
          <pc:docMk/>
          <pc:sldMk cId="0" sldId="257"/>
        </pc:sldMkLst>
        <pc:spChg chg="mod">
          <ac:chgData name="Júlio César Chaves" userId="3f913fe9-3202-435d-b9f5-b2fca763184f" providerId="ADAL" clId="{202E3450-AB77-42DD-AA9D-87352B176AB3}" dt="2021-03-18T07:55:02.888" v="107" actId="27636"/>
          <ac:spMkLst>
            <pc:docMk/>
            <pc:sldMk cId="0" sldId="257"/>
            <ac:spMk id="9219" creationId="{CF82720D-2D92-4734-A8D4-E6D63D6DADB3}"/>
          </ac:spMkLst>
        </pc:spChg>
      </pc:sldChg>
      <pc:sldChg chg="addSp modSp mod">
        <pc:chgData name="Júlio César Chaves" userId="3f913fe9-3202-435d-b9f5-b2fca763184f" providerId="ADAL" clId="{202E3450-AB77-42DD-AA9D-87352B176AB3}" dt="2021-03-08T21:52:16.394" v="32" actId="1076"/>
        <pc:sldMkLst>
          <pc:docMk/>
          <pc:sldMk cId="1907083369" sldId="259"/>
        </pc:sldMkLst>
        <pc:spChg chg="add mod">
          <ac:chgData name="Júlio César Chaves" userId="3f913fe9-3202-435d-b9f5-b2fca763184f" providerId="ADAL" clId="{202E3450-AB77-42DD-AA9D-87352B176AB3}" dt="2021-03-08T21:52:16.394" v="32" actId="1076"/>
          <ac:spMkLst>
            <pc:docMk/>
            <pc:sldMk cId="1907083369" sldId="259"/>
            <ac:spMk id="2" creationId="{CE784A9F-2F14-47A1-9BDA-D2347E4C0043}"/>
          </ac:spMkLst>
        </pc:spChg>
        <pc:spChg chg="mod">
          <ac:chgData name="Júlio César Chaves" userId="3f913fe9-3202-435d-b9f5-b2fca763184f" providerId="ADAL" clId="{202E3450-AB77-42DD-AA9D-87352B176AB3}" dt="2021-03-08T21:50:58.782" v="7" actId="20577"/>
          <ac:spMkLst>
            <pc:docMk/>
            <pc:sldMk cId="1907083369" sldId="259"/>
            <ac:spMk id="3" creationId="{00000000-0000-0000-0000-000000000000}"/>
          </ac:spMkLst>
        </pc:spChg>
      </pc:sldChg>
      <pc:sldChg chg="del">
        <pc:chgData name="Júlio César Chaves" userId="3f913fe9-3202-435d-b9f5-b2fca763184f" providerId="ADAL" clId="{202E3450-AB77-42DD-AA9D-87352B176AB3}" dt="2021-03-08T21:53:03.571" v="41" actId="47"/>
        <pc:sldMkLst>
          <pc:docMk/>
          <pc:sldMk cId="105159225" sldId="260"/>
        </pc:sldMkLst>
      </pc:sldChg>
      <pc:sldChg chg="del">
        <pc:chgData name="Júlio César Chaves" userId="3f913fe9-3202-435d-b9f5-b2fca763184f" providerId="ADAL" clId="{202E3450-AB77-42DD-AA9D-87352B176AB3}" dt="2021-03-08T21:52:47.241" v="35" actId="47"/>
        <pc:sldMkLst>
          <pc:docMk/>
          <pc:sldMk cId="1708017829" sldId="261"/>
        </pc:sldMkLst>
      </pc:sldChg>
      <pc:sldChg chg="modSp mod">
        <pc:chgData name="Júlio César Chaves" userId="3f913fe9-3202-435d-b9f5-b2fca763184f" providerId="ADAL" clId="{202E3450-AB77-42DD-AA9D-87352B176AB3}" dt="2021-03-18T14:30:32.256" v="920" actId="27636"/>
        <pc:sldMkLst>
          <pc:docMk/>
          <pc:sldMk cId="1224668880" sldId="262"/>
        </pc:sldMkLst>
        <pc:spChg chg="mod">
          <ac:chgData name="Júlio César Chaves" userId="3f913fe9-3202-435d-b9f5-b2fca763184f" providerId="ADAL" clId="{202E3450-AB77-42DD-AA9D-87352B176AB3}" dt="2021-03-18T14:30:32.256" v="920" actId="27636"/>
          <ac:spMkLst>
            <pc:docMk/>
            <pc:sldMk cId="1224668880" sldId="262"/>
            <ac:spMk id="17411" creationId="{8F8CC656-C0D2-4541-9CB7-DC991B3E16DC}"/>
          </ac:spMkLst>
        </pc:spChg>
      </pc:sldChg>
      <pc:sldChg chg="del">
        <pc:chgData name="Júlio César Chaves" userId="3f913fe9-3202-435d-b9f5-b2fca763184f" providerId="ADAL" clId="{202E3450-AB77-42DD-AA9D-87352B176AB3}" dt="2021-03-08T21:53:01.553" v="40" actId="47"/>
        <pc:sldMkLst>
          <pc:docMk/>
          <pc:sldMk cId="206239057" sldId="263"/>
        </pc:sldMkLst>
      </pc:sldChg>
      <pc:sldChg chg="modSp mod">
        <pc:chgData name="Júlio César Chaves" userId="3f913fe9-3202-435d-b9f5-b2fca763184f" providerId="ADAL" clId="{202E3450-AB77-42DD-AA9D-87352B176AB3}" dt="2021-03-18T14:30:32.278" v="921" actId="27636"/>
        <pc:sldMkLst>
          <pc:docMk/>
          <pc:sldMk cId="0" sldId="266"/>
        </pc:sldMkLst>
        <pc:spChg chg="mod">
          <ac:chgData name="Júlio César Chaves" userId="3f913fe9-3202-435d-b9f5-b2fca763184f" providerId="ADAL" clId="{202E3450-AB77-42DD-AA9D-87352B176AB3}" dt="2021-03-18T14:30:32.278" v="921" actId="27636"/>
          <ac:spMkLst>
            <pc:docMk/>
            <pc:sldMk cId="0" sldId="266"/>
            <ac:spMk id="23555" creationId="{B5E917C5-5CDF-4851-8B67-C5AC11EC7980}"/>
          </ac:spMkLst>
        </pc:spChg>
      </pc:sldChg>
      <pc:sldChg chg="modSp mod">
        <pc:chgData name="Júlio César Chaves" userId="3f913fe9-3202-435d-b9f5-b2fca763184f" providerId="ADAL" clId="{202E3450-AB77-42DD-AA9D-87352B176AB3}" dt="2021-03-18T14:31:33.115" v="924" actId="14100"/>
        <pc:sldMkLst>
          <pc:docMk/>
          <pc:sldMk cId="0" sldId="268"/>
        </pc:sldMkLst>
        <pc:spChg chg="mod">
          <ac:chgData name="Júlio César Chaves" userId="3f913fe9-3202-435d-b9f5-b2fca763184f" providerId="ADAL" clId="{202E3450-AB77-42DD-AA9D-87352B176AB3}" dt="2021-03-18T14:31:33.115" v="924" actId="14100"/>
          <ac:spMkLst>
            <pc:docMk/>
            <pc:sldMk cId="0" sldId="268"/>
            <ac:spMk id="28674" creationId="{47AC228E-4C67-41A5-BEE9-AC462ED34BDC}"/>
          </ac:spMkLst>
        </pc:spChg>
      </pc:sldChg>
      <pc:sldChg chg="modSp mod">
        <pc:chgData name="Júlio César Chaves" userId="3f913fe9-3202-435d-b9f5-b2fca763184f" providerId="ADAL" clId="{202E3450-AB77-42DD-AA9D-87352B176AB3}" dt="2021-03-18T14:31:58.921" v="935" actId="1035"/>
        <pc:sldMkLst>
          <pc:docMk/>
          <pc:sldMk cId="0" sldId="269"/>
        </pc:sldMkLst>
        <pc:spChg chg="mod">
          <ac:chgData name="Júlio César Chaves" userId="3f913fe9-3202-435d-b9f5-b2fca763184f" providerId="ADAL" clId="{202E3450-AB77-42DD-AA9D-87352B176AB3}" dt="2021-03-18T14:31:58.921" v="935" actId="1035"/>
          <ac:spMkLst>
            <pc:docMk/>
            <pc:sldMk cId="0" sldId="269"/>
            <ac:spMk id="9" creationId="{6C0C55B5-B6AD-4AF8-97EA-C4A949CD96B3}"/>
          </ac:spMkLst>
        </pc:spChg>
      </pc:sldChg>
      <pc:sldChg chg="modSp mod">
        <pc:chgData name="Júlio César Chaves" userId="3f913fe9-3202-435d-b9f5-b2fca763184f" providerId="ADAL" clId="{202E3450-AB77-42DD-AA9D-87352B176AB3}" dt="2021-03-18T14:32:21.589" v="937" actId="14100"/>
        <pc:sldMkLst>
          <pc:docMk/>
          <pc:sldMk cId="0" sldId="270"/>
        </pc:sldMkLst>
        <pc:spChg chg="mod">
          <ac:chgData name="Júlio César Chaves" userId="3f913fe9-3202-435d-b9f5-b2fca763184f" providerId="ADAL" clId="{202E3450-AB77-42DD-AA9D-87352B176AB3}" dt="2021-03-18T14:32:21.589" v="937" actId="14100"/>
          <ac:spMkLst>
            <pc:docMk/>
            <pc:sldMk cId="0" sldId="270"/>
            <ac:spMk id="34819" creationId="{16B4A812-17FC-410F-A37B-B702CA113186}"/>
          </ac:spMkLst>
        </pc:spChg>
      </pc:sldChg>
      <pc:sldChg chg="modSp mod">
        <pc:chgData name="Júlio César Chaves" userId="3f913fe9-3202-435d-b9f5-b2fca763184f" providerId="ADAL" clId="{202E3450-AB77-42DD-AA9D-87352B176AB3}" dt="2021-03-18T14:32:46.448" v="939" actId="14100"/>
        <pc:sldMkLst>
          <pc:docMk/>
          <pc:sldMk cId="0" sldId="271"/>
        </pc:sldMkLst>
        <pc:spChg chg="mod">
          <ac:chgData name="Júlio César Chaves" userId="3f913fe9-3202-435d-b9f5-b2fca763184f" providerId="ADAL" clId="{202E3450-AB77-42DD-AA9D-87352B176AB3}" dt="2021-03-18T14:32:46.448" v="939" actId="14100"/>
          <ac:spMkLst>
            <pc:docMk/>
            <pc:sldMk cId="0" sldId="271"/>
            <ac:spMk id="36867" creationId="{57C04491-A751-4B96-8D45-5E182DAC8EE1}"/>
          </ac:spMkLst>
        </pc:spChg>
      </pc:sldChg>
      <pc:sldChg chg="modSp mod">
        <pc:chgData name="Júlio César Chaves" userId="3f913fe9-3202-435d-b9f5-b2fca763184f" providerId="ADAL" clId="{202E3450-AB77-42DD-AA9D-87352B176AB3}" dt="2021-03-18T14:33:05.446" v="941" actId="14100"/>
        <pc:sldMkLst>
          <pc:docMk/>
          <pc:sldMk cId="0" sldId="272"/>
        </pc:sldMkLst>
        <pc:spChg chg="mod">
          <ac:chgData name="Júlio César Chaves" userId="3f913fe9-3202-435d-b9f5-b2fca763184f" providerId="ADAL" clId="{202E3450-AB77-42DD-AA9D-87352B176AB3}" dt="2021-03-18T14:33:05.446" v="941" actId="14100"/>
          <ac:spMkLst>
            <pc:docMk/>
            <pc:sldMk cId="0" sldId="272"/>
            <ac:spMk id="38915" creationId="{6E4DEB2C-7903-4914-ADEC-25843E2E107A}"/>
          </ac:spMkLst>
        </pc:spChg>
      </pc:sldChg>
      <pc:sldChg chg="modSp mod">
        <pc:chgData name="Júlio César Chaves" userId="3f913fe9-3202-435d-b9f5-b2fca763184f" providerId="ADAL" clId="{202E3450-AB77-42DD-AA9D-87352B176AB3}" dt="2021-03-18T14:33:24.628" v="943" actId="14100"/>
        <pc:sldMkLst>
          <pc:docMk/>
          <pc:sldMk cId="0" sldId="273"/>
        </pc:sldMkLst>
        <pc:spChg chg="mod">
          <ac:chgData name="Júlio César Chaves" userId="3f913fe9-3202-435d-b9f5-b2fca763184f" providerId="ADAL" clId="{202E3450-AB77-42DD-AA9D-87352B176AB3}" dt="2021-03-18T14:33:24.628" v="943" actId="14100"/>
          <ac:spMkLst>
            <pc:docMk/>
            <pc:sldMk cId="0" sldId="273"/>
            <ac:spMk id="40963" creationId="{C177136C-D124-4902-8CD0-428012A2B16A}"/>
          </ac:spMkLst>
        </pc:spChg>
      </pc:sldChg>
      <pc:sldChg chg="del">
        <pc:chgData name="Júlio César Chaves" userId="3f913fe9-3202-435d-b9f5-b2fca763184f" providerId="ADAL" clId="{202E3450-AB77-42DD-AA9D-87352B176AB3}" dt="2021-03-08T21:52:44.462" v="34" actId="47"/>
        <pc:sldMkLst>
          <pc:docMk/>
          <pc:sldMk cId="2838214233" sldId="273"/>
        </pc:sldMkLst>
      </pc:sldChg>
      <pc:sldChg chg="modSp mod">
        <pc:chgData name="Júlio César Chaves" userId="3f913fe9-3202-435d-b9f5-b2fca763184f" providerId="ADAL" clId="{202E3450-AB77-42DD-AA9D-87352B176AB3}" dt="2021-03-18T14:33:32.048" v="944" actId="14100"/>
        <pc:sldMkLst>
          <pc:docMk/>
          <pc:sldMk cId="0" sldId="274"/>
        </pc:sldMkLst>
        <pc:spChg chg="mod">
          <ac:chgData name="Júlio César Chaves" userId="3f913fe9-3202-435d-b9f5-b2fca763184f" providerId="ADAL" clId="{202E3450-AB77-42DD-AA9D-87352B176AB3}" dt="2021-03-18T14:33:32.048" v="944" actId="14100"/>
          <ac:spMkLst>
            <pc:docMk/>
            <pc:sldMk cId="0" sldId="274"/>
            <ac:spMk id="43011" creationId="{2116F169-CE98-42C0-809D-8B69647CE2BC}"/>
          </ac:spMkLst>
        </pc:spChg>
      </pc:sldChg>
      <pc:sldChg chg="addSp delSp modSp add del mod ord">
        <pc:chgData name="Júlio César Chaves" userId="3f913fe9-3202-435d-b9f5-b2fca763184f" providerId="ADAL" clId="{202E3450-AB77-42DD-AA9D-87352B176AB3}" dt="2021-03-17T19:45:00.232" v="105" actId="1076"/>
        <pc:sldMkLst>
          <pc:docMk/>
          <pc:sldMk cId="3243391703" sldId="275"/>
        </pc:sldMkLst>
        <pc:spChg chg="add del mod">
          <ac:chgData name="Júlio César Chaves" userId="3f913fe9-3202-435d-b9f5-b2fca763184f" providerId="ADAL" clId="{202E3450-AB77-42DD-AA9D-87352B176AB3}" dt="2021-03-17T19:42:20.592" v="92" actId="478"/>
          <ac:spMkLst>
            <pc:docMk/>
            <pc:sldMk cId="3243391703" sldId="275"/>
            <ac:spMk id="7" creationId="{C58F5342-B323-4645-A288-4E64F1AB7B93}"/>
          </ac:spMkLst>
        </pc:spChg>
        <pc:spChg chg="add mod">
          <ac:chgData name="Júlio César Chaves" userId="3f913fe9-3202-435d-b9f5-b2fca763184f" providerId="ADAL" clId="{202E3450-AB77-42DD-AA9D-87352B176AB3}" dt="2021-03-17T19:44:49.923" v="101" actId="1076"/>
          <ac:spMkLst>
            <pc:docMk/>
            <pc:sldMk cId="3243391703" sldId="275"/>
            <ac:spMk id="8" creationId="{7A8C3F43-F5DA-4276-B3D6-B0EA1D56E17B}"/>
          </ac:spMkLst>
        </pc:spChg>
        <pc:spChg chg="add mod">
          <ac:chgData name="Júlio César Chaves" userId="3f913fe9-3202-435d-b9f5-b2fca763184f" providerId="ADAL" clId="{202E3450-AB77-42DD-AA9D-87352B176AB3}" dt="2021-03-17T19:45:00.232" v="105" actId="1076"/>
          <ac:spMkLst>
            <pc:docMk/>
            <pc:sldMk cId="3243391703" sldId="275"/>
            <ac:spMk id="11" creationId="{60CA3735-2FCD-4097-A264-49D35F1E1CA4}"/>
          </ac:spMkLst>
        </pc:spChg>
        <pc:picChg chg="mod">
          <ac:chgData name="Júlio César Chaves" userId="3f913fe9-3202-435d-b9f5-b2fca763184f" providerId="ADAL" clId="{202E3450-AB77-42DD-AA9D-87352B176AB3}" dt="2021-03-17T19:44:54.838" v="103" actId="1076"/>
          <ac:picMkLst>
            <pc:docMk/>
            <pc:sldMk cId="3243391703" sldId="275"/>
            <ac:picMk id="4" creationId="{6399238D-AAF7-4BCA-A085-95EAEEC6D3A3}"/>
          </ac:picMkLst>
        </pc:picChg>
        <pc:picChg chg="add mod">
          <ac:chgData name="Júlio César Chaves" userId="3f913fe9-3202-435d-b9f5-b2fca763184f" providerId="ADAL" clId="{202E3450-AB77-42DD-AA9D-87352B176AB3}" dt="2021-03-17T19:44:48.281" v="100" actId="1076"/>
          <ac:picMkLst>
            <pc:docMk/>
            <pc:sldMk cId="3243391703" sldId="275"/>
            <ac:picMk id="5" creationId="{05B63AD9-2BD0-49CE-87CD-F4E276977ABE}"/>
          </ac:picMkLst>
        </pc:picChg>
        <pc:picChg chg="del">
          <ac:chgData name="Júlio César Chaves" userId="3f913fe9-3202-435d-b9f5-b2fca763184f" providerId="ADAL" clId="{202E3450-AB77-42DD-AA9D-87352B176AB3}" dt="2021-03-17T19:40:30.035" v="84" actId="478"/>
          <ac:picMkLst>
            <pc:docMk/>
            <pc:sldMk cId="3243391703" sldId="275"/>
            <ac:picMk id="6" creationId="{9DD91197-0A49-CF49-9D39-548561B59DCB}"/>
          </ac:picMkLst>
        </pc:picChg>
        <pc:picChg chg="mod">
          <ac:chgData name="Júlio César Chaves" userId="3f913fe9-3202-435d-b9f5-b2fca763184f" providerId="ADAL" clId="{202E3450-AB77-42DD-AA9D-87352B176AB3}" dt="2021-03-17T19:44:42.844" v="98" actId="14100"/>
          <ac:picMkLst>
            <pc:docMk/>
            <pc:sldMk cId="3243391703" sldId="275"/>
            <ac:picMk id="1026" creationId="{75B7FDFE-018C-4560-89C7-6912EF6F0061}"/>
          </ac:picMkLst>
        </pc:picChg>
        <pc:picChg chg="add mod">
          <ac:chgData name="Júlio César Chaves" userId="3f913fe9-3202-435d-b9f5-b2fca763184f" providerId="ADAL" clId="{202E3450-AB77-42DD-AA9D-87352B176AB3}" dt="2021-03-17T19:44:52.451" v="102" actId="14100"/>
          <ac:picMkLst>
            <pc:docMk/>
            <pc:sldMk cId="3243391703" sldId="275"/>
            <ac:picMk id="1028" creationId="{2A03F612-F2CA-4790-9EF6-A65099EAAF77}"/>
          </ac:picMkLst>
        </pc:picChg>
      </pc:sldChg>
      <pc:sldChg chg="del">
        <pc:chgData name="Júlio César Chaves" userId="3f913fe9-3202-435d-b9f5-b2fca763184f" providerId="ADAL" clId="{202E3450-AB77-42DD-AA9D-87352B176AB3}" dt="2021-03-08T21:53:05.409" v="43" actId="47"/>
        <pc:sldMkLst>
          <pc:docMk/>
          <pc:sldMk cId="2269996650" sldId="276"/>
        </pc:sldMkLst>
      </pc:sldChg>
      <pc:sldChg chg="modSp mod ord">
        <pc:chgData name="Júlio César Chaves" userId="3f913fe9-3202-435d-b9f5-b2fca763184f" providerId="ADAL" clId="{202E3450-AB77-42DD-AA9D-87352B176AB3}" dt="2021-03-18T08:33:26.985" v="450"/>
        <pc:sldMkLst>
          <pc:docMk/>
          <pc:sldMk cId="1673362298" sldId="277"/>
        </pc:sldMkLst>
        <pc:spChg chg="mod">
          <ac:chgData name="Júlio César Chaves" userId="3f913fe9-3202-435d-b9f5-b2fca763184f" providerId="ADAL" clId="{202E3450-AB77-42DD-AA9D-87352B176AB3}" dt="2021-03-17T19:40:15.475" v="83" actId="20577"/>
          <ac:spMkLst>
            <pc:docMk/>
            <pc:sldMk cId="1673362298" sldId="277"/>
            <ac:spMk id="18" creationId="{EF872F83-914D-E44A-95A8-861FCEB27D64}"/>
          </ac:spMkLst>
        </pc:spChg>
      </pc:sldChg>
      <pc:sldChg chg="del">
        <pc:chgData name="Júlio César Chaves" userId="3f913fe9-3202-435d-b9f5-b2fca763184f" providerId="ADAL" clId="{202E3450-AB77-42DD-AA9D-87352B176AB3}" dt="2021-03-08T21:52:34.043" v="33" actId="47"/>
        <pc:sldMkLst>
          <pc:docMk/>
          <pc:sldMk cId="190214058" sldId="278"/>
        </pc:sldMkLst>
      </pc:sldChg>
      <pc:sldChg chg="modSp new mod">
        <pc:chgData name="Júlio César Chaves" userId="3f913fe9-3202-435d-b9f5-b2fca763184f" providerId="ADAL" clId="{202E3450-AB77-42DD-AA9D-87352B176AB3}" dt="2021-03-17T19:36:31.158" v="79" actId="20577"/>
        <pc:sldMkLst>
          <pc:docMk/>
          <pc:sldMk cId="1211216815" sldId="280"/>
        </pc:sldMkLst>
        <pc:spChg chg="mod">
          <ac:chgData name="Júlio César Chaves" userId="3f913fe9-3202-435d-b9f5-b2fca763184f" providerId="ADAL" clId="{202E3450-AB77-42DD-AA9D-87352B176AB3}" dt="2021-03-17T19:36:31.158" v="79" actId="20577"/>
          <ac:spMkLst>
            <pc:docMk/>
            <pc:sldMk cId="1211216815" sldId="280"/>
            <ac:spMk id="2" creationId="{EBB35754-8183-4BC0-9F10-018D2C39470D}"/>
          </ac:spMkLst>
        </pc:spChg>
      </pc:sldChg>
      <pc:sldChg chg="del">
        <pc:chgData name="Júlio César Chaves" userId="3f913fe9-3202-435d-b9f5-b2fca763184f" providerId="ADAL" clId="{202E3450-AB77-42DD-AA9D-87352B176AB3}" dt="2021-03-08T21:52:55.057" v="36" actId="47"/>
        <pc:sldMkLst>
          <pc:docMk/>
          <pc:sldMk cId="4282460364" sldId="280"/>
        </pc:sldMkLst>
      </pc:sldChg>
      <pc:sldChg chg="del">
        <pc:chgData name="Júlio César Chaves" userId="3f913fe9-3202-435d-b9f5-b2fca763184f" providerId="ADAL" clId="{202E3450-AB77-42DD-AA9D-87352B176AB3}" dt="2021-03-08T21:52:57.891" v="37" actId="47"/>
        <pc:sldMkLst>
          <pc:docMk/>
          <pc:sldMk cId="639344294" sldId="281"/>
        </pc:sldMkLst>
      </pc:sldChg>
      <pc:sldChg chg="modSp new mod modNotesTx">
        <pc:chgData name="Júlio César Chaves" userId="3f913fe9-3202-435d-b9f5-b2fca763184f" providerId="ADAL" clId="{202E3450-AB77-42DD-AA9D-87352B176AB3}" dt="2021-03-23T19:03:37.140" v="1438" actId="20577"/>
        <pc:sldMkLst>
          <pc:docMk/>
          <pc:sldMk cId="1370089053" sldId="281"/>
        </pc:sldMkLst>
        <pc:spChg chg="mod">
          <ac:chgData name="Júlio César Chaves" userId="3f913fe9-3202-435d-b9f5-b2fca763184f" providerId="ADAL" clId="{202E3450-AB77-42DD-AA9D-87352B176AB3}" dt="2021-03-18T08:09:02.485" v="175" actId="20577"/>
          <ac:spMkLst>
            <pc:docMk/>
            <pc:sldMk cId="1370089053" sldId="281"/>
            <ac:spMk id="2" creationId="{B28FE0EE-4782-4639-93C3-0650314379C3}"/>
          </ac:spMkLst>
        </pc:spChg>
        <pc:spChg chg="mod">
          <ac:chgData name="Júlio César Chaves" userId="3f913fe9-3202-435d-b9f5-b2fca763184f" providerId="ADAL" clId="{202E3450-AB77-42DD-AA9D-87352B176AB3}" dt="2021-03-23T19:03:37.140" v="1438" actId="20577"/>
          <ac:spMkLst>
            <pc:docMk/>
            <pc:sldMk cId="1370089053" sldId="281"/>
            <ac:spMk id="3" creationId="{DF1E2541-4E28-460E-B273-5A63E66042FC}"/>
          </ac:spMkLst>
        </pc:spChg>
      </pc:sldChg>
      <pc:sldChg chg="del">
        <pc:chgData name="Júlio César Chaves" userId="3f913fe9-3202-435d-b9f5-b2fca763184f" providerId="ADAL" clId="{202E3450-AB77-42DD-AA9D-87352B176AB3}" dt="2021-03-08T21:52:59.053" v="38" actId="47"/>
        <pc:sldMkLst>
          <pc:docMk/>
          <pc:sldMk cId="1844757829" sldId="282"/>
        </pc:sldMkLst>
      </pc:sldChg>
      <pc:sldChg chg="modSp add mod modNotesTx">
        <pc:chgData name="Júlio César Chaves" userId="3f913fe9-3202-435d-b9f5-b2fca763184f" providerId="ADAL" clId="{202E3450-AB77-42DD-AA9D-87352B176AB3}" dt="2021-03-18T08:32:23.916" v="448" actId="20577"/>
        <pc:sldMkLst>
          <pc:docMk/>
          <pc:sldMk cId="2904025016" sldId="282"/>
        </pc:sldMkLst>
        <pc:spChg chg="mod">
          <ac:chgData name="Júlio César Chaves" userId="3f913fe9-3202-435d-b9f5-b2fca763184f" providerId="ADAL" clId="{202E3450-AB77-42DD-AA9D-87352B176AB3}" dt="2021-03-18T08:29:07.890" v="332" actId="20577"/>
          <ac:spMkLst>
            <pc:docMk/>
            <pc:sldMk cId="2904025016" sldId="282"/>
            <ac:spMk id="2" creationId="{B28FE0EE-4782-4639-93C3-0650314379C3}"/>
          </ac:spMkLst>
        </pc:spChg>
        <pc:spChg chg="mod">
          <ac:chgData name="Júlio César Chaves" userId="3f913fe9-3202-435d-b9f5-b2fca763184f" providerId="ADAL" clId="{202E3450-AB77-42DD-AA9D-87352B176AB3}" dt="2021-03-18T08:30:45.954" v="409" actId="20577"/>
          <ac:spMkLst>
            <pc:docMk/>
            <pc:sldMk cId="2904025016" sldId="282"/>
            <ac:spMk id="3" creationId="{DF1E2541-4E28-460E-B273-5A63E66042FC}"/>
          </ac:spMkLst>
        </pc:spChg>
      </pc:sldChg>
      <pc:sldChg chg="modSp new mod">
        <pc:chgData name="Júlio César Chaves" userId="3f913fe9-3202-435d-b9f5-b2fca763184f" providerId="ADAL" clId="{202E3450-AB77-42DD-AA9D-87352B176AB3}" dt="2021-03-23T19:09:57.384" v="1533" actId="20577"/>
        <pc:sldMkLst>
          <pc:docMk/>
          <pc:sldMk cId="3684121646" sldId="283"/>
        </pc:sldMkLst>
        <pc:spChg chg="mod">
          <ac:chgData name="Júlio César Chaves" userId="3f913fe9-3202-435d-b9f5-b2fca763184f" providerId="ADAL" clId="{202E3450-AB77-42DD-AA9D-87352B176AB3}" dt="2021-03-18T08:35:42.883" v="460" actId="20577"/>
          <ac:spMkLst>
            <pc:docMk/>
            <pc:sldMk cId="3684121646" sldId="283"/>
            <ac:spMk id="2" creationId="{F3BDB642-7716-4E8B-8AA4-5D6EEE51352E}"/>
          </ac:spMkLst>
        </pc:spChg>
        <pc:spChg chg="mod">
          <ac:chgData name="Júlio César Chaves" userId="3f913fe9-3202-435d-b9f5-b2fca763184f" providerId="ADAL" clId="{202E3450-AB77-42DD-AA9D-87352B176AB3}" dt="2021-03-23T19:09:57.384" v="1533" actId="20577"/>
          <ac:spMkLst>
            <pc:docMk/>
            <pc:sldMk cId="3684121646" sldId="283"/>
            <ac:spMk id="3" creationId="{E6CDF48B-47C6-4C50-B211-CDCEBFC1B73B}"/>
          </ac:spMkLst>
        </pc:spChg>
      </pc:sldChg>
      <pc:sldChg chg="del">
        <pc:chgData name="Júlio César Chaves" userId="3f913fe9-3202-435d-b9f5-b2fca763184f" providerId="ADAL" clId="{202E3450-AB77-42DD-AA9D-87352B176AB3}" dt="2021-03-08T21:52:59.659" v="39" actId="47"/>
        <pc:sldMkLst>
          <pc:docMk/>
          <pc:sldMk cId="3909958703" sldId="283"/>
        </pc:sldMkLst>
      </pc:sldChg>
      <pc:sldChg chg="addSp modSp new mod">
        <pc:chgData name="Júlio César Chaves" userId="3f913fe9-3202-435d-b9f5-b2fca763184f" providerId="ADAL" clId="{202E3450-AB77-42DD-AA9D-87352B176AB3}" dt="2021-03-18T08:45:09.441" v="720" actId="14100"/>
        <pc:sldMkLst>
          <pc:docMk/>
          <pc:sldMk cId="2900355344" sldId="284"/>
        </pc:sldMkLst>
        <pc:spChg chg="mod">
          <ac:chgData name="Júlio César Chaves" userId="3f913fe9-3202-435d-b9f5-b2fca763184f" providerId="ADAL" clId="{202E3450-AB77-42DD-AA9D-87352B176AB3}" dt="2021-03-18T08:42:48.708" v="713" actId="20577"/>
          <ac:spMkLst>
            <pc:docMk/>
            <pc:sldMk cId="2900355344" sldId="284"/>
            <ac:spMk id="2" creationId="{1ED7642B-3052-49E2-9C04-9599CFDFB707}"/>
          </ac:spMkLst>
        </pc:spChg>
        <pc:spChg chg="mod">
          <ac:chgData name="Júlio César Chaves" userId="3f913fe9-3202-435d-b9f5-b2fca763184f" providerId="ADAL" clId="{202E3450-AB77-42DD-AA9D-87352B176AB3}" dt="2021-03-18T08:45:09.441" v="720" actId="14100"/>
          <ac:spMkLst>
            <pc:docMk/>
            <pc:sldMk cId="2900355344" sldId="284"/>
            <ac:spMk id="3" creationId="{DE7EC9A8-02F7-4710-9879-5384810FE2F8}"/>
          </ac:spMkLst>
        </pc:spChg>
        <pc:picChg chg="add mod">
          <ac:chgData name="Júlio César Chaves" userId="3f913fe9-3202-435d-b9f5-b2fca763184f" providerId="ADAL" clId="{202E3450-AB77-42DD-AA9D-87352B176AB3}" dt="2021-03-18T08:45:05.659" v="719" actId="1076"/>
          <ac:picMkLst>
            <pc:docMk/>
            <pc:sldMk cId="2900355344" sldId="284"/>
            <ac:picMk id="4" creationId="{29EFBF47-F385-462F-AB9A-8ED386BA4B9A}"/>
          </ac:picMkLst>
        </pc:picChg>
      </pc:sldChg>
      <pc:sldChg chg="addSp delSp modSp add mod">
        <pc:chgData name="Júlio César Chaves" userId="3f913fe9-3202-435d-b9f5-b2fca763184f" providerId="ADAL" clId="{202E3450-AB77-42DD-AA9D-87352B176AB3}" dt="2021-03-18T08:53:28.307" v="737"/>
        <pc:sldMkLst>
          <pc:docMk/>
          <pc:sldMk cId="1157621993" sldId="285"/>
        </pc:sldMkLst>
        <pc:spChg chg="mod">
          <ac:chgData name="Júlio César Chaves" userId="3f913fe9-3202-435d-b9f5-b2fca763184f" providerId="ADAL" clId="{202E3450-AB77-42DD-AA9D-87352B176AB3}" dt="2021-03-18T08:53:28.307" v="737"/>
          <ac:spMkLst>
            <pc:docMk/>
            <pc:sldMk cId="1157621993" sldId="285"/>
            <ac:spMk id="3" creationId="{DE7EC9A8-02F7-4710-9879-5384810FE2F8}"/>
          </ac:spMkLst>
        </pc:spChg>
        <pc:picChg chg="del">
          <ac:chgData name="Júlio César Chaves" userId="3f913fe9-3202-435d-b9f5-b2fca763184f" providerId="ADAL" clId="{202E3450-AB77-42DD-AA9D-87352B176AB3}" dt="2021-03-18T08:45:15.930" v="722" actId="478"/>
          <ac:picMkLst>
            <pc:docMk/>
            <pc:sldMk cId="1157621993" sldId="285"/>
            <ac:picMk id="4" creationId="{29EFBF47-F385-462F-AB9A-8ED386BA4B9A}"/>
          </ac:picMkLst>
        </pc:picChg>
        <pc:picChg chg="add mod">
          <ac:chgData name="Júlio César Chaves" userId="3f913fe9-3202-435d-b9f5-b2fca763184f" providerId="ADAL" clId="{202E3450-AB77-42DD-AA9D-87352B176AB3}" dt="2021-03-18T08:46:18.584" v="724" actId="1076"/>
          <ac:picMkLst>
            <pc:docMk/>
            <pc:sldMk cId="1157621993" sldId="285"/>
            <ac:picMk id="6" creationId="{498F8C81-73CB-4081-BD98-6F3A9812B39A}"/>
          </ac:picMkLst>
        </pc:picChg>
      </pc:sldChg>
      <pc:sldChg chg="addSp delSp modSp add mod">
        <pc:chgData name="Júlio César Chaves" userId="3f913fe9-3202-435d-b9f5-b2fca763184f" providerId="ADAL" clId="{202E3450-AB77-42DD-AA9D-87352B176AB3}" dt="2021-03-18T09:03:13.947" v="750" actId="1076"/>
        <pc:sldMkLst>
          <pc:docMk/>
          <pc:sldMk cId="4075409558" sldId="286"/>
        </pc:sldMkLst>
        <pc:spChg chg="mod">
          <ac:chgData name="Júlio César Chaves" userId="3f913fe9-3202-435d-b9f5-b2fca763184f" providerId="ADAL" clId="{202E3450-AB77-42DD-AA9D-87352B176AB3}" dt="2021-03-18T08:54:08.230" v="742" actId="20577"/>
          <ac:spMkLst>
            <pc:docMk/>
            <pc:sldMk cId="4075409558" sldId="286"/>
            <ac:spMk id="3" creationId="{DE7EC9A8-02F7-4710-9879-5384810FE2F8}"/>
          </ac:spMkLst>
        </pc:spChg>
        <pc:picChg chg="del">
          <ac:chgData name="Júlio César Chaves" userId="3f913fe9-3202-435d-b9f5-b2fca763184f" providerId="ADAL" clId="{202E3450-AB77-42DD-AA9D-87352B176AB3}" dt="2021-03-18T08:52:06.239" v="734" actId="478"/>
          <ac:picMkLst>
            <pc:docMk/>
            <pc:sldMk cId="4075409558" sldId="286"/>
            <ac:picMk id="6" creationId="{498F8C81-73CB-4081-BD98-6F3A9812B39A}"/>
          </ac:picMkLst>
        </pc:picChg>
        <pc:picChg chg="add mod">
          <ac:chgData name="Júlio César Chaves" userId="3f913fe9-3202-435d-b9f5-b2fca763184f" providerId="ADAL" clId="{202E3450-AB77-42DD-AA9D-87352B176AB3}" dt="2021-03-18T09:03:13.947" v="750" actId="1076"/>
          <ac:picMkLst>
            <pc:docMk/>
            <pc:sldMk cId="4075409558" sldId="286"/>
            <ac:picMk id="2050" creationId="{30E2691C-7776-4AC4-B113-3FC9343884B6}"/>
          </ac:picMkLst>
        </pc:picChg>
      </pc:sldChg>
      <pc:sldChg chg="addSp modSp add mod ord">
        <pc:chgData name="Júlio César Chaves" userId="3f913fe9-3202-435d-b9f5-b2fca763184f" providerId="ADAL" clId="{202E3450-AB77-42DD-AA9D-87352B176AB3}" dt="2021-03-18T11:45:22.884" v="778"/>
        <pc:sldMkLst>
          <pc:docMk/>
          <pc:sldMk cId="1037032549" sldId="287"/>
        </pc:sldMkLst>
        <pc:spChg chg="mod">
          <ac:chgData name="Júlio César Chaves" userId="3f913fe9-3202-435d-b9f5-b2fca763184f" providerId="ADAL" clId="{202E3450-AB77-42DD-AA9D-87352B176AB3}" dt="2021-03-18T08:54:38.997" v="746" actId="20577"/>
          <ac:spMkLst>
            <pc:docMk/>
            <pc:sldMk cId="1037032549" sldId="287"/>
            <ac:spMk id="3" creationId="{DE7EC9A8-02F7-4710-9879-5384810FE2F8}"/>
          </ac:spMkLst>
        </pc:spChg>
        <pc:picChg chg="add mod">
          <ac:chgData name="Júlio César Chaves" userId="3f913fe9-3202-435d-b9f5-b2fca763184f" providerId="ADAL" clId="{202E3450-AB77-42DD-AA9D-87352B176AB3}" dt="2021-03-18T09:04:33.991" v="755" actId="1076"/>
          <ac:picMkLst>
            <pc:docMk/>
            <pc:sldMk cId="1037032549" sldId="287"/>
            <ac:picMk id="3074" creationId="{7E189D7A-143D-49AE-AA72-3E37EBF38815}"/>
          </ac:picMkLst>
        </pc:picChg>
      </pc:sldChg>
      <pc:sldChg chg="addSp delSp modSp add mod ord">
        <pc:chgData name="Júlio César Chaves" userId="3f913fe9-3202-435d-b9f5-b2fca763184f" providerId="ADAL" clId="{202E3450-AB77-42DD-AA9D-87352B176AB3}" dt="2021-03-18T11:45:10.883" v="776"/>
        <pc:sldMkLst>
          <pc:docMk/>
          <pc:sldMk cId="3181144257" sldId="288"/>
        </pc:sldMkLst>
        <pc:spChg chg="mod">
          <ac:chgData name="Júlio César Chaves" userId="3f913fe9-3202-435d-b9f5-b2fca763184f" providerId="ADAL" clId="{202E3450-AB77-42DD-AA9D-87352B176AB3}" dt="2021-03-18T09:05:21.221" v="763" actId="20577"/>
          <ac:spMkLst>
            <pc:docMk/>
            <pc:sldMk cId="3181144257" sldId="288"/>
            <ac:spMk id="3" creationId="{DE7EC9A8-02F7-4710-9879-5384810FE2F8}"/>
          </ac:spMkLst>
        </pc:spChg>
        <pc:picChg chg="del">
          <ac:chgData name="Júlio César Chaves" userId="3f913fe9-3202-435d-b9f5-b2fca763184f" providerId="ADAL" clId="{202E3450-AB77-42DD-AA9D-87352B176AB3}" dt="2021-03-18T09:04:49.048" v="757" actId="478"/>
          <ac:picMkLst>
            <pc:docMk/>
            <pc:sldMk cId="3181144257" sldId="288"/>
            <ac:picMk id="3074" creationId="{7E189D7A-143D-49AE-AA72-3E37EBF38815}"/>
          </ac:picMkLst>
        </pc:picChg>
        <pc:picChg chg="add mod">
          <ac:chgData name="Júlio César Chaves" userId="3f913fe9-3202-435d-b9f5-b2fca763184f" providerId="ADAL" clId="{202E3450-AB77-42DD-AA9D-87352B176AB3}" dt="2021-03-18T09:05:52.611" v="766" actId="14100"/>
          <ac:picMkLst>
            <pc:docMk/>
            <pc:sldMk cId="3181144257" sldId="288"/>
            <ac:picMk id="4098" creationId="{B036F30C-A433-4BC9-A37C-CCE5E06AF239}"/>
          </ac:picMkLst>
        </pc:picChg>
      </pc:sldChg>
      <pc:sldChg chg="addSp delSp modSp add mod ord">
        <pc:chgData name="Júlio César Chaves" userId="3f913fe9-3202-435d-b9f5-b2fca763184f" providerId="ADAL" clId="{202E3450-AB77-42DD-AA9D-87352B176AB3}" dt="2021-03-18T11:45:36.019" v="780"/>
        <pc:sldMkLst>
          <pc:docMk/>
          <pc:sldMk cId="3899965431" sldId="289"/>
        </pc:sldMkLst>
        <pc:spChg chg="mod">
          <ac:chgData name="Júlio César Chaves" userId="3f913fe9-3202-435d-b9f5-b2fca763184f" providerId="ADAL" clId="{202E3450-AB77-42DD-AA9D-87352B176AB3}" dt="2021-03-18T11:45:00.651" v="774" actId="20577"/>
          <ac:spMkLst>
            <pc:docMk/>
            <pc:sldMk cId="3899965431" sldId="289"/>
            <ac:spMk id="3" creationId="{DE7EC9A8-02F7-4710-9879-5384810FE2F8}"/>
          </ac:spMkLst>
        </pc:spChg>
        <pc:picChg chg="del">
          <ac:chgData name="Júlio César Chaves" userId="3f913fe9-3202-435d-b9f5-b2fca763184f" providerId="ADAL" clId="{202E3450-AB77-42DD-AA9D-87352B176AB3}" dt="2021-03-18T09:06:06.072" v="768" actId="478"/>
          <ac:picMkLst>
            <pc:docMk/>
            <pc:sldMk cId="3899965431" sldId="289"/>
            <ac:picMk id="4098" creationId="{B036F30C-A433-4BC9-A37C-CCE5E06AF239}"/>
          </ac:picMkLst>
        </pc:picChg>
        <pc:picChg chg="add mod">
          <ac:chgData name="Júlio César Chaves" userId="3f913fe9-3202-435d-b9f5-b2fca763184f" providerId="ADAL" clId="{202E3450-AB77-42DD-AA9D-87352B176AB3}" dt="2021-03-18T11:44:17.425" v="771" actId="1076"/>
          <ac:picMkLst>
            <pc:docMk/>
            <pc:sldMk cId="3899965431" sldId="289"/>
            <ac:picMk id="5122" creationId="{39A961C6-9CFB-4FB1-A5AD-AE0638F350E6}"/>
          </ac:picMkLst>
        </pc:picChg>
      </pc:sldChg>
      <pc:sldChg chg="modSp new mod">
        <pc:chgData name="Júlio César Chaves" userId="3f913fe9-3202-435d-b9f5-b2fca763184f" providerId="ADAL" clId="{202E3450-AB77-42DD-AA9D-87352B176AB3}" dt="2021-03-18T11:49:58.854" v="870" actId="20577"/>
        <pc:sldMkLst>
          <pc:docMk/>
          <pc:sldMk cId="2260026576" sldId="290"/>
        </pc:sldMkLst>
        <pc:spChg chg="mod">
          <ac:chgData name="Júlio César Chaves" userId="3f913fe9-3202-435d-b9f5-b2fca763184f" providerId="ADAL" clId="{202E3450-AB77-42DD-AA9D-87352B176AB3}" dt="2021-03-18T11:49:58.854" v="870" actId="20577"/>
          <ac:spMkLst>
            <pc:docMk/>
            <pc:sldMk cId="2260026576" sldId="290"/>
            <ac:spMk id="2" creationId="{A9768EEA-CE69-4B0F-A0F7-44D80237B883}"/>
          </ac:spMkLst>
        </pc:spChg>
      </pc:sldChg>
      <pc:sldChg chg="modSp new mod">
        <pc:chgData name="Júlio César Chaves" userId="3f913fe9-3202-435d-b9f5-b2fca763184f" providerId="ADAL" clId="{202E3450-AB77-42DD-AA9D-87352B176AB3}" dt="2021-03-18T14:36:04.906" v="969" actId="14100"/>
        <pc:sldMkLst>
          <pc:docMk/>
          <pc:sldMk cId="3691660659" sldId="291"/>
        </pc:sldMkLst>
        <pc:spChg chg="mod">
          <ac:chgData name="Júlio César Chaves" userId="3f913fe9-3202-435d-b9f5-b2fca763184f" providerId="ADAL" clId="{202E3450-AB77-42DD-AA9D-87352B176AB3}" dt="2021-03-18T14:36:04.906" v="969" actId="14100"/>
          <ac:spMkLst>
            <pc:docMk/>
            <pc:sldMk cId="3691660659" sldId="291"/>
            <ac:spMk id="2" creationId="{D2B7CEBF-983A-4FBF-B985-7475ED860873}"/>
          </ac:spMkLst>
        </pc:spChg>
      </pc:sldChg>
      <pc:sldChg chg="modSp new mod">
        <pc:chgData name="Júlio César Chaves" userId="3f913fe9-3202-435d-b9f5-b2fca763184f" providerId="ADAL" clId="{202E3450-AB77-42DD-AA9D-87352B176AB3}" dt="2021-03-22T19:53:04.826" v="1373" actId="20577"/>
        <pc:sldMkLst>
          <pc:docMk/>
          <pc:sldMk cId="4137787894" sldId="292"/>
        </pc:sldMkLst>
        <pc:spChg chg="mod">
          <ac:chgData name="Júlio César Chaves" userId="3f913fe9-3202-435d-b9f5-b2fca763184f" providerId="ADAL" clId="{202E3450-AB77-42DD-AA9D-87352B176AB3}" dt="2021-03-18T11:55:09.703" v="919" actId="20577"/>
          <ac:spMkLst>
            <pc:docMk/>
            <pc:sldMk cId="4137787894" sldId="292"/>
            <ac:spMk id="2" creationId="{D6706023-0618-4283-9185-40CC32C870FA}"/>
          </ac:spMkLst>
        </pc:spChg>
        <pc:spChg chg="mod">
          <ac:chgData name="Júlio César Chaves" userId="3f913fe9-3202-435d-b9f5-b2fca763184f" providerId="ADAL" clId="{202E3450-AB77-42DD-AA9D-87352B176AB3}" dt="2021-03-22T19:53:04.826" v="1373" actId="20577"/>
          <ac:spMkLst>
            <pc:docMk/>
            <pc:sldMk cId="4137787894" sldId="292"/>
            <ac:spMk id="3" creationId="{9DBA8ECD-3109-43B5-A619-A6EA9B3845BF}"/>
          </ac:spMkLst>
        </pc:spChg>
      </pc:sldChg>
      <pc:sldChg chg="modSp mod">
        <pc:chgData name="Júlio César Chaves" userId="3f913fe9-3202-435d-b9f5-b2fca763184f" providerId="ADAL" clId="{202E3450-AB77-42DD-AA9D-87352B176AB3}" dt="2021-03-18T14:31:48.335" v="925" actId="14100"/>
        <pc:sldMkLst>
          <pc:docMk/>
          <pc:sldMk cId="0" sldId="293"/>
        </pc:sldMkLst>
        <pc:spChg chg="mod">
          <ac:chgData name="Júlio César Chaves" userId="3f913fe9-3202-435d-b9f5-b2fca763184f" providerId="ADAL" clId="{202E3450-AB77-42DD-AA9D-87352B176AB3}" dt="2021-03-18T14:31:48.335" v="925" actId="14100"/>
          <ac:spMkLst>
            <pc:docMk/>
            <pc:sldMk cId="0" sldId="293"/>
            <ac:spMk id="30722" creationId="{C22939D7-7A86-4008-8BC1-851E99708D96}"/>
          </ac:spMkLst>
        </pc:spChg>
      </pc:sldChg>
      <pc:sldChg chg="modSp mod">
        <pc:chgData name="Júlio César Chaves" userId="3f913fe9-3202-435d-b9f5-b2fca763184f" providerId="ADAL" clId="{202E3450-AB77-42DD-AA9D-87352B176AB3}" dt="2021-03-18T14:32:08.590" v="936" actId="14100"/>
        <pc:sldMkLst>
          <pc:docMk/>
          <pc:sldMk cId="1329293479" sldId="294"/>
        </pc:sldMkLst>
        <pc:spChg chg="mod">
          <ac:chgData name="Júlio César Chaves" userId="3f913fe9-3202-435d-b9f5-b2fca763184f" providerId="ADAL" clId="{202E3450-AB77-42DD-AA9D-87352B176AB3}" dt="2021-03-18T14:32:08.590" v="936" actId="14100"/>
          <ac:spMkLst>
            <pc:docMk/>
            <pc:sldMk cId="1329293479" sldId="294"/>
            <ac:spMk id="30722" creationId="{C22939D7-7A86-4008-8BC1-851E99708D96}"/>
          </ac:spMkLst>
        </pc:spChg>
      </pc:sldChg>
      <pc:sldChg chg="modSp mod">
        <pc:chgData name="Júlio César Chaves" userId="3f913fe9-3202-435d-b9f5-b2fca763184f" providerId="ADAL" clId="{202E3450-AB77-42DD-AA9D-87352B176AB3}" dt="2021-03-18T14:32:33.503" v="938" actId="14100"/>
        <pc:sldMkLst>
          <pc:docMk/>
          <pc:sldMk cId="3609058644" sldId="295"/>
        </pc:sldMkLst>
        <pc:spChg chg="mod">
          <ac:chgData name="Júlio César Chaves" userId="3f913fe9-3202-435d-b9f5-b2fca763184f" providerId="ADAL" clId="{202E3450-AB77-42DD-AA9D-87352B176AB3}" dt="2021-03-18T14:32:33.503" v="938" actId="14100"/>
          <ac:spMkLst>
            <pc:docMk/>
            <pc:sldMk cId="3609058644" sldId="295"/>
            <ac:spMk id="34819" creationId="{16B4A812-17FC-410F-A37B-B702CA113186}"/>
          </ac:spMkLst>
        </pc:spChg>
      </pc:sldChg>
      <pc:sldChg chg="modSp mod">
        <pc:chgData name="Júlio César Chaves" userId="3f913fe9-3202-435d-b9f5-b2fca763184f" providerId="ADAL" clId="{202E3450-AB77-42DD-AA9D-87352B176AB3}" dt="2021-03-18T14:32:57.621" v="940" actId="14100"/>
        <pc:sldMkLst>
          <pc:docMk/>
          <pc:sldMk cId="1979002233" sldId="296"/>
        </pc:sldMkLst>
        <pc:spChg chg="mod">
          <ac:chgData name="Júlio César Chaves" userId="3f913fe9-3202-435d-b9f5-b2fca763184f" providerId="ADAL" clId="{202E3450-AB77-42DD-AA9D-87352B176AB3}" dt="2021-03-18T14:32:57.621" v="940" actId="14100"/>
          <ac:spMkLst>
            <pc:docMk/>
            <pc:sldMk cId="1979002233" sldId="296"/>
            <ac:spMk id="36867" creationId="{57C04491-A751-4B96-8D45-5E182DAC8EE1}"/>
          </ac:spMkLst>
        </pc:spChg>
      </pc:sldChg>
      <pc:sldChg chg="modSp mod">
        <pc:chgData name="Júlio César Chaves" userId="3f913fe9-3202-435d-b9f5-b2fca763184f" providerId="ADAL" clId="{202E3450-AB77-42DD-AA9D-87352B176AB3}" dt="2021-03-18T14:33:14.758" v="942" actId="14100"/>
        <pc:sldMkLst>
          <pc:docMk/>
          <pc:sldMk cId="2730323773" sldId="297"/>
        </pc:sldMkLst>
        <pc:spChg chg="mod">
          <ac:chgData name="Júlio César Chaves" userId="3f913fe9-3202-435d-b9f5-b2fca763184f" providerId="ADAL" clId="{202E3450-AB77-42DD-AA9D-87352B176AB3}" dt="2021-03-18T14:33:14.758" v="942" actId="14100"/>
          <ac:spMkLst>
            <pc:docMk/>
            <pc:sldMk cId="2730323773" sldId="297"/>
            <ac:spMk id="38915" creationId="{6E4DEB2C-7903-4914-ADEC-25843E2E107A}"/>
          </ac:spMkLst>
        </pc:spChg>
      </pc:sldChg>
      <pc:sldChg chg="modSp mod">
        <pc:chgData name="Júlio César Chaves" userId="3f913fe9-3202-435d-b9f5-b2fca763184f" providerId="ADAL" clId="{202E3450-AB77-42DD-AA9D-87352B176AB3}" dt="2021-03-18T14:33:48.304" v="947" actId="14100"/>
        <pc:sldMkLst>
          <pc:docMk/>
          <pc:sldMk cId="959580351" sldId="298"/>
        </pc:sldMkLst>
        <pc:spChg chg="mod">
          <ac:chgData name="Júlio César Chaves" userId="3f913fe9-3202-435d-b9f5-b2fca763184f" providerId="ADAL" clId="{202E3450-AB77-42DD-AA9D-87352B176AB3}" dt="2021-03-18T14:33:48.304" v="947" actId="14100"/>
          <ac:spMkLst>
            <pc:docMk/>
            <pc:sldMk cId="959580351" sldId="298"/>
            <ac:spMk id="43011" creationId="{2116F169-CE98-42C0-809D-8B69647CE2BC}"/>
          </ac:spMkLst>
        </pc:spChg>
      </pc:sldChg>
      <pc:sldChg chg="modSp mod">
        <pc:chgData name="Júlio César Chaves" userId="3f913fe9-3202-435d-b9f5-b2fca763184f" providerId="ADAL" clId="{202E3450-AB77-42DD-AA9D-87352B176AB3}" dt="2021-03-18T14:33:56.717" v="948" actId="14100"/>
        <pc:sldMkLst>
          <pc:docMk/>
          <pc:sldMk cId="0" sldId="299"/>
        </pc:sldMkLst>
        <pc:spChg chg="mod">
          <ac:chgData name="Júlio César Chaves" userId="3f913fe9-3202-435d-b9f5-b2fca763184f" providerId="ADAL" clId="{202E3450-AB77-42DD-AA9D-87352B176AB3}" dt="2021-03-18T14:33:56.717" v="948" actId="14100"/>
          <ac:spMkLst>
            <pc:docMk/>
            <pc:sldMk cId="0" sldId="299"/>
            <ac:spMk id="45059" creationId="{4620C19A-E18B-4B8D-B66C-0E1E9C481C3D}"/>
          </ac:spMkLst>
        </pc:spChg>
      </pc:sldChg>
      <pc:sldChg chg="modSp mod">
        <pc:chgData name="Júlio César Chaves" userId="3f913fe9-3202-435d-b9f5-b2fca763184f" providerId="ADAL" clId="{202E3450-AB77-42DD-AA9D-87352B176AB3}" dt="2021-03-18T14:30:32.321" v="922" actId="27636"/>
        <pc:sldMkLst>
          <pc:docMk/>
          <pc:sldMk cId="0" sldId="304"/>
        </pc:sldMkLst>
        <pc:spChg chg="mod">
          <ac:chgData name="Júlio César Chaves" userId="3f913fe9-3202-435d-b9f5-b2fca763184f" providerId="ADAL" clId="{202E3450-AB77-42DD-AA9D-87352B176AB3}" dt="2021-03-18T14:30:32.321" v="922" actId="27636"/>
          <ac:spMkLst>
            <pc:docMk/>
            <pc:sldMk cId="0" sldId="304"/>
            <ac:spMk id="61443" creationId="{6D2C82F5-5EBD-4FA8-9D7A-8A52637D0E87}"/>
          </ac:spMkLst>
        </pc:spChg>
      </pc:sldChg>
      <pc:sldChg chg="modSp mod">
        <pc:chgData name="Júlio César Chaves" userId="3f913fe9-3202-435d-b9f5-b2fca763184f" providerId="ADAL" clId="{202E3450-AB77-42DD-AA9D-87352B176AB3}" dt="2021-03-18T14:30:32.327" v="923" actId="27636"/>
        <pc:sldMkLst>
          <pc:docMk/>
          <pc:sldMk cId="0" sldId="305"/>
        </pc:sldMkLst>
        <pc:spChg chg="mod">
          <ac:chgData name="Júlio César Chaves" userId="3f913fe9-3202-435d-b9f5-b2fca763184f" providerId="ADAL" clId="{202E3450-AB77-42DD-AA9D-87352B176AB3}" dt="2021-03-18T14:30:32.327" v="923" actId="27636"/>
          <ac:spMkLst>
            <pc:docMk/>
            <pc:sldMk cId="0" sldId="305"/>
            <ac:spMk id="63491" creationId="{FC152C4E-B654-40C3-BEA4-F0D7C405AA4C}"/>
          </ac:spMkLst>
        </pc:spChg>
      </pc:sldChg>
      <pc:sldChg chg="modSp add mod">
        <pc:chgData name="Júlio César Chaves" userId="3f913fe9-3202-435d-b9f5-b2fca763184f" providerId="ADAL" clId="{202E3450-AB77-42DD-AA9D-87352B176AB3}" dt="2021-03-20T16:27:17.936" v="1367" actId="20577"/>
        <pc:sldMkLst>
          <pc:docMk/>
          <pc:sldMk cId="2087538409" sldId="306"/>
        </pc:sldMkLst>
        <pc:spChg chg="mod">
          <ac:chgData name="Júlio César Chaves" userId="3f913fe9-3202-435d-b9f5-b2fca763184f" providerId="ADAL" clId="{202E3450-AB77-42DD-AA9D-87352B176AB3}" dt="2021-03-20T16:25:11.679" v="1340" actId="20577"/>
          <ac:spMkLst>
            <pc:docMk/>
            <pc:sldMk cId="2087538409" sldId="306"/>
            <ac:spMk id="2" creationId="{D6706023-0618-4283-9185-40CC32C870FA}"/>
          </ac:spMkLst>
        </pc:spChg>
        <pc:spChg chg="mod">
          <ac:chgData name="Júlio César Chaves" userId="3f913fe9-3202-435d-b9f5-b2fca763184f" providerId="ADAL" clId="{202E3450-AB77-42DD-AA9D-87352B176AB3}" dt="2021-03-20T16:27:17.936" v="1367" actId="20577"/>
          <ac:spMkLst>
            <pc:docMk/>
            <pc:sldMk cId="2087538409" sldId="306"/>
            <ac:spMk id="3" creationId="{9DBA8ECD-3109-43B5-A619-A6EA9B3845BF}"/>
          </ac:spMkLst>
        </pc:spChg>
      </pc:sldChg>
      <pc:sldChg chg="modSp new mod">
        <pc:chgData name="Júlio César Chaves" userId="3f913fe9-3202-435d-b9f5-b2fca763184f" providerId="ADAL" clId="{202E3450-AB77-42DD-AA9D-87352B176AB3}" dt="2021-03-24T18:33:35.962" v="1579" actId="403"/>
        <pc:sldMkLst>
          <pc:docMk/>
          <pc:sldMk cId="449681598" sldId="307"/>
        </pc:sldMkLst>
        <pc:spChg chg="mod">
          <ac:chgData name="Júlio César Chaves" userId="3f913fe9-3202-435d-b9f5-b2fca763184f" providerId="ADAL" clId="{202E3450-AB77-42DD-AA9D-87352B176AB3}" dt="2021-03-24T18:32:41.526" v="1550" actId="20577"/>
          <ac:spMkLst>
            <pc:docMk/>
            <pc:sldMk cId="449681598" sldId="307"/>
            <ac:spMk id="2" creationId="{BFD02CD5-E74F-4B5C-A5CF-2A9C9EF0BB0F}"/>
          </ac:spMkLst>
        </pc:spChg>
        <pc:spChg chg="mod">
          <ac:chgData name="Júlio César Chaves" userId="3f913fe9-3202-435d-b9f5-b2fca763184f" providerId="ADAL" clId="{202E3450-AB77-42DD-AA9D-87352B176AB3}" dt="2021-03-24T18:33:35.962" v="1579" actId="403"/>
          <ac:spMkLst>
            <pc:docMk/>
            <pc:sldMk cId="449681598" sldId="307"/>
            <ac:spMk id="3" creationId="{F668C407-AF3D-4F20-B806-A442E08E2638}"/>
          </ac:spMkLst>
        </pc:spChg>
      </pc:sldChg>
      <pc:sldChg chg="modSp new mod">
        <pc:chgData name="Júlio César Chaves" userId="3f913fe9-3202-435d-b9f5-b2fca763184f" providerId="ADAL" clId="{202E3450-AB77-42DD-AA9D-87352B176AB3}" dt="2021-03-29T12:30:31.436" v="1605" actId="20577"/>
        <pc:sldMkLst>
          <pc:docMk/>
          <pc:sldMk cId="413171414" sldId="308"/>
        </pc:sldMkLst>
        <pc:spChg chg="mod">
          <ac:chgData name="Júlio César Chaves" userId="3f913fe9-3202-435d-b9f5-b2fca763184f" providerId="ADAL" clId="{202E3450-AB77-42DD-AA9D-87352B176AB3}" dt="2021-03-29T12:30:31.436" v="1605" actId="20577"/>
          <ac:spMkLst>
            <pc:docMk/>
            <pc:sldMk cId="413171414" sldId="308"/>
            <ac:spMk id="2" creationId="{218F1E77-B560-4D59-8587-2ACD5EDBB370}"/>
          </ac:spMkLst>
        </pc:spChg>
      </pc:sldChg>
      <pc:sldChg chg="modSp new mod modNotesTx">
        <pc:chgData name="Júlio César Chaves" userId="3f913fe9-3202-435d-b9f5-b2fca763184f" providerId="ADAL" clId="{202E3450-AB77-42DD-AA9D-87352B176AB3}" dt="2021-03-29T12:33:17.283" v="1758"/>
        <pc:sldMkLst>
          <pc:docMk/>
          <pc:sldMk cId="3333762259" sldId="309"/>
        </pc:sldMkLst>
        <pc:spChg chg="mod">
          <ac:chgData name="Júlio César Chaves" userId="3f913fe9-3202-435d-b9f5-b2fca763184f" providerId="ADAL" clId="{202E3450-AB77-42DD-AA9D-87352B176AB3}" dt="2021-03-29T12:31:40.766" v="1626" actId="20577"/>
          <ac:spMkLst>
            <pc:docMk/>
            <pc:sldMk cId="3333762259" sldId="309"/>
            <ac:spMk id="2" creationId="{7588B35D-3134-4951-91D4-26E5103993E9}"/>
          </ac:spMkLst>
        </pc:spChg>
        <pc:spChg chg="mod">
          <ac:chgData name="Júlio César Chaves" userId="3f913fe9-3202-435d-b9f5-b2fca763184f" providerId="ADAL" clId="{202E3450-AB77-42DD-AA9D-87352B176AB3}" dt="2021-03-29T12:33:11.881" v="1755"/>
          <ac:spMkLst>
            <pc:docMk/>
            <pc:sldMk cId="3333762259" sldId="309"/>
            <ac:spMk id="3" creationId="{262B1175-8544-4BF7-AD2F-1590EE3619BB}"/>
          </ac:spMkLst>
        </pc:spChg>
        <pc:spChg chg="mod">
          <ac:chgData name="Júlio César Chaves" userId="3f913fe9-3202-435d-b9f5-b2fca763184f" providerId="ADAL" clId="{202E3450-AB77-42DD-AA9D-87352B176AB3}" dt="2021-03-29T12:33:17.283" v="1758"/>
          <ac:spMkLst>
            <pc:docMk/>
            <pc:sldMk cId="3333762259" sldId="309"/>
            <ac:spMk id="4" creationId="{32A937BE-463A-40F1-8AEE-DDFC7D34DA7F}"/>
          </ac:spMkLst>
        </pc:spChg>
        <pc:spChg chg="mod">
          <ac:chgData name="Júlio César Chaves" userId="3f913fe9-3202-435d-b9f5-b2fca763184f" providerId="ADAL" clId="{202E3450-AB77-42DD-AA9D-87352B176AB3}" dt="2021-03-29T12:32:40.478" v="1691" actId="20577"/>
          <ac:spMkLst>
            <pc:docMk/>
            <pc:sldMk cId="3333762259" sldId="309"/>
            <ac:spMk id="5" creationId="{B96DC683-9934-4E03-98DF-8737B1F80AB2}"/>
          </ac:spMkLst>
        </pc:spChg>
      </pc:sldChg>
      <pc:sldChg chg="modSp add mod">
        <pc:chgData name="Júlio César Chaves" userId="3f913fe9-3202-435d-b9f5-b2fca763184f" providerId="ADAL" clId="{202E3450-AB77-42DD-AA9D-87352B176AB3}" dt="2021-03-29T13:20:05.456" v="1772" actId="20577"/>
        <pc:sldMkLst>
          <pc:docMk/>
          <pc:sldMk cId="1949122420" sldId="310"/>
        </pc:sldMkLst>
        <pc:spChg chg="mod">
          <ac:chgData name="Júlio César Chaves" userId="3f913fe9-3202-435d-b9f5-b2fca763184f" providerId="ADAL" clId="{202E3450-AB77-42DD-AA9D-87352B176AB3}" dt="2021-03-29T13:20:05.456" v="1772" actId="20577"/>
          <ac:spMkLst>
            <pc:docMk/>
            <pc:sldMk cId="1949122420" sldId="310"/>
            <ac:spMk id="2" creationId="{7588B35D-3134-4951-91D4-26E5103993E9}"/>
          </ac:spMkLst>
        </pc:spChg>
      </pc:sldChg>
      <pc:sldMasterChg chg="modSldLayout">
        <pc:chgData name="Júlio César Chaves" userId="3f913fe9-3202-435d-b9f5-b2fca763184f" providerId="ADAL" clId="{202E3450-AB77-42DD-AA9D-87352B176AB3}" dt="2021-03-18T08:07:46.563" v="145" actId="14100"/>
        <pc:sldMasterMkLst>
          <pc:docMk/>
          <pc:sldMasterMk cId="3728137087" sldId="2147483648"/>
        </pc:sldMasterMkLst>
        <pc:sldLayoutChg chg="addSp delSp modSp mod">
          <pc:chgData name="Júlio César Chaves" userId="3f913fe9-3202-435d-b9f5-b2fca763184f" providerId="ADAL" clId="{202E3450-AB77-42DD-AA9D-87352B176AB3}" dt="2021-03-18T08:05:06.479" v="133" actId="1038"/>
          <pc:sldLayoutMkLst>
            <pc:docMk/>
            <pc:sldMasterMk cId="3728137087" sldId="2147483648"/>
            <pc:sldLayoutMk cId="3368647703" sldId="2147483649"/>
          </pc:sldLayoutMkLst>
          <pc:picChg chg="add del mod">
            <ac:chgData name="Júlio César Chaves" userId="3f913fe9-3202-435d-b9f5-b2fca763184f" providerId="ADAL" clId="{202E3450-AB77-42DD-AA9D-87352B176AB3}" dt="2021-03-18T08:04:24.520" v="116" actId="478"/>
            <ac:picMkLst>
              <pc:docMk/>
              <pc:sldMasterMk cId="3728137087" sldId="2147483648"/>
              <pc:sldLayoutMk cId="3368647703" sldId="2147483649"/>
              <ac:picMk id="4" creationId="{43A6F3DB-EA92-416E-B9D7-F80F366648DB}"/>
            </ac:picMkLst>
          </pc:picChg>
          <pc:picChg chg="add mod">
            <ac:chgData name="Júlio César Chaves" userId="3f913fe9-3202-435d-b9f5-b2fca763184f" providerId="ADAL" clId="{202E3450-AB77-42DD-AA9D-87352B176AB3}" dt="2021-03-18T08:05:06.479" v="133" actId="1038"/>
            <ac:picMkLst>
              <pc:docMk/>
              <pc:sldMasterMk cId="3728137087" sldId="2147483648"/>
              <pc:sldLayoutMk cId="3368647703" sldId="2147483649"/>
              <ac:picMk id="6" creationId="{387E2699-6A33-4922-AB3B-542C88E544A1}"/>
            </ac:picMkLst>
          </pc:picChg>
        </pc:sldLayoutChg>
        <pc:sldLayoutChg chg="setBg">
          <pc:chgData name="Júlio César Chaves" userId="3f913fe9-3202-435d-b9f5-b2fca763184f" providerId="ADAL" clId="{202E3450-AB77-42DD-AA9D-87352B176AB3}" dt="2021-03-18T07:59:26.607" v="110"/>
          <pc:sldLayoutMkLst>
            <pc:docMk/>
            <pc:sldMasterMk cId="3728137087" sldId="2147483648"/>
            <pc:sldLayoutMk cId="923617534" sldId="2147483664"/>
          </pc:sldLayoutMkLst>
        </pc:sldLayoutChg>
        <pc:sldLayoutChg chg="modSp mod">
          <pc:chgData name="Júlio César Chaves" userId="3f913fe9-3202-435d-b9f5-b2fca763184f" providerId="ADAL" clId="{202E3450-AB77-42DD-AA9D-87352B176AB3}" dt="2021-03-18T08:07:46.563" v="145" actId="14100"/>
          <pc:sldLayoutMkLst>
            <pc:docMk/>
            <pc:sldMasterMk cId="3728137087" sldId="2147483648"/>
            <pc:sldLayoutMk cId="4066139467" sldId="2147483665"/>
          </pc:sldLayoutMkLst>
          <pc:spChg chg="mod">
            <ac:chgData name="Júlio César Chaves" userId="3f913fe9-3202-435d-b9f5-b2fca763184f" providerId="ADAL" clId="{202E3450-AB77-42DD-AA9D-87352B176AB3}" dt="2021-03-18T08:07:04.085" v="141" actId="20577"/>
            <ac:spMkLst>
              <pc:docMk/>
              <pc:sldMasterMk cId="3728137087" sldId="2147483648"/>
              <pc:sldLayoutMk cId="4066139467" sldId="2147483665"/>
              <ac:spMk id="4" creationId="{9E624EB5-C5D7-42D4-B8C8-B4E09DB1FD30}"/>
            </ac:spMkLst>
          </pc:spChg>
          <pc:spChg chg="mod">
            <ac:chgData name="Júlio César Chaves" userId="3f913fe9-3202-435d-b9f5-b2fca763184f" providerId="ADAL" clId="{202E3450-AB77-42DD-AA9D-87352B176AB3}" dt="2021-03-18T08:07:12.746" v="142" actId="20577"/>
            <ac:spMkLst>
              <pc:docMk/>
              <pc:sldMasterMk cId="3728137087" sldId="2147483648"/>
              <pc:sldLayoutMk cId="4066139467" sldId="2147483665"/>
              <ac:spMk id="5" creationId="{A020E031-F269-43F6-A25B-162873BA7594}"/>
            </ac:spMkLst>
          </pc:spChg>
          <pc:spChg chg="mod">
            <ac:chgData name="Júlio César Chaves" userId="3f913fe9-3202-435d-b9f5-b2fca763184f" providerId="ADAL" clId="{202E3450-AB77-42DD-AA9D-87352B176AB3}" dt="2021-03-18T08:06:52.031" v="139" actId="1076"/>
            <ac:spMkLst>
              <pc:docMk/>
              <pc:sldMasterMk cId="3728137087" sldId="2147483648"/>
              <pc:sldLayoutMk cId="4066139467" sldId="2147483665"/>
              <ac:spMk id="22" creationId="{00000000-0000-0000-0000-000000000000}"/>
            </ac:spMkLst>
          </pc:spChg>
          <pc:spChg chg="mod">
            <ac:chgData name="Júlio César Chaves" userId="3f913fe9-3202-435d-b9f5-b2fca763184f" providerId="ADAL" clId="{202E3450-AB77-42DD-AA9D-87352B176AB3}" dt="2021-03-18T08:07:46.563" v="145" actId="14100"/>
            <ac:spMkLst>
              <pc:docMk/>
              <pc:sldMasterMk cId="3728137087" sldId="2147483648"/>
              <pc:sldLayoutMk cId="4066139467" sldId="2147483665"/>
              <ac:spMk id="27" creationId="{00000000-0000-0000-0000-000000000000}"/>
            </ac:spMkLst>
          </pc:spChg>
        </pc:sldLayoutChg>
      </pc:sldMasterChg>
    </pc:docChg>
  </pc:docChgLst>
  <pc:docChgLst>
    <pc:chgData name="Júlio César Chaves" userId="3f913fe9-3202-435d-b9f5-b2fca763184f" providerId="ADAL" clId="{D5C3D928-34C4-4879-941C-03A06BCEB745}"/>
    <pc:docChg chg="addSld modSld sldOrd">
      <pc:chgData name="Júlio César Chaves" userId="3f913fe9-3202-435d-b9f5-b2fca763184f" providerId="ADAL" clId="{D5C3D928-34C4-4879-941C-03A06BCEB745}" dt="2023-01-31T21:58:48.360" v="3"/>
      <pc:docMkLst>
        <pc:docMk/>
      </pc:docMkLst>
      <pc:sldChg chg="ord">
        <pc:chgData name="Júlio César Chaves" userId="3f913fe9-3202-435d-b9f5-b2fca763184f" providerId="ADAL" clId="{D5C3D928-34C4-4879-941C-03A06BCEB745}" dt="2023-01-31T21:57:52.554" v="2"/>
        <pc:sldMkLst>
          <pc:docMk/>
          <pc:sldMk cId="678271451" sldId="382"/>
        </pc:sldMkLst>
      </pc:sldChg>
      <pc:sldChg chg="add">
        <pc:chgData name="Júlio César Chaves" userId="3f913fe9-3202-435d-b9f5-b2fca763184f" providerId="ADAL" clId="{D5C3D928-34C4-4879-941C-03A06BCEB745}" dt="2023-01-31T21:56:56.625" v="0"/>
        <pc:sldMkLst>
          <pc:docMk/>
          <pc:sldMk cId="4120982046" sldId="409"/>
        </pc:sldMkLst>
      </pc:sldChg>
      <pc:sldChg chg="add">
        <pc:chgData name="Júlio César Chaves" userId="3f913fe9-3202-435d-b9f5-b2fca763184f" providerId="ADAL" clId="{D5C3D928-34C4-4879-941C-03A06BCEB745}" dt="2023-01-31T21:56:56.625" v="0"/>
        <pc:sldMkLst>
          <pc:docMk/>
          <pc:sldMk cId="535472864" sldId="410"/>
        </pc:sldMkLst>
      </pc:sldChg>
      <pc:sldChg chg="add">
        <pc:chgData name="Júlio César Chaves" userId="3f913fe9-3202-435d-b9f5-b2fca763184f" providerId="ADAL" clId="{D5C3D928-34C4-4879-941C-03A06BCEB745}" dt="2023-01-31T21:56:56.625" v="0"/>
        <pc:sldMkLst>
          <pc:docMk/>
          <pc:sldMk cId="2125019366" sldId="411"/>
        </pc:sldMkLst>
      </pc:sldChg>
      <pc:sldChg chg="add">
        <pc:chgData name="Júlio César Chaves" userId="3f913fe9-3202-435d-b9f5-b2fca763184f" providerId="ADAL" clId="{D5C3D928-34C4-4879-941C-03A06BCEB745}" dt="2023-01-31T21:58:48.360" v="3"/>
        <pc:sldMkLst>
          <pc:docMk/>
          <pc:sldMk cId="2959543982" sldId="412"/>
        </pc:sldMkLst>
      </pc:sldChg>
      <pc:sldChg chg="add">
        <pc:chgData name="Júlio César Chaves" userId="3f913fe9-3202-435d-b9f5-b2fca763184f" providerId="ADAL" clId="{D5C3D928-34C4-4879-941C-03A06BCEB745}" dt="2023-01-31T21:58:48.360" v="3"/>
        <pc:sldMkLst>
          <pc:docMk/>
          <pc:sldMk cId="871739062" sldId="413"/>
        </pc:sldMkLst>
      </pc:sldChg>
    </pc:docChg>
  </pc:docChgLst>
  <pc:docChgLst>
    <pc:chgData name="Júlio César Chaves" userId="3f913fe9-3202-435d-b9f5-b2fca763184f" providerId="ADAL" clId="{AD463D72-04BF-4311-B65C-A851D1117437}"/>
    <pc:docChg chg="addSld delSld modSld modSection">
      <pc:chgData name="Júlio César Chaves" userId="3f913fe9-3202-435d-b9f5-b2fca763184f" providerId="ADAL" clId="{AD463D72-04BF-4311-B65C-A851D1117437}" dt="2021-07-20T13:55:17.281" v="7" actId="47"/>
      <pc:docMkLst>
        <pc:docMk/>
      </pc:docMkLst>
      <pc:sldChg chg="modSp mod modNotesTx">
        <pc:chgData name="Júlio César Chaves" userId="3f913fe9-3202-435d-b9f5-b2fca763184f" providerId="ADAL" clId="{AD463D72-04BF-4311-B65C-A851D1117437}" dt="2021-07-19T21:24:26.359" v="4" actId="6549"/>
        <pc:sldMkLst>
          <pc:docMk/>
          <pc:sldMk cId="1907083369" sldId="259"/>
        </pc:sldMkLst>
        <pc:spChg chg="mod">
          <ac:chgData name="Júlio César Chaves" userId="3f913fe9-3202-435d-b9f5-b2fca763184f" providerId="ADAL" clId="{AD463D72-04BF-4311-B65C-A851D1117437}" dt="2021-07-19T19:41:53.312" v="1" actId="20577"/>
          <ac:spMkLst>
            <pc:docMk/>
            <pc:sldMk cId="1907083369" sldId="259"/>
            <ac:spMk id="2" creationId="{CE784A9F-2F14-47A1-9BDA-D2347E4C0043}"/>
          </ac:spMkLst>
        </pc:spChg>
      </pc:sldChg>
      <pc:sldChg chg="del">
        <pc:chgData name="Júlio César Chaves" userId="3f913fe9-3202-435d-b9f5-b2fca763184f" providerId="ADAL" clId="{AD463D72-04BF-4311-B65C-A851D1117437}" dt="2021-07-19T19:42:18.576" v="3" actId="47"/>
        <pc:sldMkLst>
          <pc:docMk/>
          <pc:sldMk cId="3243391703" sldId="275"/>
        </pc:sldMkLst>
      </pc:sldChg>
      <pc:sldChg chg="del">
        <pc:chgData name="Júlio César Chaves" userId="3f913fe9-3202-435d-b9f5-b2fca763184f" providerId="ADAL" clId="{AD463D72-04BF-4311-B65C-A851D1117437}" dt="2021-07-20T13:55:06.287" v="6" actId="47"/>
        <pc:sldMkLst>
          <pc:docMk/>
          <pc:sldMk cId="1673362298" sldId="277"/>
        </pc:sldMkLst>
      </pc:sldChg>
      <pc:sldChg chg="del">
        <pc:chgData name="Júlio César Chaves" userId="3f913fe9-3202-435d-b9f5-b2fca763184f" providerId="ADAL" clId="{AD463D72-04BF-4311-B65C-A851D1117437}" dt="2021-07-19T19:41:59.857" v="2" actId="47"/>
        <pc:sldMkLst>
          <pc:docMk/>
          <pc:sldMk cId="1720987464" sldId="279"/>
        </pc:sldMkLst>
      </pc:sldChg>
      <pc:sldChg chg="del">
        <pc:chgData name="Júlio César Chaves" userId="3f913fe9-3202-435d-b9f5-b2fca763184f" providerId="ADAL" clId="{AD463D72-04BF-4311-B65C-A851D1117437}" dt="2021-07-19T19:42:18.576" v="3" actId="47"/>
        <pc:sldMkLst>
          <pc:docMk/>
          <pc:sldMk cId="1211216815" sldId="280"/>
        </pc:sldMkLst>
      </pc:sldChg>
      <pc:sldChg chg="del">
        <pc:chgData name="Júlio César Chaves" userId="3f913fe9-3202-435d-b9f5-b2fca763184f" providerId="ADAL" clId="{AD463D72-04BF-4311-B65C-A851D1117437}" dt="2021-07-19T19:42:18.576" v="3" actId="47"/>
        <pc:sldMkLst>
          <pc:docMk/>
          <pc:sldMk cId="1370089053" sldId="281"/>
        </pc:sldMkLst>
      </pc:sldChg>
      <pc:sldChg chg="del">
        <pc:chgData name="Júlio César Chaves" userId="3f913fe9-3202-435d-b9f5-b2fca763184f" providerId="ADAL" clId="{AD463D72-04BF-4311-B65C-A851D1117437}" dt="2021-07-19T19:42:18.576" v="3" actId="47"/>
        <pc:sldMkLst>
          <pc:docMk/>
          <pc:sldMk cId="2904025016" sldId="282"/>
        </pc:sldMkLst>
      </pc:sldChg>
      <pc:sldChg chg="del">
        <pc:chgData name="Júlio César Chaves" userId="3f913fe9-3202-435d-b9f5-b2fca763184f" providerId="ADAL" clId="{AD463D72-04BF-4311-B65C-A851D1117437}" dt="2021-07-19T19:42:18.576" v="3" actId="47"/>
        <pc:sldMkLst>
          <pc:docMk/>
          <pc:sldMk cId="3684121646" sldId="283"/>
        </pc:sldMkLst>
      </pc:sldChg>
      <pc:sldChg chg="del">
        <pc:chgData name="Júlio César Chaves" userId="3f913fe9-3202-435d-b9f5-b2fca763184f" providerId="ADAL" clId="{AD463D72-04BF-4311-B65C-A851D1117437}" dt="2021-07-19T19:42:18.576" v="3" actId="47"/>
        <pc:sldMkLst>
          <pc:docMk/>
          <pc:sldMk cId="2900355344" sldId="284"/>
        </pc:sldMkLst>
      </pc:sldChg>
      <pc:sldChg chg="del">
        <pc:chgData name="Júlio César Chaves" userId="3f913fe9-3202-435d-b9f5-b2fca763184f" providerId="ADAL" clId="{AD463D72-04BF-4311-B65C-A851D1117437}" dt="2021-07-19T19:42:18.576" v="3" actId="47"/>
        <pc:sldMkLst>
          <pc:docMk/>
          <pc:sldMk cId="1157621993" sldId="285"/>
        </pc:sldMkLst>
      </pc:sldChg>
      <pc:sldChg chg="del">
        <pc:chgData name="Júlio César Chaves" userId="3f913fe9-3202-435d-b9f5-b2fca763184f" providerId="ADAL" clId="{AD463D72-04BF-4311-B65C-A851D1117437}" dt="2021-07-19T19:42:18.576" v="3" actId="47"/>
        <pc:sldMkLst>
          <pc:docMk/>
          <pc:sldMk cId="4075409558" sldId="286"/>
        </pc:sldMkLst>
      </pc:sldChg>
      <pc:sldChg chg="del">
        <pc:chgData name="Júlio César Chaves" userId="3f913fe9-3202-435d-b9f5-b2fca763184f" providerId="ADAL" clId="{AD463D72-04BF-4311-B65C-A851D1117437}" dt="2021-07-19T19:42:18.576" v="3" actId="47"/>
        <pc:sldMkLst>
          <pc:docMk/>
          <pc:sldMk cId="1037032549" sldId="287"/>
        </pc:sldMkLst>
      </pc:sldChg>
      <pc:sldChg chg="del">
        <pc:chgData name="Júlio César Chaves" userId="3f913fe9-3202-435d-b9f5-b2fca763184f" providerId="ADAL" clId="{AD463D72-04BF-4311-B65C-A851D1117437}" dt="2021-07-19T19:42:18.576" v="3" actId="47"/>
        <pc:sldMkLst>
          <pc:docMk/>
          <pc:sldMk cId="3181144257" sldId="288"/>
        </pc:sldMkLst>
      </pc:sldChg>
      <pc:sldChg chg="del">
        <pc:chgData name="Júlio César Chaves" userId="3f913fe9-3202-435d-b9f5-b2fca763184f" providerId="ADAL" clId="{AD463D72-04BF-4311-B65C-A851D1117437}" dt="2021-07-19T19:42:18.576" v="3" actId="47"/>
        <pc:sldMkLst>
          <pc:docMk/>
          <pc:sldMk cId="3899965431" sldId="289"/>
        </pc:sldMkLst>
      </pc:sldChg>
      <pc:sldChg chg="del">
        <pc:chgData name="Júlio César Chaves" userId="3f913fe9-3202-435d-b9f5-b2fca763184f" providerId="ADAL" clId="{AD463D72-04BF-4311-B65C-A851D1117437}" dt="2021-07-19T19:42:18.576" v="3" actId="47"/>
        <pc:sldMkLst>
          <pc:docMk/>
          <pc:sldMk cId="2260026576" sldId="290"/>
        </pc:sldMkLst>
      </pc:sldChg>
      <pc:sldChg chg="del">
        <pc:chgData name="Júlio César Chaves" userId="3f913fe9-3202-435d-b9f5-b2fca763184f" providerId="ADAL" clId="{AD463D72-04BF-4311-B65C-A851D1117437}" dt="2021-07-19T19:42:18.576" v="3" actId="47"/>
        <pc:sldMkLst>
          <pc:docMk/>
          <pc:sldMk cId="3691660659" sldId="291"/>
        </pc:sldMkLst>
      </pc:sldChg>
      <pc:sldChg chg="del">
        <pc:chgData name="Júlio César Chaves" userId="3f913fe9-3202-435d-b9f5-b2fca763184f" providerId="ADAL" clId="{AD463D72-04BF-4311-B65C-A851D1117437}" dt="2021-07-19T19:42:18.576" v="3" actId="47"/>
        <pc:sldMkLst>
          <pc:docMk/>
          <pc:sldMk cId="4137787894" sldId="292"/>
        </pc:sldMkLst>
      </pc:sldChg>
      <pc:sldChg chg="del">
        <pc:chgData name="Júlio César Chaves" userId="3f913fe9-3202-435d-b9f5-b2fca763184f" providerId="ADAL" clId="{AD463D72-04BF-4311-B65C-A851D1117437}" dt="2021-07-20T13:55:17.281" v="7" actId="47"/>
        <pc:sldMkLst>
          <pc:docMk/>
          <pc:sldMk cId="0" sldId="305"/>
        </pc:sldMkLst>
      </pc:sldChg>
      <pc:sldChg chg="del">
        <pc:chgData name="Júlio César Chaves" userId="3f913fe9-3202-435d-b9f5-b2fca763184f" providerId="ADAL" clId="{AD463D72-04BF-4311-B65C-A851D1117437}" dt="2021-07-19T19:42:18.576" v="3" actId="47"/>
        <pc:sldMkLst>
          <pc:docMk/>
          <pc:sldMk cId="4217619675" sldId="311"/>
        </pc:sldMkLst>
      </pc:sldChg>
      <pc:sldChg chg="del">
        <pc:chgData name="Júlio César Chaves" userId="3f913fe9-3202-435d-b9f5-b2fca763184f" providerId="ADAL" clId="{AD463D72-04BF-4311-B65C-A851D1117437}" dt="2021-07-19T19:42:18.576" v="3" actId="47"/>
        <pc:sldMkLst>
          <pc:docMk/>
          <pc:sldMk cId="3276498098" sldId="316"/>
        </pc:sldMkLst>
      </pc:sldChg>
      <pc:sldChg chg="del">
        <pc:chgData name="Júlio César Chaves" userId="3f913fe9-3202-435d-b9f5-b2fca763184f" providerId="ADAL" clId="{AD463D72-04BF-4311-B65C-A851D1117437}" dt="2021-07-19T19:42:18.576" v="3" actId="47"/>
        <pc:sldMkLst>
          <pc:docMk/>
          <pc:sldMk cId="808032551" sldId="323"/>
        </pc:sldMkLst>
      </pc:sldChg>
      <pc:sldChg chg="del">
        <pc:chgData name="Júlio César Chaves" userId="3f913fe9-3202-435d-b9f5-b2fca763184f" providerId="ADAL" clId="{AD463D72-04BF-4311-B65C-A851D1117437}" dt="2021-07-19T19:42:18.576" v="3" actId="47"/>
        <pc:sldMkLst>
          <pc:docMk/>
          <pc:sldMk cId="1045669170" sldId="362"/>
        </pc:sldMkLst>
      </pc:sldChg>
      <pc:sldChg chg="new">
        <pc:chgData name="Júlio César Chaves" userId="3f913fe9-3202-435d-b9f5-b2fca763184f" providerId="ADAL" clId="{AD463D72-04BF-4311-B65C-A851D1117437}" dt="2021-07-19T21:36:25.806" v="5" actId="680"/>
        <pc:sldMkLst>
          <pc:docMk/>
          <pc:sldMk cId="4237168810" sldId="362"/>
        </pc:sldMkLst>
      </pc:sldChg>
      <pc:sldChg chg="del">
        <pc:chgData name="Júlio César Chaves" userId="3f913fe9-3202-435d-b9f5-b2fca763184f" providerId="ADAL" clId="{AD463D72-04BF-4311-B65C-A851D1117437}" dt="2021-07-19T19:42:18.576" v="3" actId="47"/>
        <pc:sldMkLst>
          <pc:docMk/>
          <pc:sldMk cId="1798468208" sldId="364"/>
        </pc:sldMkLst>
      </pc:sldChg>
      <pc:sldChg chg="del">
        <pc:chgData name="Júlio César Chaves" userId="3f913fe9-3202-435d-b9f5-b2fca763184f" providerId="ADAL" clId="{AD463D72-04BF-4311-B65C-A851D1117437}" dt="2021-07-19T19:42:18.576" v="3" actId="47"/>
        <pc:sldMkLst>
          <pc:docMk/>
          <pc:sldMk cId="2883109771" sldId="365"/>
        </pc:sldMkLst>
      </pc:sldChg>
      <pc:sldChg chg="del">
        <pc:chgData name="Júlio César Chaves" userId="3f913fe9-3202-435d-b9f5-b2fca763184f" providerId="ADAL" clId="{AD463D72-04BF-4311-B65C-A851D1117437}" dt="2021-07-19T19:42:18.576" v="3" actId="47"/>
        <pc:sldMkLst>
          <pc:docMk/>
          <pc:sldMk cId="535472864" sldId="366"/>
        </pc:sldMkLst>
      </pc:sldChg>
      <pc:sldChg chg="del">
        <pc:chgData name="Júlio César Chaves" userId="3f913fe9-3202-435d-b9f5-b2fca763184f" providerId="ADAL" clId="{AD463D72-04BF-4311-B65C-A851D1117437}" dt="2021-07-19T19:42:18.576" v="3" actId="47"/>
        <pc:sldMkLst>
          <pc:docMk/>
          <pc:sldMk cId="965893609" sldId="367"/>
        </pc:sldMkLst>
      </pc:sldChg>
      <pc:sldChg chg="del">
        <pc:chgData name="Júlio César Chaves" userId="3f913fe9-3202-435d-b9f5-b2fca763184f" providerId="ADAL" clId="{AD463D72-04BF-4311-B65C-A851D1117437}" dt="2021-07-19T19:42:18.576" v="3" actId="47"/>
        <pc:sldMkLst>
          <pc:docMk/>
          <pc:sldMk cId="82503280" sldId="368"/>
        </pc:sldMkLst>
      </pc:sldChg>
      <pc:sldChg chg="del">
        <pc:chgData name="Júlio César Chaves" userId="3f913fe9-3202-435d-b9f5-b2fca763184f" providerId="ADAL" clId="{AD463D72-04BF-4311-B65C-A851D1117437}" dt="2021-07-19T19:42:18.576" v="3" actId="47"/>
        <pc:sldMkLst>
          <pc:docMk/>
          <pc:sldMk cId="3245609721" sldId="369"/>
        </pc:sldMkLst>
      </pc:sldChg>
      <pc:sldChg chg="del">
        <pc:chgData name="Júlio César Chaves" userId="3f913fe9-3202-435d-b9f5-b2fca763184f" providerId="ADAL" clId="{AD463D72-04BF-4311-B65C-A851D1117437}" dt="2021-07-19T19:42:18.576" v="3" actId="47"/>
        <pc:sldMkLst>
          <pc:docMk/>
          <pc:sldMk cId="804575485" sldId="370"/>
        </pc:sldMkLst>
      </pc:sldChg>
      <pc:sldChg chg="del">
        <pc:chgData name="Júlio César Chaves" userId="3f913fe9-3202-435d-b9f5-b2fca763184f" providerId="ADAL" clId="{AD463D72-04BF-4311-B65C-A851D1117437}" dt="2021-07-19T19:42:18.576" v="3" actId="47"/>
        <pc:sldMkLst>
          <pc:docMk/>
          <pc:sldMk cId="2959543982" sldId="371"/>
        </pc:sldMkLst>
      </pc:sldChg>
      <pc:sldChg chg="del">
        <pc:chgData name="Júlio César Chaves" userId="3f913fe9-3202-435d-b9f5-b2fca763184f" providerId="ADAL" clId="{AD463D72-04BF-4311-B65C-A851D1117437}" dt="2021-07-19T19:42:18.576" v="3" actId="47"/>
        <pc:sldMkLst>
          <pc:docMk/>
          <pc:sldMk cId="871739062" sldId="372"/>
        </pc:sldMkLst>
      </pc:sldChg>
      <pc:sldChg chg="del">
        <pc:chgData name="Júlio César Chaves" userId="3f913fe9-3202-435d-b9f5-b2fca763184f" providerId="ADAL" clId="{AD463D72-04BF-4311-B65C-A851D1117437}" dt="2021-07-19T19:42:18.576" v="3" actId="47"/>
        <pc:sldMkLst>
          <pc:docMk/>
          <pc:sldMk cId="1597630539" sldId="373"/>
        </pc:sldMkLst>
      </pc:sldChg>
      <pc:sldChg chg="del">
        <pc:chgData name="Júlio César Chaves" userId="3f913fe9-3202-435d-b9f5-b2fca763184f" providerId="ADAL" clId="{AD463D72-04BF-4311-B65C-A851D1117437}" dt="2021-07-19T19:42:18.576" v="3" actId="47"/>
        <pc:sldMkLst>
          <pc:docMk/>
          <pc:sldMk cId="2793274366" sldId="374"/>
        </pc:sldMkLst>
      </pc:sldChg>
      <pc:sldChg chg="del">
        <pc:chgData name="Júlio César Chaves" userId="3f913fe9-3202-435d-b9f5-b2fca763184f" providerId="ADAL" clId="{AD463D72-04BF-4311-B65C-A851D1117437}" dt="2021-07-19T19:42:18.576" v="3" actId="47"/>
        <pc:sldMkLst>
          <pc:docMk/>
          <pc:sldMk cId="4244821324" sldId="376"/>
        </pc:sldMkLst>
      </pc:sldChg>
      <pc:sldChg chg="del">
        <pc:chgData name="Júlio César Chaves" userId="3f913fe9-3202-435d-b9f5-b2fca763184f" providerId="ADAL" clId="{AD463D72-04BF-4311-B65C-A851D1117437}" dt="2021-07-19T19:42:18.576" v="3" actId="47"/>
        <pc:sldMkLst>
          <pc:docMk/>
          <pc:sldMk cId="1480385169" sldId="377"/>
        </pc:sldMkLst>
      </pc:sldChg>
      <pc:sldChg chg="del">
        <pc:chgData name="Júlio César Chaves" userId="3f913fe9-3202-435d-b9f5-b2fca763184f" providerId="ADAL" clId="{AD463D72-04BF-4311-B65C-A851D1117437}" dt="2021-07-19T19:42:18.576" v="3" actId="47"/>
        <pc:sldMkLst>
          <pc:docMk/>
          <pc:sldMk cId="1959266465" sldId="378"/>
        </pc:sldMkLst>
      </pc:sldChg>
    </pc:docChg>
  </pc:docChgLst>
  <pc:docChgLst>
    <pc:chgData name="Júlio César Chaves" userId="3f913fe9-3202-435d-b9f5-b2fca763184f" providerId="ADAL" clId="{5AD98A9E-DEF6-7D4F-AAEA-0C91C2682190}"/>
    <pc:docChg chg="undo custSel addSld delSld modSld sldOrd modSection">
      <pc:chgData name="Júlio César Chaves" userId="3f913fe9-3202-435d-b9f5-b2fca763184f" providerId="ADAL" clId="{5AD98A9E-DEF6-7D4F-AAEA-0C91C2682190}" dt="2020-08-17T15:02:31.162" v="761" actId="20577"/>
      <pc:docMkLst>
        <pc:docMk/>
      </pc:docMkLst>
      <pc:sldChg chg="modSp mod">
        <pc:chgData name="Júlio César Chaves" userId="3f913fe9-3202-435d-b9f5-b2fca763184f" providerId="ADAL" clId="{5AD98A9E-DEF6-7D4F-AAEA-0C91C2682190}" dt="2020-07-10T21:38:32.855" v="10" actId="20577"/>
        <pc:sldMkLst>
          <pc:docMk/>
          <pc:sldMk cId="1708017829" sldId="261"/>
        </pc:sldMkLst>
        <pc:spChg chg="mod">
          <ac:chgData name="Júlio César Chaves" userId="3f913fe9-3202-435d-b9f5-b2fca763184f" providerId="ADAL" clId="{5AD98A9E-DEF6-7D4F-AAEA-0C91C2682190}" dt="2020-07-10T21:38:32.855" v="10" actId="20577"/>
          <ac:spMkLst>
            <pc:docMk/>
            <pc:sldMk cId="1708017829" sldId="261"/>
            <ac:spMk id="3" creationId="{00000000-0000-0000-0000-000000000000}"/>
          </ac:spMkLst>
        </pc:spChg>
      </pc:sldChg>
      <pc:sldChg chg="ord">
        <pc:chgData name="Júlio César Chaves" userId="3f913fe9-3202-435d-b9f5-b2fca763184f" providerId="ADAL" clId="{5AD98A9E-DEF6-7D4F-AAEA-0C91C2682190}" dt="2020-07-10T21:46:00.432" v="285"/>
        <pc:sldMkLst>
          <pc:docMk/>
          <pc:sldMk cId="206239057" sldId="263"/>
        </pc:sldMkLst>
      </pc:sldChg>
      <pc:sldChg chg="del">
        <pc:chgData name="Júlio César Chaves" userId="3f913fe9-3202-435d-b9f5-b2fca763184f" providerId="ADAL" clId="{5AD98A9E-DEF6-7D4F-AAEA-0C91C2682190}" dt="2020-07-10T21:46:16.725" v="286" actId="2696"/>
        <pc:sldMkLst>
          <pc:docMk/>
          <pc:sldMk cId="2173763775" sldId="274"/>
        </pc:sldMkLst>
      </pc:sldChg>
      <pc:sldChg chg="addSp delSp modSp mod modNotesTx">
        <pc:chgData name="Júlio César Chaves" userId="3f913fe9-3202-435d-b9f5-b2fca763184f" providerId="ADAL" clId="{5AD98A9E-DEF6-7D4F-AAEA-0C91C2682190}" dt="2020-07-10T21:49:55.204" v="442" actId="20577"/>
        <pc:sldMkLst>
          <pc:docMk/>
          <pc:sldMk cId="3243391703" sldId="275"/>
        </pc:sldMkLst>
        <pc:spChg chg="mod">
          <ac:chgData name="Júlio César Chaves" userId="3f913fe9-3202-435d-b9f5-b2fca763184f" providerId="ADAL" clId="{5AD98A9E-DEF6-7D4F-AAEA-0C91C2682190}" dt="2020-07-10T21:46:53.218" v="287" actId="20577"/>
          <ac:spMkLst>
            <pc:docMk/>
            <pc:sldMk cId="3243391703" sldId="275"/>
            <ac:spMk id="2" creationId="{F69B9CA0-4261-424E-A9DA-ABBCFACD1135}"/>
          </ac:spMkLst>
        </pc:spChg>
        <pc:picChg chg="mod">
          <ac:chgData name="Júlio César Chaves" userId="3f913fe9-3202-435d-b9f5-b2fca763184f" providerId="ADAL" clId="{5AD98A9E-DEF6-7D4F-AAEA-0C91C2682190}" dt="2020-07-10T21:37:58.280" v="5" actId="1076"/>
          <ac:picMkLst>
            <pc:docMk/>
            <pc:sldMk cId="3243391703" sldId="275"/>
            <ac:picMk id="4" creationId="{6399238D-AAF7-4BCA-A085-95EAEEC6D3A3}"/>
          </ac:picMkLst>
        </pc:picChg>
        <pc:picChg chg="add del">
          <ac:chgData name="Júlio César Chaves" userId="3f913fe9-3202-435d-b9f5-b2fca763184f" providerId="ADAL" clId="{5AD98A9E-DEF6-7D4F-AAEA-0C91C2682190}" dt="2020-07-10T21:37:15.893" v="1" actId="478"/>
          <ac:picMkLst>
            <pc:docMk/>
            <pc:sldMk cId="3243391703" sldId="275"/>
            <ac:picMk id="5" creationId="{F3B3F869-4A62-5649-A89B-A8157092D102}"/>
          </ac:picMkLst>
        </pc:picChg>
        <pc:picChg chg="add mod">
          <ac:chgData name="Júlio César Chaves" userId="3f913fe9-3202-435d-b9f5-b2fca763184f" providerId="ADAL" clId="{5AD98A9E-DEF6-7D4F-AAEA-0C91C2682190}" dt="2020-07-10T21:37:54.218" v="4" actId="1076"/>
          <ac:picMkLst>
            <pc:docMk/>
            <pc:sldMk cId="3243391703" sldId="275"/>
            <ac:picMk id="6" creationId="{9DD91197-0A49-CF49-9D39-548561B59DCB}"/>
          </ac:picMkLst>
        </pc:picChg>
      </pc:sldChg>
      <pc:sldChg chg="addSp modSp add mod">
        <pc:chgData name="Júlio César Chaves" userId="3f913fe9-3202-435d-b9f5-b2fca763184f" providerId="ADAL" clId="{5AD98A9E-DEF6-7D4F-AAEA-0C91C2682190}" dt="2020-07-14T18:59:29.376" v="681" actId="1076"/>
        <pc:sldMkLst>
          <pc:docMk/>
          <pc:sldMk cId="2269996650" sldId="276"/>
        </pc:sldMkLst>
        <pc:spChg chg="mod">
          <ac:chgData name="Júlio César Chaves" userId="3f913fe9-3202-435d-b9f5-b2fca763184f" providerId="ADAL" clId="{5AD98A9E-DEF6-7D4F-AAEA-0C91C2682190}" dt="2020-07-10T21:50:49.023" v="476" actId="20577"/>
          <ac:spMkLst>
            <pc:docMk/>
            <pc:sldMk cId="2269996650" sldId="276"/>
            <ac:spMk id="2" creationId="{D4EA95B8-E5C8-8A4C-A016-D0282E06FB61}"/>
          </ac:spMkLst>
        </pc:spChg>
        <pc:spChg chg="add mod">
          <ac:chgData name="Júlio César Chaves" userId="3f913fe9-3202-435d-b9f5-b2fca763184f" providerId="ADAL" clId="{5AD98A9E-DEF6-7D4F-AAEA-0C91C2682190}" dt="2020-07-10T21:52:40.193" v="555" actId="20577"/>
          <ac:spMkLst>
            <pc:docMk/>
            <pc:sldMk cId="2269996650" sldId="276"/>
            <ac:spMk id="4" creationId="{65125FE6-950E-CA49-B566-A52445560EDC}"/>
          </ac:spMkLst>
        </pc:spChg>
        <pc:spChg chg="add mod">
          <ac:chgData name="Júlio César Chaves" userId="3f913fe9-3202-435d-b9f5-b2fca763184f" providerId="ADAL" clId="{5AD98A9E-DEF6-7D4F-AAEA-0C91C2682190}" dt="2020-07-14T18:59:29.376" v="681" actId="1076"/>
          <ac:spMkLst>
            <pc:docMk/>
            <pc:sldMk cId="2269996650" sldId="276"/>
            <ac:spMk id="5" creationId="{CEE7D640-6E0E-DF41-B653-9DCD65E8B34E}"/>
          </ac:spMkLst>
        </pc:spChg>
      </pc:sldChg>
      <pc:sldChg chg="addSp modSp add mod">
        <pc:chgData name="Júlio César Chaves" userId="3f913fe9-3202-435d-b9f5-b2fca763184f" providerId="ADAL" clId="{5AD98A9E-DEF6-7D4F-AAEA-0C91C2682190}" dt="2020-08-17T15:02:31.162" v="761" actId="20577"/>
        <pc:sldMkLst>
          <pc:docMk/>
          <pc:sldMk cId="1673362298" sldId="277"/>
        </pc:sldMkLst>
        <pc:spChg chg="mod">
          <ac:chgData name="Júlio César Chaves" userId="3f913fe9-3202-435d-b9f5-b2fca763184f" providerId="ADAL" clId="{5AD98A9E-DEF6-7D4F-AAEA-0C91C2682190}" dt="2020-07-14T18:48:23.145" v="579" actId="14100"/>
          <ac:spMkLst>
            <pc:docMk/>
            <pc:sldMk cId="1673362298" sldId="277"/>
            <ac:spMk id="2" creationId="{906642F6-F1DF-0547-A886-44881471DA1C}"/>
          </ac:spMkLst>
        </pc:spChg>
        <pc:spChg chg="add mod">
          <ac:chgData name="Júlio César Chaves" userId="3f913fe9-3202-435d-b9f5-b2fca763184f" providerId="ADAL" clId="{5AD98A9E-DEF6-7D4F-AAEA-0C91C2682190}" dt="2020-07-14T18:49:50.072" v="587" actId="404"/>
          <ac:spMkLst>
            <pc:docMk/>
            <pc:sldMk cId="1673362298" sldId="277"/>
            <ac:spMk id="10" creationId="{6389A4ED-586B-D14C-94C3-E1E194D32302}"/>
          </ac:spMkLst>
        </pc:spChg>
        <pc:spChg chg="add mod">
          <ac:chgData name="Júlio César Chaves" userId="3f913fe9-3202-435d-b9f5-b2fca763184f" providerId="ADAL" clId="{5AD98A9E-DEF6-7D4F-AAEA-0C91C2682190}" dt="2020-07-14T18:52:54.798" v="616" actId="207"/>
          <ac:spMkLst>
            <pc:docMk/>
            <pc:sldMk cId="1673362298" sldId="277"/>
            <ac:spMk id="16" creationId="{F6F05D3C-A1AF-504A-BA78-26D936158589}"/>
          </ac:spMkLst>
        </pc:spChg>
        <pc:spChg chg="add mod">
          <ac:chgData name="Júlio César Chaves" userId="3f913fe9-3202-435d-b9f5-b2fca763184f" providerId="ADAL" clId="{5AD98A9E-DEF6-7D4F-AAEA-0C91C2682190}" dt="2020-07-14T18:56:15.606" v="678" actId="1076"/>
          <ac:spMkLst>
            <pc:docMk/>
            <pc:sldMk cId="1673362298" sldId="277"/>
            <ac:spMk id="17" creationId="{17F6EE6D-61D5-5244-A596-65F007939315}"/>
          </ac:spMkLst>
        </pc:spChg>
        <pc:spChg chg="add mod">
          <ac:chgData name="Júlio César Chaves" userId="3f913fe9-3202-435d-b9f5-b2fca763184f" providerId="ADAL" clId="{5AD98A9E-DEF6-7D4F-AAEA-0C91C2682190}" dt="2020-08-17T15:02:31.162" v="761" actId="20577"/>
          <ac:spMkLst>
            <pc:docMk/>
            <pc:sldMk cId="1673362298" sldId="277"/>
            <ac:spMk id="18" creationId="{EF872F83-914D-E44A-95A8-861FCEB27D64}"/>
          </ac:spMkLst>
        </pc:spChg>
        <pc:spChg chg="add mod">
          <ac:chgData name="Júlio César Chaves" userId="3f913fe9-3202-435d-b9f5-b2fca763184f" providerId="ADAL" clId="{5AD98A9E-DEF6-7D4F-AAEA-0C91C2682190}" dt="2020-07-14T18:53:47.187" v="661" actId="1076"/>
          <ac:spMkLst>
            <pc:docMk/>
            <pc:sldMk cId="1673362298" sldId="277"/>
            <ac:spMk id="19" creationId="{467D307A-2C68-CE4C-85BF-2D37F558E04C}"/>
          </ac:spMkLst>
        </pc:spChg>
        <pc:spChg chg="add mod">
          <ac:chgData name="Júlio César Chaves" userId="3f913fe9-3202-435d-b9f5-b2fca763184f" providerId="ADAL" clId="{5AD98A9E-DEF6-7D4F-AAEA-0C91C2682190}" dt="2020-07-14T18:54:02.572" v="673" actId="20577"/>
          <ac:spMkLst>
            <pc:docMk/>
            <pc:sldMk cId="1673362298" sldId="277"/>
            <ac:spMk id="20" creationId="{942A1DE2-2CAF-3B42-904C-7F2CF84DEE15}"/>
          </ac:spMkLst>
        </pc:spChg>
        <pc:cxnChg chg="add mod">
          <ac:chgData name="Júlio César Chaves" userId="3f913fe9-3202-435d-b9f5-b2fca763184f" providerId="ADAL" clId="{5AD98A9E-DEF6-7D4F-AAEA-0C91C2682190}" dt="2020-07-14T18:48:29.795" v="580" actId="13822"/>
          <ac:cxnSpMkLst>
            <pc:docMk/>
            <pc:sldMk cId="1673362298" sldId="277"/>
            <ac:cxnSpMk id="5" creationId="{BAB16A60-7692-8145-969D-A9D7C544D1D9}"/>
          </ac:cxnSpMkLst>
        </pc:cxnChg>
        <pc:cxnChg chg="add mod">
          <ac:chgData name="Júlio César Chaves" userId="3f913fe9-3202-435d-b9f5-b2fca763184f" providerId="ADAL" clId="{5AD98A9E-DEF6-7D4F-AAEA-0C91C2682190}" dt="2020-07-14T18:48:14.836" v="578" actId="1582"/>
          <ac:cxnSpMkLst>
            <pc:docMk/>
            <pc:sldMk cId="1673362298" sldId="277"/>
            <ac:cxnSpMk id="7" creationId="{E2BB0CE5-8871-5440-A028-5097A9DA1386}"/>
          </ac:cxnSpMkLst>
        </pc:cxnChg>
        <pc:cxnChg chg="add mod">
          <ac:chgData name="Júlio César Chaves" userId="3f913fe9-3202-435d-b9f5-b2fca763184f" providerId="ADAL" clId="{5AD98A9E-DEF6-7D4F-AAEA-0C91C2682190}" dt="2020-07-14T18:49:11.427" v="582" actId="13822"/>
          <ac:cxnSpMkLst>
            <pc:docMk/>
            <pc:sldMk cId="1673362298" sldId="277"/>
            <ac:cxnSpMk id="9" creationId="{71B9F941-601F-0948-ACDC-C63B78A90707}"/>
          </ac:cxnSpMkLst>
        </pc:cxnChg>
        <pc:cxnChg chg="add mod">
          <ac:chgData name="Júlio César Chaves" userId="3f913fe9-3202-435d-b9f5-b2fca763184f" providerId="ADAL" clId="{5AD98A9E-DEF6-7D4F-AAEA-0C91C2682190}" dt="2020-07-14T18:56:10.074" v="676" actId="1076"/>
          <ac:cxnSpMkLst>
            <pc:docMk/>
            <pc:sldMk cId="1673362298" sldId="277"/>
            <ac:cxnSpMk id="11" creationId="{CB338B70-05A0-054E-8029-F6C9607C8EBD}"/>
          </ac:cxnSpMkLst>
        </pc:cxnChg>
        <pc:cxnChg chg="add mod">
          <ac:chgData name="Júlio César Chaves" userId="3f913fe9-3202-435d-b9f5-b2fca763184f" providerId="ADAL" clId="{5AD98A9E-DEF6-7D4F-AAEA-0C91C2682190}" dt="2020-07-14T18:56:11.732" v="677" actId="1076"/>
          <ac:cxnSpMkLst>
            <pc:docMk/>
            <pc:sldMk cId="1673362298" sldId="277"/>
            <ac:cxnSpMk id="13" creationId="{B1EE1CDA-0C95-EF4E-8E8D-D2159242A153}"/>
          </ac:cxnSpMkLst>
        </pc:cxnChg>
        <pc:cxnChg chg="add mod">
          <ac:chgData name="Júlio César Chaves" userId="3f913fe9-3202-435d-b9f5-b2fca763184f" providerId="ADAL" clId="{5AD98A9E-DEF6-7D4F-AAEA-0C91C2682190}" dt="2020-07-14T18:54:21.609" v="674" actId="1076"/>
          <ac:cxnSpMkLst>
            <pc:docMk/>
            <pc:sldMk cId="1673362298" sldId="277"/>
            <ac:cxnSpMk id="14" creationId="{D4A5A06F-C019-5241-A453-600CBCD181CE}"/>
          </ac:cxnSpMkLst>
        </pc:cxnChg>
        <pc:cxnChg chg="add mod">
          <ac:chgData name="Júlio César Chaves" userId="3f913fe9-3202-435d-b9f5-b2fca763184f" providerId="ADAL" clId="{5AD98A9E-DEF6-7D4F-AAEA-0C91C2682190}" dt="2020-07-14T18:51:57.459" v="597" actId="1076"/>
          <ac:cxnSpMkLst>
            <pc:docMk/>
            <pc:sldMk cId="1673362298" sldId="277"/>
            <ac:cxnSpMk id="15" creationId="{71E84EC4-3C03-0E48-97B2-D182468B0A9E}"/>
          </ac:cxnSpMkLst>
        </pc:cxnChg>
      </pc:sldChg>
    </pc:docChg>
  </pc:docChgLst>
  <pc:docChgLst>
    <pc:chgData name="GUILHERME BUSS DA SILVA" userId="53549e64-51ca-48f6-92c2-953a8cea188e" providerId="ADAL" clId="{FCD0DEC4-BC89-445E-A059-6FEC6F7400CB}"/>
    <pc:docChg chg="modSld">
      <pc:chgData name="GUILHERME BUSS DA SILVA" userId="53549e64-51ca-48f6-92c2-953a8cea188e" providerId="ADAL" clId="{FCD0DEC4-BC89-445E-A059-6FEC6F7400CB}" dt="2024-05-07T17:22:41.308" v="0" actId="1076"/>
      <pc:docMkLst>
        <pc:docMk/>
      </pc:docMkLst>
      <pc:sldChg chg="modSp mod">
        <pc:chgData name="GUILHERME BUSS DA SILVA" userId="53549e64-51ca-48f6-92c2-953a8cea188e" providerId="ADAL" clId="{FCD0DEC4-BC89-445E-A059-6FEC6F7400CB}" dt="2024-05-07T17:22:41.308" v="0" actId="1076"/>
        <pc:sldMkLst>
          <pc:docMk/>
          <pc:sldMk cId="1762876695" sldId="261"/>
        </pc:sldMkLst>
        <pc:spChg chg="mod">
          <ac:chgData name="GUILHERME BUSS DA SILVA" userId="53549e64-51ca-48f6-92c2-953a8cea188e" providerId="ADAL" clId="{FCD0DEC4-BC89-445E-A059-6FEC6F7400CB}" dt="2024-05-07T17:22:41.308" v="0" actId="1076"/>
          <ac:spMkLst>
            <pc:docMk/>
            <pc:sldMk cId="1762876695" sldId="261"/>
            <ac:spMk id="4" creationId="{1129C928-0FE1-8790-B7BC-7DF2A5DA59BA}"/>
          </ac:spMkLst>
        </pc:spChg>
      </pc:sldChg>
    </pc:docChg>
  </pc:docChgLst>
  <pc:docChgLst>
    <pc:chgData name="Júlio César Chaves" userId="S::julio.chaves@fgv.br::3f913fe9-3202-435d-b9f5-b2fca763184f" providerId="AD" clId="Web-{3FE890AA-7EB8-A845-3ED1-A1EA30261A28}"/>
    <pc:docChg chg="modSld">
      <pc:chgData name="Júlio César Chaves" userId="S::julio.chaves@fgv.br::3f913fe9-3202-435d-b9f5-b2fca763184f" providerId="AD" clId="Web-{3FE890AA-7EB8-A845-3ED1-A1EA30261A28}" dt="2019-12-29T19:10:46.045" v="590" actId="20577"/>
      <pc:docMkLst>
        <pc:docMk/>
      </pc:docMkLst>
      <pc:sldChg chg="modSp">
        <pc:chgData name="Júlio César Chaves" userId="S::julio.chaves@fgv.br::3f913fe9-3202-435d-b9f5-b2fca763184f" providerId="AD" clId="Web-{3FE890AA-7EB8-A845-3ED1-A1EA30261A28}" dt="2019-12-29T19:07:55.445" v="534" actId="20577"/>
        <pc:sldMkLst>
          <pc:docMk/>
          <pc:sldMk cId="1907083369" sldId="259"/>
        </pc:sldMkLst>
        <pc:spChg chg="mod">
          <ac:chgData name="Júlio César Chaves" userId="S::julio.chaves@fgv.br::3f913fe9-3202-435d-b9f5-b2fca763184f" providerId="AD" clId="Web-{3FE890AA-7EB8-A845-3ED1-A1EA30261A28}" dt="2019-12-29T19:07:55.445" v="534" actId="20577"/>
          <ac:spMkLst>
            <pc:docMk/>
            <pc:sldMk cId="1907083369" sldId="259"/>
            <ac:spMk id="5" creationId="{00000000-0000-0000-0000-000000000000}"/>
          </ac:spMkLst>
        </pc:spChg>
      </pc:sldChg>
      <pc:sldChg chg="modSp">
        <pc:chgData name="Júlio César Chaves" userId="S::julio.chaves@fgv.br::3f913fe9-3202-435d-b9f5-b2fca763184f" providerId="AD" clId="Web-{3FE890AA-7EB8-A845-3ED1-A1EA30261A28}" dt="2019-12-29T19:10:46.045" v="590" actId="20577"/>
        <pc:sldMkLst>
          <pc:docMk/>
          <pc:sldMk cId="1708017829" sldId="261"/>
        </pc:sldMkLst>
        <pc:spChg chg="mod">
          <ac:chgData name="Júlio César Chaves" userId="S::julio.chaves@fgv.br::3f913fe9-3202-435d-b9f5-b2fca763184f" providerId="AD" clId="Web-{3FE890AA-7EB8-A845-3ED1-A1EA30261A28}" dt="2019-12-29T18:46:15.004" v="8" actId="20577"/>
          <ac:spMkLst>
            <pc:docMk/>
            <pc:sldMk cId="1708017829" sldId="261"/>
            <ac:spMk id="2" creationId="{00000000-0000-0000-0000-000000000000}"/>
          </ac:spMkLst>
        </pc:spChg>
        <pc:spChg chg="mod">
          <ac:chgData name="Júlio César Chaves" userId="S::julio.chaves@fgv.br::3f913fe9-3202-435d-b9f5-b2fca763184f" providerId="AD" clId="Web-{3FE890AA-7EB8-A845-3ED1-A1EA30261A28}" dt="2019-12-29T19:10:46.045" v="590" actId="20577"/>
          <ac:spMkLst>
            <pc:docMk/>
            <pc:sldMk cId="1708017829" sldId="261"/>
            <ac:spMk id="3" creationId="{00000000-0000-0000-0000-000000000000}"/>
          </ac:spMkLst>
        </pc:spChg>
        <pc:spChg chg="mod">
          <ac:chgData name="Júlio César Chaves" userId="S::julio.chaves@fgv.br::3f913fe9-3202-435d-b9f5-b2fca763184f" providerId="AD" clId="Web-{3FE890AA-7EB8-A845-3ED1-A1EA30261A28}" dt="2019-12-29T18:55:19.231" v="94" actId="20577"/>
          <ac:spMkLst>
            <pc:docMk/>
            <pc:sldMk cId="1708017829" sldId="261"/>
            <ac:spMk id="4" creationId="{00000000-0000-0000-0000-000000000000}"/>
          </ac:spMkLst>
        </pc:spChg>
      </pc:sldChg>
      <pc:sldChg chg="modSp">
        <pc:chgData name="Júlio César Chaves" userId="S::julio.chaves@fgv.br::3f913fe9-3202-435d-b9f5-b2fca763184f" providerId="AD" clId="Web-{3FE890AA-7EB8-A845-3ED1-A1EA30261A28}" dt="2019-12-29T19:09:39.636" v="570" actId="20577"/>
        <pc:sldMkLst>
          <pc:docMk/>
          <pc:sldMk cId="2939328874" sldId="266"/>
        </pc:sldMkLst>
        <pc:spChg chg="mod">
          <ac:chgData name="Júlio César Chaves" userId="S::julio.chaves@fgv.br::3f913fe9-3202-435d-b9f5-b2fca763184f" providerId="AD" clId="Web-{3FE890AA-7EB8-A845-3ED1-A1EA30261A28}" dt="2019-12-29T19:09:39.636" v="570" actId="20577"/>
          <ac:spMkLst>
            <pc:docMk/>
            <pc:sldMk cId="2939328874" sldId="266"/>
            <ac:spMk id="2" creationId="{C7ABF32C-8E35-486A-A62C-3A40B6F693EC}"/>
          </ac:spMkLst>
        </pc:spChg>
      </pc:sldChg>
    </pc:docChg>
  </pc:docChgLst>
  <pc:docChgLst>
    <pc:chgData name="Júlio César Chaves" userId="3f913fe9-3202-435d-b9f5-b2fca763184f" providerId="ADAL" clId="{FA26F785-5AA2-4F7E-8167-0DFC29E0F109}"/>
    <pc:docChg chg="modSld sldOrd">
      <pc:chgData name="Júlio César Chaves" userId="3f913fe9-3202-435d-b9f5-b2fca763184f" providerId="ADAL" clId="{FA26F785-5AA2-4F7E-8167-0DFC29E0F109}" dt="2021-07-10T14:43:26.166" v="1"/>
      <pc:docMkLst>
        <pc:docMk/>
      </pc:docMkLst>
      <pc:sldChg chg="ord">
        <pc:chgData name="Júlio César Chaves" userId="3f913fe9-3202-435d-b9f5-b2fca763184f" providerId="ADAL" clId="{FA26F785-5AA2-4F7E-8167-0DFC29E0F109}" dt="2021-07-10T14:43:26.166" v="1"/>
        <pc:sldMkLst>
          <pc:docMk/>
          <pc:sldMk cId="2793274366" sldId="374"/>
        </pc:sldMkLst>
      </pc:sldChg>
    </pc:docChg>
  </pc:docChgLst>
  <pc:docChgLst>
    <pc:chgData name="Júlio César Chaves" userId="S::julio.chaves@fgv.br::3f913fe9-3202-435d-b9f5-b2fca763184f" providerId="AD" clId="Web-{3F011AFB-628F-90B2-1739-41B8A78BB8A8}"/>
    <pc:docChg chg="modSld">
      <pc:chgData name="Júlio César Chaves" userId="S::julio.chaves@fgv.br::3f913fe9-3202-435d-b9f5-b2fca763184f" providerId="AD" clId="Web-{3F011AFB-628F-90B2-1739-41B8A78BB8A8}" dt="2021-07-20T19:19:53.172" v="397" actId="20577"/>
      <pc:docMkLst>
        <pc:docMk/>
      </pc:docMkLst>
      <pc:sldChg chg="modSp">
        <pc:chgData name="Júlio César Chaves" userId="S::julio.chaves@fgv.br::3f913fe9-3202-435d-b9f5-b2fca763184f" providerId="AD" clId="Web-{3F011AFB-628F-90B2-1739-41B8A78BB8A8}" dt="2021-07-20T19:19:53.172" v="397" actId="20577"/>
        <pc:sldMkLst>
          <pc:docMk/>
          <pc:sldMk cId="2972819727" sldId="310"/>
        </pc:sldMkLst>
        <pc:spChg chg="mod">
          <ac:chgData name="Júlio César Chaves" userId="S::julio.chaves@fgv.br::3f913fe9-3202-435d-b9f5-b2fca763184f" providerId="AD" clId="Web-{3F011AFB-628F-90B2-1739-41B8A78BB8A8}" dt="2021-07-20T18:46:57.349" v="155" actId="20577"/>
          <ac:spMkLst>
            <pc:docMk/>
            <pc:sldMk cId="2972819727" sldId="310"/>
            <ac:spMk id="3" creationId="{723BC23D-4594-43F8-9806-395DABC27A43}"/>
          </ac:spMkLst>
        </pc:spChg>
        <pc:spChg chg="mod">
          <ac:chgData name="Júlio César Chaves" userId="S::julio.chaves@fgv.br::3f913fe9-3202-435d-b9f5-b2fca763184f" providerId="AD" clId="Web-{3F011AFB-628F-90B2-1739-41B8A78BB8A8}" dt="2021-07-20T19:19:53.172" v="397" actId="20577"/>
          <ac:spMkLst>
            <pc:docMk/>
            <pc:sldMk cId="2972819727" sldId="310"/>
            <ac:spMk id="4" creationId="{DAD209AB-E8DD-40F8-BBB5-906EFC1E3A56}"/>
          </ac:spMkLst>
        </pc:spChg>
      </pc:sldChg>
    </pc:docChg>
  </pc:docChgLst>
  <pc:docChgLst>
    <pc:chgData name="Júlio César Chaves" userId="3f913fe9-3202-435d-b9f5-b2fca763184f" providerId="ADAL" clId="{9A9B35E0-E840-4440-A111-79935F741DA6}"/>
    <pc:docChg chg="undo redo custSel addSld delSld modSld sldOrd modSection">
      <pc:chgData name="Júlio César Chaves" userId="3f913fe9-3202-435d-b9f5-b2fca763184f" providerId="ADAL" clId="{9A9B35E0-E840-4440-A111-79935F741DA6}" dt="2022-02-04T17:44:12.674" v="12256" actId="6549"/>
      <pc:docMkLst>
        <pc:docMk/>
      </pc:docMkLst>
      <pc:sldChg chg="addSp delSp modSp mod">
        <pc:chgData name="Júlio César Chaves" userId="3f913fe9-3202-435d-b9f5-b2fca763184f" providerId="ADAL" clId="{9A9B35E0-E840-4440-A111-79935F741DA6}" dt="2022-02-04T13:40:42.810" v="6774" actId="478"/>
        <pc:sldMkLst>
          <pc:docMk/>
          <pc:sldMk cId="1907083369" sldId="259"/>
        </pc:sldMkLst>
        <pc:spChg chg="mod">
          <ac:chgData name="Júlio César Chaves" userId="3f913fe9-3202-435d-b9f5-b2fca763184f" providerId="ADAL" clId="{9A9B35E0-E840-4440-A111-79935F741DA6}" dt="2022-02-01T23:40:33.901" v="71" actId="20577"/>
          <ac:spMkLst>
            <pc:docMk/>
            <pc:sldMk cId="1907083369" sldId="259"/>
            <ac:spMk id="4" creationId="{00000000-0000-0000-0000-000000000000}"/>
          </ac:spMkLst>
        </pc:spChg>
        <pc:inkChg chg="add del">
          <ac:chgData name="Júlio César Chaves" userId="3f913fe9-3202-435d-b9f5-b2fca763184f" providerId="ADAL" clId="{9A9B35E0-E840-4440-A111-79935F741DA6}" dt="2022-02-04T13:40:42.810" v="6774" actId="478"/>
          <ac:inkMkLst>
            <pc:docMk/>
            <pc:sldMk cId="1907083369" sldId="259"/>
            <ac:inkMk id="6" creationId="{578A2F31-1560-4C26-B9C3-0A2B1A6770E0}"/>
          </ac:inkMkLst>
        </pc:inkChg>
      </pc:sldChg>
      <pc:sldChg chg="add">
        <pc:chgData name="Júlio César Chaves" userId="3f913fe9-3202-435d-b9f5-b2fca763184f" providerId="ADAL" clId="{9A9B35E0-E840-4440-A111-79935F741DA6}" dt="2022-02-01T23:47:01.349" v="140"/>
        <pc:sldMkLst>
          <pc:docMk/>
          <pc:sldMk cId="105159225" sldId="260"/>
        </pc:sldMkLst>
      </pc:sldChg>
      <pc:sldChg chg="add del">
        <pc:chgData name="Júlio César Chaves" userId="3f913fe9-3202-435d-b9f5-b2fca763184f" providerId="ADAL" clId="{9A9B35E0-E840-4440-A111-79935F741DA6}" dt="2022-02-03T21:59:35.453" v="5889" actId="47"/>
        <pc:sldMkLst>
          <pc:docMk/>
          <pc:sldMk cId="3972023049" sldId="260"/>
        </pc:sldMkLst>
      </pc:sldChg>
      <pc:sldChg chg="add del">
        <pc:chgData name="Júlio César Chaves" userId="3f913fe9-3202-435d-b9f5-b2fca763184f" providerId="ADAL" clId="{9A9B35E0-E840-4440-A111-79935F741DA6}" dt="2022-02-03T21:59:35.453" v="5889" actId="47"/>
        <pc:sldMkLst>
          <pc:docMk/>
          <pc:sldMk cId="464869672" sldId="283"/>
        </pc:sldMkLst>
      </pc:sldChg>
      <pc:sldChg chg="addSp delSp modSp add del mod">
        <pc:chgData name="Júlio César Chaves" userId="3f913fe9-3202-435d-b9f5-b2fca763184f" providerId="ADAL" clId="{9A9B35E0-E840-4440-A111-79935F741DA6}" dt="2022-02-03T19:43:59.571" v="5453" actId="2696"/>
        <pc:sldMkLst>
          <pc:docMk/>
          <pc:sldMk cId="3441492987" sldId="283"/>
        </pc:sldMkLst>
        <pc:spChg chg="del">
          <ac:chgData name="Júlio César Chaves" userId="3f913fe9-3202-435d-b9f5-b2fca763184f" providerId="ADAL" clId="{9A9B35E0-E840-4440-A111-79935F741DA6}" dt="2022-02-01T23:51:20.588" v="143" actId="478"/>
          <ac:spMkLst>
            <pc:docMk/>
            <pc:sldMk cId="3441492987" sldId="283"/>
            <ac:spMk id="3" creationId="{00000000-0000-0000-0000-000000000000}"/>
          </ac:spMkLst>
        </pc:spChg>
        <pc:spChg chg="del">
          <ac:chgData name="Júlio César Chaves" userId="3f913fe9-3202-435d-b9f5-b2fca763184f" providerId="ADAL" clId="{9A9B35E0-E840-4440-A111-79935F741DA6}" dt="2022-02-01T23:51:45.902" v="161" actId="478"/>
          <ac:spMkLst>
            <pc:docMk/>
            <pc:sldMk cId="3441492987" sldId="283"/>
            <ac:spMk id="4" creationId="{00000000-0000-0000-0000-000000000000}"/>
          </ac:spMkLst>
        </pc:spChg>
        <pc:spChg chg="mod">
          <ac:chgData name="Júlio César Chaves" userId="3f913fe9-3202-435d-b9f5-b2fca763184f" providerId="ADAL" clId="{9A9B35E0-E840-4440-A111-79935F741DA6}" dt="2022-02-01T23:51:42.375" v="160" actId="20577"/>
          <ac:spMkLst>
            <pc:docMk/>
            <pc:sldMk cId="3441492987" sldId="283"/>
            <ac:spMk id="5" creationId="{00000000-0000-0000-0000-000000000000}"/>
          </ac:spMkLst>
        </pc:spChg>
        <pc:spChg chg="add del mod">
          <ac:chgData name="Júlio César Chaves" userId="3f913fe9-3202-435d-b9f5-b2fca763184f" providerId="ADAL" clId="{9A9B35E0-E840-4440-A111-79935F741DA6}" dt="2022-02-01T23:51:22.138" v="144" actId="478"/>
          <ac:spMkLst>
            <pc:docMk/>
            <pc:sldMk cId="3441492987" sldId="283"/>
            <ac:spMk id="8" creationId="{81FA35CF-2F87-4AA4-BD13-7E281971DD43}"/>
          </ac:spMkLst>
        </pc:spChg>
        <pc:spChg chg="add del mod">
          <ac:chgData name="Júlio César Chaves" userId="3f913fe9-3202-435d-b9f5-b2fca763184f" providerId="ADAL" clId="{9A9B35E0-E840-4440-A111-79935F741DA6}" dt="2022-02-01T23:51:48.944" v="162" actId="478"/>
          <ac:spMkLst>
            <pc:docMk/>
            <pc:sldMk cId="3441492987" sldId="283"/>
            <ac:spMk id="12" creationId="{D38FDEDD-864F-4752-8343-B9AC602EF777}"/>
          </ac:spMkLst>
        </pc:spChg>
        <pc:picChg chg="del">
          <ac:chgData name="Júlio César Chaves" userId="3f913fe9-3202-435d-b9f5-b2fca763184f" providerId="ADAL" clId="{9A9B35E0-E840-4440-A111-79935F741DA6}" dt="2022-02-01T23:51:17.669" v="142" actId="478"/>
          <ac:picMkLst>
            <pc:docMk/>
            <pc:sldMk cId="3441492987" sldId="283"/>
            <ac:picMk id="7" creationId="{7C6BBEF6-2E1A-3B48-8EE0-ED9CF92255E6}"/>
          </ac:picMkLst>
        </pc:picChg>
        <pc:picChg chg="add mod">
          <ac:chgData name="Júlio César Chaves" userId="3f913fe9-3202-435d-b9f5-b2fca763184f" providerId="ADAL" clId="{9A9B35E0-E840-4440-A111-79935F741DA6}" dt="2022-02-01T23:51:34.014" v="148" actId="1076"/>
          <ac:picMkLst>
            <pc:docMk/>
            <pc:sldMk cId="3441492987" sldId="283"/>
            <ac:picMk id="10" creationId="{B81D1C38-5814-4A4B-B801-82AC72A95ACA}"/>
          </ac:picMkLst>
        </pc:picChg>
        <pc:picChg chg="add mod">
          <ac:chgData name="Júlio César Chaves" userId="3f913fe9-3202-435d-b9f5-b2fca763184f" providerId="ADAL" clId="{9A9B35E0-E840-4440-A111-79935F741DA6}" dt="2022-02-01T23:56:34.036" v="193" actId="1076"/>
          <ac:picMkLst>
            <pc:docMk/>
            <pc:sldMk cId="3441492987" sldId="283"/>
            <ac:picMk id="14" creationId="{011A300A-A88E-4F19-9249-29707496B07D}"/>
          </ac:picMkLst>
        </pc:picChg>
      </pc:sldChg>
      <pc:sldChg chg="addSp delSp modSp add del mod">
        <pc:chgData name="Júlio César Chaves" userId="3f913fe9-3202-435d-b9f5-b2fca763184f" providerId="ADAL" clId="{9A9B35E0-E840-4440-A111-79935F741DA6}" dt="2022-02-03T19:43:59.571" v="5453" actId="2696"/>
        <pc:sldMkLst>
          <pc:docMk/>
          <pc:sldMk cId="93438378" sldId="284"/>
        </pc:sldMkLst>
        <pc:spChg chg="mod">
          <ac:chgData name="Júlio César Chaves" userId="3f913fe9-3202-435d-b9f5-b2fca763184f" providerId="ADAL" clId="{9A9B35E0-E840-4440-A111-79935F741DA6}" dt="2022-02-01T23:55:42.513" v="185" actId="20577"/>
          <ac:spMkLst>
            <pc:docMk/>
            <pc:sldMk cId="93438378" sldId="284"/>
            <ac:spMk id="5" creationId="{00000000-0000-0000-0000-000000000000}"/>
          </ac:spMkLst>
        </pc:spChg>
        <pc:picChg chg="del">
          <ac:chgData name="Júlio César Chaves" userId="3f913fe9-3202-435d-b9f5-b2fca763184f" providerId="ADAL" clId="{9A9B35E0-E840-4440-A111-79935F741DA6}" dt="2022-02-01T23:55:33.385" v="163" actId="478"/>
          <ac:picMkLst>
            <pc:docMk/>
            <pc:sldMk cId="93438378" sldId="284"/>
            <ac:picMk id="6" creationId="{AB568C6A-7B35-6041-A505-664D61E4B27B}"/>
          </ac:picMkLst>
        </pc:picChg>
        <pc:picChg chg="add mod">
          <ac:chgData name="Júlio César Chaves" userId="3f913fe9-3202-435d-b9f5-b2fca763184f" providerId="ADAL" clId="{9A9B35E0-E840-4440-A111-79935F741DA6}" dt="2022-02-01T23:55:57.628" v="189" actId="1076"/>
          <ac:picMkLst>
            <pc:docMk/>
            <pc:sldMk cId="93438378" sldId="284"/>
            <ac:picMk id="7" creationId="{C685EB37-5945-4BEF-B41D-8C9B77787666}"/>
          </ac:picMkLst>
        </pc:picChg>
        <pc:picChg chg="add mod">
          <ac:chgData name="Júlio César Chaves" userId="3f913fe9-3202-435d-b9f5-b2fca763184f" providerId="ADAL" clId="{9A9B35E0-E840-4440-A111-79935F741DA6}" dt="2022-02-01T23:56:17.700" v="191" actId="1076"/>
          <ac:picMkLst>
            <pc:docMk/>
            <pc:sldMk cId="93438378" sldId="284"/>
            <ac:picMk id="10" creationId="{408CE0C7-504B-401D-9AF8-BBADBCCFE32D}"/>
          </ac:picMkLst>
        </pc:picChg>
      </pc:sldChg>
      <pc:sldChg chg="add del">
        <pc:chgData name="Júlio César Chaves" userId="3f913fe9-3202-435d-b9f5-b2fca763184f" providerId="ADAL" clId="{9A9B35E0-E840-4440-A111-79935F741DA6}" dt="2022-02-03T21:59:35.453" v="5889" actId="47"/>
        <pc:sldMkLst>
          <pc:docMk/>
          <pc:sldMk cId="2975660584" sldId="284"/>
        </pc:sldMkLst>
      </pc:sldChg>
      <pc:sldChg chg="add del">
        <pc:chgData name="Júlio César Chaves" userId="3f913fe9-3202-435d-b9f5-b2fca763184f" providerId="ADAL" clId="{9A9B35E0-E840-4440-A111-79935F741DA6}" dt="2022-02-03T21:59:35.453" v="5889" actId="47"/>
        <pc:sldMkLst>
          <pc:docMk/>
          <pc:sldMk cId="2097620598" sldId="286"/>
        </pc:sldMkLst>
      </pc:sldChg>
      <pc:sldChg chg="addSp delSp modSp add del mod">
        <pc:chgData name="Júlio César Chaves" userId="3f913fe9-3202-435d-b9f5-b2fca763184f" providerId="ADAL" clId="{9A9B35E0-E840-4440-A111-79935F741DA6}" dt="2022-02-03T19:43:59.571" v="5453" actId="2696"/>
        <pc:sldMkLst>
          <pc:docMk/>
          <pc:sldMk cId="3225712823" sldId="286"/>
        </pc:sldMkLst>
        <pc:spChg chg="del">
          <ac:chgData name="Júlio César Chaves" userId="3f913fe9-3202-435d-b9f5-b2fca763184f" providerId="ADAL" clId="{9A9B35E0-E840-4440-A111-79935F741DA6}" dt="2022-02-02T00:00:31.629" v="209" actId="478"/>
          <ac:spMkLst>
            <pc:docMk/>
            <pc:sldMk cId="3225712823" sldId="286"/>
            <ac:spMk id="4" creationId="{00000000-0000-0000-0000-000000000000}"/>
          </ac:spMkLst>
        </pc:spChg>
        <pc:spChg chg="mod">
          <ac:chgData name="Júlio César Chaves" userId="3f913fe9-3202-435d-b9f5-b2fca763184f" providerId="ADAL" clId="{9A9B35E0-E840-4440-A111-79935F741DA6}" dt="2022-02-02T00:00:09.026" v="203" actId="20577"/>
          <ac:spMkLst>
            <pc:docMk/>
            <pc:sldMk cId="3225712823" sldId="286"/>
            <ac:spMk id="5" creationId="{00000000-0000-0000-0000-000000000000}"/>
          </ac:spMkLst>
        </pc:spChg>
        <pc:spChg chg="add del mod">
          <ac:chgData name="Júlio César Chaves" userId="3f913fe9-3202-435d-b9f5-b2fca763184f" providerId="ADAL" clId="{9A9B35E0-E840-4440-A111-79935F741DA6}" dt="2022-02-02T00:00:32.382" v="210" actId="478"/>
          <ac:spMkLst>
            <pc:docMk/>
            <pc:sldMk cId="3225712823" sldId="286"/>
            <ac:spMk id="10" creationId="{CFFDE671-96DD-4164-83F7-2FEB3A1FB095}"/>
          </ac:spMkLst>
        </pc:spChg>
        <pc:picChg chg="del">
          <ac:chgData name="Júlio César Chaves" userId="3f913fe9-3202-435d-b9f5-b2fca763184f" providerId="ADAL" clId="{9A9B35E0-E840-4440-A111-79935F741DA6}" dt="2022-02-02T00:00:13.844" v="204" actId="478"/>
          <ac:picMkLst>
            <pc:docMk/>
            <pc:sldMk cId="3225712823" sldId="286"/>
            <ac:picMk id="6" creationId="{F6319345-BAA5-5146-AD71-626F8418A046}"/>
          </ac:picMkLst>
        </pc:picChg>
        <pc:picChg chg="add mod">
          <ac:chgData name="Júlio César Chaves" userId="3f913fe9-3202-435d-b9f5-b2fca763184f" providerId="ADAL" clId="{9A9B35E0-E840-4440-A111-79935F741DA6}" dt="2022-02-02T00:00:37.026" v="212" actId="1076"/>
          <ac:picMkLst>
            <pc:docMk/>
            <pc:sldMk cId="3225712823" sldId="286"/>
            <ac:picMk id="7" creationId="{FA2EBEBD-E0B9-4843-8E95-5BF25924995B}"/>
          </ac:picMkLst>
        </pc:picChg>
      </pc:sldChg>
      <pc:sldChg chg="add del">
        <pc:chgData name="Júlio César Chaves" userId="3f913fe9-3202-435d-b9f5-b2fca763184f" providerId="ADAL" clId="{9A9B35E0-E840-4440-A111-79935F741DA6}" dt="2022-02-03T21:59:35.453" v="5889" actId="47"/>
        <pc:sldMkLst>
          <pc:docMk/>
          <pc:sldMk cId="501852203" sldId="287"/>
        </pc:sldMkLst>
      </pc:sldChg>
      <pc:sldChg chg="addSp delSp modSp add del mod">
        <pc:chgData name="Júlio César Chaves" userId="3f913fe9-3202-435d-b9f5-b2fca763184f" providerId="ADAL" clId="{9A9B35E0-E840-4440-A111-79935F741DA6}" dt="2022-02-03T19:43:59.571" v="5453" actId="2696"/>
        <pc:sldMkLst>
          <pc:docMk/>
          <pc:sldMk cId="2827467724" sldId="287"/>
        </pc:sldMkLst>
        <pc:spChg chg="del">
          <ac:chgData name="Júlio César Chaves" userId="3f913fe9-3202-435d-b9f5-b2fca763184f" providerId="ADAL" clId="{9A9B35E0-E840-4440-A111-79935F741DA6}" dt="2022-02-02T00:04:01.663" v="226" actId="478"/>
          <ac:spMkLst>
            <pc:docMk/>
            <pc:sldMk cId="2827467724" sldId="287"/>
            <ac:spMk id="4" creationId="{00000000-0000-0000-0000-000000000000}"/>
          </ac:spMkLst>
        </pc:spChg>
        <pc:spChg chg="mod">
          <ac:chgData name="Júlio César Chaves" userId="3f913fe9-3202-435d-b9f5-b2fca763184f" providerId="ADAL" clId="{9A9B35E0-E840-4440-A111-79935F741DA6}" dt="2022-02-02T00:03:51.430" v="222" actId="20577"/>
          <ac:spMkLst>
            <pc:docMk/>
            <pc:sldMk cId="2827467724" sldId="287"/>
            <ac:spMk id="5" creationId="{00000000-0000-0000-0000-000000000000}"/>
          </ac:spMkLst>
        </pc:spChg>
        <pc:spChg chg="add del mod">
          <ac:chgData name="Júlio César Chaves" userId="3f913fe9-3202-435d-b9f5-b2fca763184f" providerId="ADAL" clId="{9A9B35E0-E840-4440-A111-79935F741DA6}" dt="2022-02-02T00:03:56.792" v="224" actId="478"/>
          <ac:spMkLst>
            <pc:docMk/>
            <pc:sldMk cId="2827467724" sldId="287"/>
            <ac:spMk id="6" creationId="{CFC2EB46-BEA2-4E6D-B77F-33A1CD2C2942}"/>
          </ac:spMkLst>
        </pc:spChg>
        <pc:spChg chg="del">
          <ac:chgData name="Júlio César Chaves" userId="3f913fe9-3202-435d-b9f5-b2fca763184f" providerId="ADAL" clId="{9A9B35E0-E840-4440-A111-79935F741DA6}" dt="2022-02-02T00:03:55.454" v="223" actId="478"/>
          <ac:spMkLst>
            <pc:docMk/>
            <pc:sldMk cId="2827467724" sldId="287"/>
            <ac:spMk id="9" creationId="{148DF1F2-63CA-7549-8899-C51A86E82F6A}"/>
          </ac:spMkLst>
        </pc:spChg>
        <pc:spChg chg="add del mod">
          <ac:chgData name="Júlio César Chaves" userId="3f913fe9-3202-435d-b9f5-b2fca763184f" providerId="ADAL" clId="{9A9B35E0-E840-4440-A111-79935F741DA6}" dt="2022-02-02T00:04:02.885" v="227" actId="478"/>
          <ac:spMkLst>
            <pc:docMk/>
            <pc:sldMk cId="2827467724" sldId="287"/>
            <ac:spMk id="10" creationId="{417A8A1D-E6EC-4758-84B9-4B29C81AA332}"/>
          </ac:spMkLst>
        </pc:spChg>
        <pc:picChg chg="del">
          <ac:chgData name="Júlio César Chaves" userId="3f913fe9-3202-435d-b9f5-b2fca763184f" providerId="ADAL" clId="{9A9B35E0-E840-4440-A111-79935F741DA6}" dt="2022-02-02T00:03:57.518" v="225" actId="478"/>
          <ac:picMkLst>
            <pc:docMk/>
            <pc:sldMk cId="2827467724" sldId="287"/>
            <ac:picMk id="7" creationId="{202A0458-AD7D-F342-BFEB-EAF82D305224}"/>
          </ac:picMkLst>
        </pc:picChg>
        <pc:picChg chg="add mod">
          <ac:chgData name="Júlio César Chaves" userId="3f913fe9-3202-435d-b9f5-b2fca763184f" providerId="ADAL" clId="{9A9B35E0-E840-4440-A111-79935F741DA6}" dt="2022-02-02T00:04:42.505" v="230" actId="1076"/>
          <ac:picMkLst>
            <pc:docMk/>
            <pc:sldMk cId="2827467724" sldId="287"/>
            <ac:picMk id="12" creationId="{82577FB4-C614-45FE-AF97-48313C240FD3}"/>
          </ac:picMkLst>
        </pc:picChg>
        <pc:picChg chg="add mod">
          <ac:chgData name="Júlio César Chaves" userId="3f913fe9-3202-435d-b9f5-b2fca763184f" providerId="ADAL" clId="{9A9B35E0-E840-4440-A111-79935F741DA6}" dt="2022-02-02T00:05:01.044" v="232" actId="1076"/>
          <ac:picMkLst>
            <pc:docMk/>
            <pc:sldMk cId="2827467724" sldId="287"/>
            <ac:picMk id="14" creationId="{7622F6B2-1D51-4F8F-A949-98D50AF05E6A}"/>
          </ac:picMkLst>
        </pc:picChg>
      </pc:sldChg>
      <pc:sldChg chg="add del">
        <pc:chgData name="Júlio César Chaves" userId="3f913fe9-3202-435d-b9f5-b2fca763184f" providerId="ADAL" clId="{9A9B35E0-E840-4440-A111-79935F741DA6}" dt="2022-02-03T21:59:35.453" v="5889" actId="47"/>
        <pc:sldMkLst>
          <pc:docMk/>
          <pc:sldMk cId="2578879756" sldId="288"/>
        </pc:sldMkLst>
      </pc:sldChg>
      <pc:sldChg chg="addSp delSp modSp add del mod">
        <pc:chgData name="Júlio César Chaves" userId="3f913fe9-3202-435d-b9f5-b2fca763184f" providerId="ADAL" clId="{9A9B35E0-E840-4440-A111-79935F741DA6}" dt="2022-02-03T19:43:59.571" v="5453" actId="2696"/>
        <pc:sldMkLst>
          <pc:docMk/>
          <pc:sldMk cId="3609365172" sldId="288"/>
        </pc:sldMkLst>
        <pc:spChg chg="del">
          <ac:chgData name="Júlio César Chaves" userId="3f913fe9-3202-435d-b9f5-b2fca763184f" providerId="ADAL" clId="{9A9B35E0-E840-4440-A111-79935F741DA6}" dt="2022-02-02T00:06:17.546" v="234" actId="478"/>
          <ac:spMkLst>
            <pc:docMk/>
            <pc:sldMk cId="3609365172" sldId="288"/>
            <ac:spMk id="4" creationId="{00000000-0000-0000-0000-000000000000}"/>
          </ac:spMkLst>
        </pc:spChg>
        <pc:spChg chg="mod">
          <ac:chgData name="Júlio César Chaves" userId="3f913fe9-3202-435d-b9f5-b2fca763184f" providerId="ADAL" clId="{9A9B35E0-E840-4440-A111-79935F741DA6}" dt="2022-02-02T00:06:34.513" v="251" actId="20577"/>
          <ac:spMkLst>
            <pc:docMk/>
            <pc:sldMk cId="3609365172" sldId="288"/>
            <ac:spMk id="5" creationId="{00000000-0000-0000-0000-000000000000}"/>
          </ac:spMkLst>
        </pc:spChg>
        <pc:spChg chg="add del mod">
          <ac:chgData name="Júlio César Chaves" userId="3f913fe9-3202-435d-b9f5-b2fca763184f" providerId="ADAL" clId="{9A9B35E0-E840-4440-A111-79935F741DA6}" dt="2022-02-02T00:06:19.710" v="235" actId="478"/>
          <ac:spMkLst>
            <pc:docMk/>
            <pc:sldMk cId="3609365172" sldId="288"/>
            <ac:spMk id="7" creationId="{38CEA6BB-2D48-4D6E-A1EA-81BD548543B6}"/>
          </ac:spMkLst>
        </pc:spChg>
        <pc:spChg chg="del">
          <ac:chgData name="Júlio César Chaves" userId="3f913fe9-3202-435d-b9f5-b2fca763184f" providerId="ADAL" clId="{9A9B35E0-E840-4440-A111-79935F741DA6}" dt="2022-02-02T00:06:21.370" v="236" actId="478"/>
          <ac:spMkLst>
            <pc:docMk/>
            <pc:sldMk cId="3609365172" sldId="288"/>
            <ac:spMk id="9" creationId="{2F5601E9-21FB-5341-800B-EC80365FBA01}"/>
          </ac:spMkLst>
        </pc:spChg>
        <pc:spChg chg="add del mod">
          <ac:chgData name="Júlio César Chaves" userId="3f913fe9-3202-435d-b9f5-b2fca763184f" providerId="ADAL" clId="{9A9B35E0-E840-4440-A111-79935F741DA6}" dt="2022-02-02T00:06:22.397" v="237" actId="478"/>
          <ac:spMkLst>
            <pc:docMk/>
            <pc:sldMk cId="3609365172" sldId="288"/>
            <ac:spMk id="10" creationId="{1A1314B1-5F33-4336-8C32-4161FD7EDACB}"/>
          </ac:spMkLst>
        </pc:spChg>
        <pc:picChg chg="del">
          <ac:chgData name="Júlio César Chaves" userId="3f913fe9-3202-435d-b9f5-b2fca763184f" providerId="ADAL" clId="{9A9B35E0-E840-4440-A111-79935F741DA6}" dt="2022-02-02T00:06:14.582" v="233" actId="478"/>
          <ac:picMkLst>
            <pc:docMk/>
            <pc:sldMk cId="3609365172" sldId="288"/>
            <ac:picMk id="6" creationId="{BC4E39AB-20B7-1541-AF2D-63EBD3F3A3F3}"/>
          </ac:picMkLst>
        </pc:picChg>
        <pc:picChg chg="add mod">
          <ac:chgData name="Júlio César Chaves" userId="3f913fe9-3202-435d-b9f5-b2fca763184f" providerId="ADAL" clId="{9A9B35E0-E840-4440-A111-79935F741DA6}" dt="2022-02-02T00:06:39.303" v="252" actId="14100"/>
          <ac:picMkLst>
            <pc:docMk/>
            <pc:sldMk cId="3609365172" sldId="288"/>
            <ac:picMk id="12" creationId="{B6FB251B-8515-4A36-9F36-55DCFB608DFA}"/>
          </ac:picMkLst>
        </pc:picChg>
      </pc:sldChg>
      <pc:sldChg chg="add del">
        <pc:chgData name="Júlio César Chaves" userId="3f913fe9-3202-435d-b9f5-b2fca763184f" providerId="ADAL" clId="{9A9B35E0-E840-4440-A111-79935F741DA6}" dt="2022-02-03T21:59:35.453" v="5889" actId="47"/>
        <pc:sldMkLst>
          <pc:docMk/>
          <pc:sldMk cId="3766216112" sldId="306"/>
        </pc:sldMkLst>
      </pc:sldChg>
      <pc:sldChg chg="modSp add del mod">
        <pc:chgData name="Júlio César Chaves" userId="3f913fe9-3202-435d-b9f5-b2fca763184f" providerId="ADAL" clId="{9A9B35E0-E840-4440-A111-79935F741DA6}" dt="2022-02-03T19:43:59.571" v="5453" actId="2696"/>
        <pc:sldMkLst>
          <pc:docMk/>
          <pc:sldMk cId="3768277021" sldId="306"/>
        </pc:sldMkLst>
        <pc:spChg chg="mod">
          <ac:chgData name="Júlio César Chaves" userId="3f913fe9-3202-435d-b9f5-b2fca763184f" providerId="ADAL" clId="{9A9B35E0-E840-4440-A111-79935F741DA6}" dt="2022-02-02T00:21:52.862" v="468" actId="20577"/>
          <ac:spMkLst>
            <pc:docMk/>
            <pc:sldMk cId="3768277021" sldId="306"/>
            <ac:spMk id="3" creationId="{00000000-0000-0000-0000-000000000000}"/>
          </ac:spMkLst>
        </pc:spChg>
      </pc:sldChg>
      <pc:sldChg chg="modSp del mod">
        <pc:chgData name="Júlio César Chaves" userId="3f913fe9-3202-435d-b9f5-b2fca763184f" providerId="ADAL" clId="{9A9B35E0-E840-4440-A111-79935F741DA6}" dt="2022-02-02T00:27:58.654" v="487" actId="2696"/>
        <pc:sldMkLst>
          <pc:docMk/>
          <pc:sldMk cId="413171414" sldId="308"/>
        </pc:sldMkLst>
        <pc:spChg chg="mod">
          <ac:chgData name="Júlio César Chaves" userId="3f913fe9-3202-435d-b9f5-b2fca763184f" providerId="ADAL" clId="{9A9B35E0-E840-4440-A111-79935F741DA6}" dt="2022-02-02T00:27:49.998" v="486" actId="20577"/>
          <ac:spMkLst>
            <pc:docMk/>
            <pc:sldMk cId="413171414" sldId="308"/>
            <ac:spMk id="2" creationId="{218F1E77-B560-4D59-8587-2ACD5EDBB370}"/>
          </ac:spMkLst>
        </pc:spChg>
      </pc:sldChg>
      <pc:sldChg chg="add">
        <pc:chgData name="Júlio César Chaves" userId="3f913fe9-3202-435d-b9f5-b2fca763184f" providerId="ADAL" clId="{9A9B35E0-E840-4440-A111-79935F741DA6}" dt="2022-02-02T00:28:04.137" v="488"/>
        <pc:sldMkLst>
          <pc:docMk/>
          <pc:sldMk cId="1706384731" sldId="308"/>
        </pc:sldMkLst>
      </pc:sldChg>
      <pc:sldChg chg="add">
        <pc:chgData name="Júlio César Chaves" userId="3f913fe9-3202-435d-b9f5-b2fca763184f" providerId="ADAL" clId="{9A9B35E0-E840-4440-A111-79935F741DA6}" dt="2022-02-02T00:28:04.137" v="488"/>
        <pc:sldMkLst>
          <pc:docMk/>
          <pc:sldMk cId="2092251026" sldId="309"/>
        </pc:sldMkLst>
      </pc:sldChg>
      <pc:sldChg chg="del">
        <pc:chgData name="Júlio César Chaves" userId="3f913fe9-3202-435d-b9f5-b2fca763184f" providerId="ADAL" clId="{9A9B35E0-E840-4440-A111-79935F741DA6}" dt="2022-02-02T00:27:58.654" v="487" actId="2696"/>
        <pc:sldMkLst>
          <pc:docMk/>
          <pc:sldMk cId="3104235264" sldId="309"/>
        </pc:sldMkLst>
      </pc:sldChg>
      <pc:sldChg chg="add">
        <pc:chgData name="Júlio César Chaves" userId="3f913fe9-3202-435d-b9f5-b2fca763184f" providerId="ADAL" clId="{9A9B35E0-E840-4440-A111-79935F741DA6}" dt="2022-02-02T00:28:04.137" v="488"/>
        <pc:sldMkLst>
          <pc:docMk/>
          <pc:sldMk cId="2165846790" sldId="310"/>
        </pc:sldMkLst>
      </pc:sldChg>
      <pc:sldChg chg="del">
        <pc:chgData name="Júlio César Chaves" userId="3f913fe9-3202-435d-b9f5-b2fca763184f" providerId="ADAL" clId="{9A9B35E0-E840-4440-A111-79935F741DA6}" dt="2022-02-02T00:27:58.654" v="487" actId="2696"/>
        <pc:sldMkLst>
          <pc:docMk/>
          <pc:sldMk cId="2972819727" sldId="310"/>
        </pc:sldMkLst>
      </pc:sldChg>
      <pc:sldChg chg="del">
        <pc:chgData name="Júlio César Chaves" userId="3f913fe9-3202-435d-b9f5-b2fca763184f" providerId="ADAL" clId="{9A9B35E0-E840-4440-A111-79935F741DA6}" dt="2022-02-02T00:27:58.654" v="487" actId="2696"/>
        <pc:sldMkLst>
          <pc:docMk/>
          <pc:sldMk cId="2590998277" sldId="311"/>
        </pc:sldMkLst>
      </pc:sldChg>
      <pc:sldChg chg="add">
        <pc:chgData name="Júlio César Chaves" userId="3f913fe9-3202-435d-b9f5-b2fca763184f" providerId="ADAL" clId="{9A9B35E0-E840-4440-A111-79935F741DA6}" dt="2022-02-02T00:28:04.137" v="488"/>
        <pc:sldMkLst>
          <pc:docMk/>
          <pc:sldMk cId="3466392166" sldId="311"/>
        </pc:sldMkLst>
      </pc:sldChg>
      <pc:sldChg chg="del">
        <pc:chgData name="Júlio César Chaves" userId="3f913fe9-3202-435d-b9f5-b2fca763184f" providerId="ADAL" clId="{9A9B35E0-E840-4440-A111-79935F741DA6}" dt="2022-02-02T00:27:58.654" v="487" actId="2696"/>
        <pc:sldMkLst>
          <pc:docMk/>
          <pc:sldMk cId="630877073" sldId="312"/>
        </pc:sldMkLst>
      </pc:sldChg>
      <pc:sldChg chg="modSp add mod modNotesTx">
        <pc:chgData name="Júlio César Chaves" userId="3f913fe9-3202-435d-b9f5-b2fca763184f" providerId="ADAL" clId="{9A9B35E0-E840-4440-A111-79935F741DA6}" dt="2022-02-04T17:36:48.088" v="12255" actId="20577"/>
        <pc:sldMkLst>
          <pc:docMk/>
          <pc:sldMk cId="2443375161" sldId="312"/>
        </pc:sldMkLst>
        <pc:spChg chg="mod">
          <ac:chgData name="Júlio César Chaves" userId="3f913fe9-3202-435d-b9f5-b2fca763184f" providerId="ADAL" clId="{9A9B35E0-E840-4440-A111-79935F741DA6}" dt="2022-02-04T17:09:42.018" v="11821" actId="20577"/>
          <ac:spMkLst>
            <pc:docMk/>
            <pc:sldMk cId="2443375161" sldId="312"/>
            <ac:spMk id="11" creationId="{2E103077-2596-460C-A5AF-EE2805D37119}"/>
          </ac:spMkLst>
        </pc:spChg>
      </pc:sldChg>
      <pc:sldChg chg="del">
        <pc:chgData name="Júlio César Chaves" userId="3f913fe9-3202-435d-b9f5-b2fca763184f" providerId="ADAL" clId="{9A9B35E0-E840-4440-A111-79935F741DA6}" dt="2022-02-02T00:27:58.654" v="487" actId="2696"/>
        <pc:sldMkLst>
          <pc:docMk/>
          <pc:sldMk cId="369218943" sldId="313"/>
        </pc:sldMkLst>
      </pc:sldChg>
      <pc:sldChg chg="add ord">
        <pc:chgData name="Júlio César Chaves" userId="3f913fe9-3202-435d-b9f5-b2fca763184f" providerId="ADAL" clId="{9A9B35E0-E840-4440-A111-79935F741DA6}" dt="2022-02-02T20:15:49.070" v="3089"/>
        <pc:sldMkLst>
          <pc:docMk/>
          <pc:sldMk cId="4145946585" sldId="313"/>
        </pc:sldMkLst>
      </pc:sldChg>
      <pc:sldChg chg="del">
        <pc:chgData name="Júlio César Chaves" userId="3f913fe9-3202-435d-b9f5-b2fca763184f" providerId="ADAL" clId="{9A9B35E0-E840-4440-A111-79935F741DA6}" dt="2022-02-02T00:27:58.654" v="487" actId="2696"/>
        <pc:sldMkLst>
          <pc:docMk/>
          <pc:sldMk cId="1083578483" sldId="314"/>
        </pc:sldMkLst>
      </pc:sldChg>
      <pc:sldChg chg="add">
        <pc:chgData name="Júlio César Chaves" userId="3f913fe9-3202-435d-b9f5-b2fca763184f" providerId="ADAL" clId="{9A9B35E0-E840-4440-A111-79935F741DA6}" dt="2022-02-02T00:28:04.137" v="488"/>
        <pc:sldMkLst>
          <pc:docMk/>
          <pc:sldMk cId="2063748576" sldId="314"/>
        </pc:sldMkLst>
      </pc:sldChg>
      <pc:sldChg chg="add">
        <pc:chgData name="Júlio César Chaves" userId="3f913fe9-3202-435d-b9f5-b2fca763184f" providerId="ADAL" clId="{9A9B35E0-E840-4440-A111-79935F741DA6}" dt="2022-02-02T00:28:04.137" v="488"/>
        <pc:sldMkLst>
          <pc:docMk/>
          <pc:sldMk cId="2888299442" sldId="315"/>
        </pc:sldMkLst>
      </pc:sldChg>
      <pc:sldChg chg="del">
        <pc:chgData name="Júlio César Chaves" userId="3f913fe9-3202-435d-b9f5-b2fca763184f" providerId="ADAL" clId="{9A9B35E0-E840-4440-A111-79935F741DA6}" dt="2022-02-02T00:27:58.654" v="487" actId="2696"/>
        <pc:sldMkLst>
          <pc:docMk/>
          <pc:sldMk cId="3903497309" sldId="315"/>
        </pc:sldMkLst>
      </pc:sldChg>
      <pc:sldChg chg="modSp del mod">
        <pc:chgData name="Júlio César Chaves" userId="3f913fe9-3202-435d-b9f5-b2fca763184f" providerId="ADAL" clId="{9A9B35E0-E840-4440-A111-79935F741DA6}" dt="2022-02-01T23:43:17.279" v="72" actId="2696"/>
        <pc:sldMkLst>
          <pc:docMk/>
          <pc:sldMk cId="92492944" sldId="316"/>
        </pc:sldMkLst>
        <pc:spChg chg="mod">
          <ac:chgData name="Júlio César Chaves" userId="3f913fe9-3202-435d-b9f5-b2fca763184f" providerId="ADAL" clId="{9A9B35E0-E840-4440-A111-79935F741DA6}" dt="2022-02-01T23:26:22.359" v="42" actId="20577"/>
          <ac:spMkLst>
            <pc:docMk/>
            <pc:sldMk cId="92492944" sldId="316"/>
            <ac:spMk id="2" creationId="{0B83FF71-A2A9-4AED-B7AA-0DE4C141C9B3}"/>
          </ac:spMkLst>
        </pc:spChg>
      </pc:sldChg>
      <pc:sldChg chg="add">
        <pc:chgData name="Júlio César Chaves" userId="3f913fe9-3202-435d-b9f5-b2fca763184f" providerId="ADAL" clId="{9A9B35E0-E840-4440-A111-79935F741DA6}" dt="2022-02-01T23:43:21.675" v="73"/>
        <pc:sldMkLst>
          <pc:docMk/>
          <pc:sldMk cId="1091028372" sldId="316"/>
        </pc:sldMkLst>
      </pc:sldChg>
      <pc:sldChg chg="del">
        <pc:chgData name="Júlio César Chaves" userId="3f913fe9-3202-435d-b9f5-b2fca763184f" providerId="ADAL" clId="{9A9B35E0-E840-4440-A111-79935F741DA6}" dt="2022-02-01T23:43:17.279" v="72" actId="2696"/>
        <pc:sldMkLst>
          <pc:docMk/>
          <pc:sldMk cId="1305121269" sldId="317"/>
        </pc:sldMkLst>
      </pc:sldChg>
      <pc:sldChg chg="add del">
        <pc:chgData name="Júlio César Chaves" userId="3f913fe9-3202-435d-b9f5-b2fca763184f" providerId="ADAL" clId="{9A9B35E0-E840-4440-A111-79935F741DA6}" dt="2022-02-01T23:46:38.995" v="136" actId="47"/>
        <pc:sldMkLst>
          <pc:docMk/>
          <pc:sldMk cId="1537391140" sldId="317"/>
        </pc:sldMkLst>
      </pc:sldChg>
      <pc:sldChg chg="add del">
        <pc:chgData name="Júlio César Chaves" userId="3f913fe9-3202-435d-b9f5-b2fca763184f" providerId="ADAL" clId="{9A9B35E0-E840-4440-A111-79935F741DA6}" dt="2022-02-01T23:46:40.261" v="137" actId="47"/>
        <pc:sldMkLst>
          <pc:docMk/>
          <pc:sldMk cId="2016057713" sldId="318"/>
        </pc:sldMkLst>
      </pc:sldChg>
      <pc:sldChg chg="del">
        <pc:chgData name="Júlio César Chaves" userId="3f913fe9-3202-435d-b9f5-b2fca763184f" providerId="ADAL" clId="{9A9B35E0-E840-4440-A111-79935F741DA6}" dt="2022-02-01T23:43:17.279" v="72" actId="2696"/>
        <pc:sldMkLst>
          <pc:docMk/>
          <pc:sldMk cId="2583684058" sldId="318"/>
        </pc:sldMkLst>
      </pc:sldChg>
      <pc:sldChg chg="del">
        <pc:chgData name="Júlio César Chaves" userId="3f913fe9-3202-435d-b9f5-b2fca763184f" providerId="ADAL" clId="{9A9B35E0-E840-4440-A111-79935F741DA6}" dt="2022-02-01T23:43:17.279" v="72" actId="2696"/>
        <pc:sldMkLst>
          <pc:docMk/>
          <pc:sldMk cId="2274743479" sldId="319"/>
        </pc:sldMkLst>
      </pc:sldChg>
      <pc:sldChg chg="add del">
        <pc:chgData name="Júlio César Chaves" userId="3f913fe9-3202-435d-b9f5-b2fca763184f" providerId="ADAL" clId="{9A9B35E0-E840-4440-A111-79935F741DA6}" dt="2022-02-03T19:24:32.575" v="4601" actId="47"/>
        <pc:sldMkLst>
          <pc:docMk/>
          <pc:sldMk cId="3239452094" sldId="319"/>
        </pc:sldMkLst>
      </pc:sldChg>
      <pc:sldChg chg="add del">
        <pc:chgData name="Júlio César Chaves" userId="3f913fe9-3202-435d-b9f5-b2fca763184f" providerId="ADAL" clId="{9A9B35E0-E840-4440-A111-79935F741DA6}" dt="2022-02-03T19:44:53.775" v="5455" actId="47"/>
        <pc:sldMkLst>
          <pc:docMk/>
          <pc:sldMk cId="3283106020" sldId="320"/>
        </pc:sldMkLst>
      </pc:sldChg>
      <pc:sldChg chg="del">
        <pc:chgData name="Júlio César Chaves" userId="3f913fe9-3202-435d-b9f5-b2fca763184f" providerId="ADAL" clId="{9A9B35E0-E840-4440-A111-79935F741DA6}" dt="2022-02-01T23:43:17.279" v="72" actId="2696"/>
        <pc:sldMkLst>
          <pc:docMk/>
          <pc:sldMk cId="4051142667" sldId="320"/>
        </pc:sldMkLst>
      </pc:sldChg>
      <pc:sldChg chg="add del">
        <pc:chgData name="Júlio César Chaves" userId="3f913fe9-3202-435d-b9f5-b2fca763184f" providerId="ADAL" clId="{9A9B35E0-E840-4440-A111-79935F741DA6}" dt="2022-02-03T19:44:53.775" v="5455" actId="47"/>
        <pc:sldMkLst>
          <pc:docMk/>
          <pc:sldMk cId="687165326" sldId="321"/>
        </pc:sldMkLst>
      </pc:sldChg>
      <pc:sldChg chg="del">
        <pc:chgData name="Júlio César Chaves" userId="3f913fe9-3202-435d-b9f5-b2fca763184f" providerId="ADAL" clId="{9A9B35E0-E840-4440-A111-79935F741DA6}" dt="2022-02-01T23:43:17.279" v="72" actId="2696"/>
        <pc:sldMkLst>
          <pc:docMk/>
          <pc:sldMk cId="1941385276" sldId="321"/>
        </pc:sldMkLst>
      </pc:sldChg>
      <pc:sldChg chg="del">
        <pc:chgData name="Júlio César Chaves" userId="3f913fe9-3202-435d-b9f5-b2fca763184f" providerId="ADAL" clId="{9A9B35E0-E840-4440-A111-79935F741DA6}" dt="2022-02-01T23:43:17.279" v="72" actId="2696"/>
        <pc:sldMkLst>
          <pc:docMk/>
          <pc:sldMk cId="929839991" sldId="322"/>
        </pc:sldMkLst>
      </pc:sldChg>
      <pc:sldChg chg="add del">
        <pc:chgData name="Júlio César Chaves" userId="3f913fe9-3202-435d-b9f5-b2fca763184f" providerId="ADAL" clId="{9A9B35E0-E840-4440-A111-79935F741DA6}" dt="2022-02-03T19:23:30.701" v="4565" actId="47"/>
        <pc:sldMkLst>
          <pc:docMk/>
          <pc:sldMk cId="2763715470" sldId="322"/>
        </pc:sldMkLst>
      </pc:sldChg>
      <pc:sldChg chg="del">
        <pc:chgData name="Júlio César Chaves" userId="3f913fe9-3202-435d-b9f5-b2fca763184f" providerId="ADAL" clId="{9A9B35E0-E840-4440-A111-79935F741DA6}" dt="2022-02-01T23:43:17.279" v="72" actId="2696"/>
        <pc:sldMkLst>
          <pc:docMk/>
          <pc:sldMk cId="19588457" sldId="323"/>
        </pc:sldMkLst>
      </pc:sldChg>
      <pc:sldChg chg="modSp add mod modNotesTx">
        <pc:chgData name="Júlio César Chaves" userId="3f913fe9-3202-435d-b9f5-b2fca763184f" providerId="ADAL" clId="{9A9B35E0-E840-4440-A111-79935F741DA6}" dt="2022-02-04T16:44:08.490" v="11496" actId="6549"/>
        <pc:sldMkLst>
          <pc:docMk/>
          <pc:sldMk cId="3369538392" sldId="323"/>
        </pc:sldMkLst>
        <pc:spChg chg="mod">
          <ac:chgData name="Júlio César Chaves" userId="3f913fe9-3202-435d-b9f5-b2fca763184f" providerId="ADAL" clId="{9A9B35E0-E840-4440-A111-79935F741DA6}" dt="2022-02-03T22:28:54.904" v="6772" actId="20577"/>
          <ac:spMkLst>
            <pc:docMk/>
            <pc:sldMk cId="3369538392" sldId="323"/>
            <ac:spMk id="6" creationId="{F2EE5CF5-37A3-4B05-BCD7-BE8C5ACC9592}"/>
          </ac:spMkLst>
        </pc:spChg>
        <pc:spChg chg="mod">
          <ac:chgData name="Júlio César Chaves" userId="3f913fe9-3202-435d-b9f5-b2fca763184f" providerId="ADAL" clId="{9A9B35E0-E840-4440-A111-79935F741DA6}" dt="2022-02-03T19:23:52.467" v="4593" actId="20577"/>
          <ac:spMkLst>
            <pc:docMk/>
            <pc:sldMk cId="3369538392" sldId="323"/>
            <ac:spMk id="8" creationId="{C270CDCA-863B-40B4-96E2-C70358D66F7E}"/>
          </ac:spMkLst>
        </pc:spChg>
      </pc:sldChg>
      <pc:sldChg chg="add del">
        <pc:chgData name="Júlio César Chaves" userId="3f913fe9-3202-435d-b9f5-b2fca763184f" providerId="ADAL" clId="{9A9B35E0-E840-4440-A111-79935F741DA6}" dt="2022-02-03T19:44:53.775" v="5455" actId="47"/>
        <pc:sldMkLst>
          <pc:docMk/>
          <pc:sldMk cId="1135160522" sldId="326"/>
        </pc:sldMkLst>
      </pc:sldChg>
      <pc:sldChg chg="del">
        <pc:chgData name="Júlio César Chaves" userId="3f913fe9-3202-435d-b9f5-b2fca763184f" providerId="ADAL" clId="{9A9B35E0-E840-4440-A111-79935F741DA6}" dt="2022-02-01T23:43:17.279" v="72" actId="2696"/>
        <pc:sldMkLst>
          <pc:docMk/>
          <pc:sldMk cId="3898828060" sldId="326"/>
        </pc:sldMkLst>
      </pc:sldChg>
      <pc:sldChg chg="add del">
        <pc:chgData name="Júlio César Chaves" userId="3f913fe9-3202-435d-b9f5-b2fca763184f" providerId="ADAL" clId="{9A9B35E0-E840-4440-A111-79935F741DA6}" dt="2022-02-03T19:23:59.847" v="4594" actId="47"/>
        <pc:sldMkLst>
          <pc:docMk/>
          <pc:sldMk cId="1906186982" sldId="327"/>
        </pc:sldMkLst>
      </pc:sldChg>
      <pc:sldChg chg="del">
        <pc:chgData name="Júlio César Chaves" userId="3f913fe9-3202-435d-b9f5-b2fca763184f" providerId="ADAL" clId="{9A9B35E0-E840-4440-A111-79935F741DA6}" dt="2022-02-01T23:43:17.279" v="72" actId="2696"/>
        <pc:sldMkLst>
          <pc:docMk/>
          <pc:sldMk cId="2818597822" sldId="327"/>
        </pc:sldMkLst>
      </pc:sldChg>
      <pc:sldChg chg="del">
        <pc:chgData name="Júlio César Chaves" userId="3f913fe9-3202-435d-b9f5-b2fca763184f" providerId="ADAL" clId="{9A9B35E0-E840-4440-A111-79935F741DA6}" dt="2022-02-01T23:43:17.279" v="72" actId="2696"/>
        <pc:sldMkLst>
          <pc:docMk/>
          <pc:sldMk cId="1296444834" sldId="328"/>
        </pc:sldMkLst>
      </pc:sldChg>
      <pc:sldChg chg="add">
        <pc:chgData name="Júlio César Chaves" userId="3f913fe9-3202-435d-b9f5-b2fca763184f" providerId="ADAL" clId="{9A9B35E0-E840-4440-A111-79935F741DA6}" dt="2022-02-01T23:43:21.675" v="73"/>
        <pc:sldMkLst>
          <pc:docMk/>
          <pc:sldMk cId="3562901703" sldId="328"/>
        </pc:sldMkLst>
      </pc:sldChg>
      <pc:sldChg chg="del">
        <pc:chgData name="Júlio César Chaves" userId="3f913fe9-3202-435d-b9f5-b2fca763184f" providerId="ADAL" clId="{9A9B35E0-E840-4440-A111-79935F741DA6}" dt="2022-02-04T16:50:09.975" v="11497" actId="47"/>
        <pc:sldMkLst>
          <pc:docMk/>
          <pc:sldMk cId="632685977" sldId="329"/>
        </pc:sldMkLst>
      </pc:sldChg>
      <pc:sldChg chg="del">
        <pc:chgData name="Júlio César Chaves" userId="3f913fe9-3202-435d-b9f5-b2fca763184f" providerId="ADAL" clId="{9A9B35E0-E840-4440-A111-79935F741DA6}" dt="2022-02-04T16:50:09.975" v="11497" actId="47"/>
        <pc:sldMkLst>
          <pc:docMk/>
          <pc:sldMk cId="1993423019" sldId="330"/>
        </pc:sldMkLst>
      </pc:sldChg>
      <pc:sldChg chg="delSp modSp add del mod">
        <pc:chgData name="Júlio César Chaves" userId="3f913fe9-3202-435d-b9f5-b2fca763184f" providerId="ADAL" clId="{9A9B35E0-E840-4440-A111-79935F741DA6}" dt="2022-02-03T19:43:59.571" v="5453" actId="2696"/>
        <pc:sldMkLst>
          <pc:docMk/>
          <pc:sldMk cId="3030721278" sldId="331"/>
        </pc:sldMkLst>
        <pc:spChg chg="mod">
          <ac:chgData name="Júlio César Chaves" userId="3f913fe9-3202-435d-b9f5-b2fca763184f" providerId="ADAL" clId="{9A9B35E0-E840-4440-A111-79935F741DA6}" dt="2022-02-02T00:21:15.184" v="421" actId="20577"/>
          <ac:spMkLst>
            <pc:docMk/>
            <pc:sldMk cId="3030721278" sldId="331"/>
            <ac:spMk id="5" creationId="{00000000-0000-0000-0000-000000000000}"/>
          </ac:spMkLst>
        </pc:spChg>
        <pc:spChg chg="del">
          <ac:chgData name="Júlio César Chaves" userId="3f913fe9-3202-435d-b9f5-b2fca763184f" providerId="ADAL" clId="{9A9B35E0-E840-4440-A111-79935F741DA6}" dt="2022-02-02T00:20:57.606" v="419" actId="478"/>
          <ac:spMkLst>
            <pc:docMk/>
            <pc:sldMk cId="3030721278" sldId="331"/>
            <ac:spMk id="7" creationId="{F84591A1-0537-4950-AABB-5E6A8B0D8E5E}"/>
          </ac:spMkLst>
        </pc:spChg>
        <pc:picChg chg="mod">
          <ac:chgData name="Júlio César Chaves" userId="3f913fe9-3202-435d-b9f5-b2fca763184f" providerId="ADAL" clId="{9A9B35E0-E840-4440-A111-79935F741DA6}" dt="2022-02-02T00:20:55.092" v="418" actId="1076"/>
          <ac:picMkLst>
            <pc:docMk/>
            <pc:sldMk cId="3030721278" sldId="331"/>
            <ac:picMk id="6" creationId="{591E8088-FBB0-4480-8A9A-AE7D718CBAE6}"/>
          </ac:picMkLst>
        </pc:picChg>
      </pc:sldChg>
      <pc:sldChg chg="add del">
        <pc:chgData name="Júlio César Chaves" userId="3f913fe9-3202-435d-b9f5-b2fca763184f" providerId="ADAL" clId="{9A9B35E0-E840-4440-A111-79935F741DA6}" dt="2022-02-03T21:32:05.540" v="5613" actId="2696"/>
        <pc:sldMkLst>
          <pc:docMk/>
          <pc:sldMk cId="3063210568" sldId="331"/>
        </pc:sldMkLst>
      </pc:sldChg>
      <pc:sldChg chg="modSp del mod">
        <pc:chgData name="Júlio César Chaves" userId="3f913fe9-3202-435d-b9f5-b2fca763184f" providerId="ADAL" clId="{9A9B35E0-E840-4440-A111-79935F741DA6}" dt="2022-02-02T00:20:39.290" v="416" actId="2696"/>
        <pc:sldMkLst>
          <pc:docMk/>
          <pc:sldMk cId="3945369851" sldId="331"/>
        </pc:sldMkLst>
        <pc:spChg chg="mod">
          <ac:chgData name="Júlio César Chaves" userId="3f913fe9-3202-435d-b9f5-b2fca763184f" providerId="ADAL" clId="{9A9B35E0-E840-4440-A111-79935F741DA6}" dt="2022-02-02T00:08:58.974" v="258" actId="108"/>
          <ac:spMkLst>
            <pc:docMk/>
            <pc:sldMk cId="3945369851" sldId="331"/>
            <ac:spMk id="2" creationId="{00000000-0000-0000-0000-000000000000}"/>
          </ac:spMkLst>
        </pc:spChg>
      </pc:sldChg>
      <pc:sldChg chg="add del">
        <pc:chgData name="Júlio César Chaves" userId="3f913fe9-3202-435d-b9f5-b2fca763184f" providerId="ADAL" clId="{9A9B35E0-E840-4440-A111-79935F741DA6}" dt="2022-02-03T21:59:46.414" v="5890" actId="47"/>
        <pc:sldMkLst>
          <pc:docMk/>
          <pc:sldMk cId="4039240893" sldId="331"/>
        </pc:sldMkLst>
      </pc:sldChg>
      <pc:sldChg chg="add del">
        <pc:chgData name="Júlio César Chaves" userId="3f913fe9-3202-435d-b9f5-b2fca763184f" providerId="ADAL" clId="{9A9B35E0-E840-4440-A111-79935F741DA6}" dt="2022-02-03T21:32:05.540" v="5613" actId="2696"/>
        <pc:sldMkLst>
          <pc:docMk/>
          <pc:sldMk cId="681479917" sldId="332"/>
        </pc:sldMkLst>
      </pc:sldChg>
      <pc:sldChg chg="modSp del mod">
        <pc:chgData name="Júlio César Chaves" userId="3f913fe9-3202-435d-b9f5-b2fca763184f" providerId="ADAL" clId="{9A9B35E0-E840-4440-A111-79935F741DA6}" dt="2022-02-02T00:22:12.779" v="469" actId="2696"/>
        <pc:sldMkLst>
          <pc:docMk/>
          <pc:sldMk cId="1614377096" sldId="332"/>
        </pc:sldMkLst>
        <pc:spChg chg="mod">
          <ac:chgData name="Júlio César Chaves" userId="3f913fe9-3202-435d-b9f5-b2fca763184f" providerId="ADAL" clId="{9A9B35E0-E840-4440-A111-79935F741DA6}" dt="2022-02-02T00:09:03.025" v="259" actId="108"/>
          <ac:spMkLst>
            <pc:docMk/>
            <pc:sldMk cId="1614377096" sldId="332"/>
            <ac:spMk id="2" creationId="{00000000-0000-0000-0000-000000000000}"/>
          </ac:spMkLst>
        </pc:spChg>
      </pc:sldChg>
      <pc:sldChg chg="add del">
        <pc:chgData name="Júlio César Chaves" userId="3f913fe9-3202-435d-b9f5-b2fca763184f" providerId="ADAL" clId="{9A9B35E0-E840-4440-A111-79935F741DA6}" dt="2022-02-03T19:43:59.571" v="5453" actId="2696"/>
        <pc:sldMkLst>
          <pc:docMk/>
          <pc:sldMk cId="2472542480" sldId="332"/>
        </pc:sldMkLst>
      </pc:sldChg>
      <pc:sldChg chg="add del">
        <pc:chgData name="Júlio César Chaves" userId="3f913fe9-3202-435d-b9f5-b2fca763184f" providerId="ADAL" clId="{9A9B35E0-E840-4440-A111-79935F741DA6}" dt="2022-02-03T21:59:46.414" v="5890" actId="47"/>
        <pc:sldMkLst>
          <pc:docMk/>
          <pc:sldMk cId="2483796298" sldId="332"/>
        </pc:sldMkLst>
      </pc:sldChg>
      <pc:sldChg chg="add del">
        <pc:chgData name="Júlio César Chaves" userId="3f913fe9-3202-435d-b9f5-b2fca763184f" providerId="ADAL" clId="{9A9B35E0-E840-4440-A111-79935F741DA6}" dt="2022-02-03T21:36:45.452" v="5883" actId="2696"/>
        <pc:sldMkLst>
          <pc:docMk/>
          <pc:sldMk cId="353917276" sldId="333"/>
        </pc:sldMkLst>
      </pc:sldChg>
      <pc:sldChg chg="modSp del mod">
        <pc:chgData name="Júlio César Chaves" userId="3f913fe9-3202-435d-b9f5-b2fca763184f" providerId="ADAL" clId="{9A9B35E0-E840-4440-A111-79935F741DA6}" dt="2022-02-02T00:22:32.658" v="471" actId="2696"/>
        <pc:sldMkLst>
          <pc:docMk/>
          <pc:sldMk cId="660959507" sldId="333"/>
        </pc:sldMkLst>
        <pc:spChg chg="mod">
          <ac:chgData name="Júlio César Chaves" userId="3f913fe9-3202-435d-b9f5-b2fca763184f" providerId="ADAL" clId="{9A9B35E0-E840-4440-A111-79935F741DA6}" dt="2022-02-02T00:09:05.442" v="260" actId="108"/>
          <ac:spMkLst>
            <pc:docMk/>
            <pc:sldMk cId="660959507" sldId="333"/>
            <ac:spMk id="2" creationId="{00000000-0000-0000-0000-000000000000}"/>
          </ac:spMkLst>
        </pc:spChg>
      </pc:sldChg>
      <pc:sldChg chg="add del">
        <pc:chgData name="Júlio César Chaves" userId="3f913fe9-3202-435d-b9f5-b2fca763184f" providerId="ADAL" clId="{9A9B35E0-E840-4440-A111-79935F741DA6}" dt="2022-02-03T21:59:46.414" v="5890" actId="47"/>
        <pc:sldMkLst>
          <pc:docMk/>
          <pc:sldMk cId="1322854909" sldId="333"/>
        </pc:sldMkLst>
      </pc:sldChg>
      <pc:sldChg chg="add del">
        <pc:chgData name="Júlio César Chaves" userId="3f913fe9-3202-435d-b9f5-b2fca763184f" providerId="ADAL" clId="{9A9B35E0-E840-4440-A111-79935F741DA6}" dt="2022-02-03T19:43:59.571" v="5453" actId="2696"/>
        <pc:sldMkLst>
          <pc:docMk/>
          <pc:sldMk cId="4243008552" sldId="333"/>
        </pc:sldMkLst>
      </pc:sldChg>
      <pc:sldChg chg="add del">
        <pc:chgData name="Júlio César Chaves" userId="3f913fe9-3202-435d-b9f5-b2fca763184f" providerId="ADAL" clId="{9A9B35E0-E840-4440-A111-79935F741DA6}" dt="2022-02-03T21:59:46.414" v="5890" actId="47"/>
        <pc:sldMkLst>
          <pc:docMk/>
          <pc:sldMk cId="50320131" sldId="334"/>
        </pc:sldMkLst>
      </pc:sldChg>
      <pc:sldChg chg="modSp del mod">
        <pc:chgData name="Júlio César Chaves" userId="3f913fe9-3202-435d-b9f5-b2fca763184f" providerId="ADAL" clId="{9A9B35E0-E840-4440-A111-79935F741DA6}" dt="2022-02-02T00:22:53.449" v="473" actId="2696"/>
        <pc:sldMkLst>
          <pc:docMk/>
          <pc:sldMk cId="1166463077" sldId="334"/>
        </pc:sldMkLst>
        <pc:spChg chg="mod">
          <ac:chgData name="Júlio César Chaves" userId="3f913fe9-3202-435d-b9f5-b2fca763184f" providerId="ADAL" clId="{9A9B35E0-E840-4440-A111-79935F741DA6}" dt="2022-02-02T00:09:07.997" v="261" actId="108"/>
          <ac:spMkLst>
            <pc:docMk/>
            <pc:sldMk cId="1166463077" sldId="334"/>
            <ac:spMk id="2" creationId="{00000000-0000-0000-0000-000000000000}"/>
          </ac:spMkLst>
        </pc:spChg>
      </pc:sldChg>
      <pc:sldChg chg="addSp delSp modSp add del mod">
        <pc:chgData name="Júlio César Chaves" userId="3f913fe9-3202-435d-b9f5-b2fca763184f" providerId="ADAL" clId="{9A9B35E0-E840-4440-A111-79935F741DA6}" dt="2022-02-03T21:37:32.571" v="5885" actId="2696"/>
        <pc:sldMkLst>
          <pc:docMk/>
          <pc:sldMk cId="1306018283" sldId="334"/>
        </pc:sldMkLst>
        <pc:spChg chg="del">
          <ac:chgData name="Júlio César Chaves" userId="3f913fe9-3202-435d-b9f5-b2fca763184f" providerId="ADAL" clId="{9A9B35E0-E840-4440-A111-79935F741DA6}" dt="2022-02-03T21:00:03.832" v="5463" actId="478"/>
          <ac:spMkLst>
            <pc:docMk/>
            <pc:sldMk cId="1306018283" sldId="334"/>
            <ac:spMk id="4" creationId="{C9695BC1-BBBD-4023-98F3-81ACF5BBFB57}"/>
          </ac:spMkLst>
        </pc:spChg>
        <pc:spChg chg="mod">
          <ac:chgData name="Júlio César Chaves" userId="3f913fe9-3202-435d-b9f5-b2fca763184f" providerId="ADAL" clId="{9A9B35E0-E840-4440-A111-79935F741DA6}" dt="2022-02-03T20:59:35.405" v="5458" actId="6549"/>
          <ac:spMkLst>
            <pc:docMk/>
            <pc:sldMk cId="1306018283" sldId="334"/>
            <ac:spMk id="5" creationId="{00000000-0000-0000-0000-000000000000}"/>
          </ac:spMkLst>
        </pc:spChg>
        <pc:spChg chg="del">
          <ac:chgData name="Júlio César Chaves" userId="3f913fe9-3202-435d-b9f5-b2fca763184f" providerId="ADAL" clId="{9A9B35E0-E840-4440-A111-79935F741DA6}" dt="2022-02-03T21:00:06.335" v="5464" actId="478"/>
          <ac:spMkLst>
            <pc:docMk/>
            <pc:sldMk cId="1306018283" sldId="334"/>
            <ac:spMk id="7" creationId="{F84591A1-0537-4950-AABB-5E6A8B0D8E5E}"/>
          </ac:spMkLst>
        </pc:spChg>
        <pc:spChg chg="add mod">
          <ac:chgData name="Júlio César Chaves" userId="3f913fe9-3202-435d-b9f5-b2fca763184f" providerId="ADAL" clId="{9A9B35E0-E840-4440-A111-79935F741DA6}" dt="2022-02-03T21:06:18.715" v="5524" actId="1076"/>
          <ac:spMkLst>
            <pc:docMk/>
            <pc:sldMk cId="1306018283" sldId="334"/>
            <ac:spMk id="15" creationId="{035AB24E-3FFA-4DE0-A748-3C20B02FF636}"/>
          </ac:spMkLst>
        </pc:spChg>
        <pc:spChg chg="add mod">
          <ac:chgData name="Júlio César Chaves" userId="3f913fe9-3202-435d-b9f5-b2fca763184f" providerId="ADAL" clId="{9A9B35E0-E840-4440-A111-79935F741DA6}" dt="2022-02-03T21:04:24.352" v="5485" actId="14100"/>
          <ac:spMkLst>
            <pc:docMk/>
            <pc:sldMk cId="1306018283" sldId="334"/>
            <ac:spMk id="16" creationId="{0A645BB2-DB55-455E-8D77-EA3C5F40600B}"/>
          </ac:spMkLst>
        </pc:spChg>
        <pc:spChg chg="add mod">
          <ac:chgData name="Júlio César Chaves" userId="3f913fe9-3202-435d-b9f5-b2fca763184f" providerId="ADAL" clId="{9A9B35E0-E840-4440-A111-79935F741DA6}" dt="2022-02-03T21:07:00.615" v="5546" actId="20577"/>
          <ac:spMkLst>
            <pc:docMk/>
            <pc:sldMk cId="1306018283" sldId="334"/>
            <ac:spMk id="17" creationId="{37ADD4E0-CF7A-4464-A97D-D3982E7710D7}"/>
          </ac:spMkLst>
        </pc:spChg>
        <pc:spChg chg="add mod">
          <ac:chgData name="Júlio César Chaves" userId="3f913fe9-3202-435d-b9f5-b2fca763184f" providerId="ADAL" clId="{9A9B35E0-E840-4440-A111-79935F741DA6}" dt="2022-02-03T21:06:57.019" v="5544" actId="20577"/>
          <ac:spMkLst>
            <pc:docMk/>
            <pc:sldMk cId="1306018283" sldId="334"/>
            <ac:spMk id="20" creationId="{0B4FE882-C3F4-4F81-82CE-EE5FE568F11F}"/>
          </ac:spMkLst>
        </pc:spChg>
        <pc:spChg chg="add mod">
          <ac:chgData name="Júlio César Chaves" userId="3f913fe9-3202-435d-b9f5-b2fca763184f" providerId="ADAL" clId="{9A9B35E0-E840-4440-A111-79935F741DA6}" dt="2022-02-03T21:07:39.339" v="5570" actId="1076"/>
          <ac:spMkLst>
            <pc:docMk/>
            <pc:sldMk cId="1306018283" sldId="334"/>
            <ac:spMk id="21" creationId="{30400FB8-198B-4E32-99A8-A40439239F49}"/>
          </ac:spMkLst>
        </pc:spChg>
        <pc:picChg chg="del">
          <ac:chgData name="Júlio César Chaves" userId="3f913fe9-3202-435d-b9f5-b2fca763184f" providerId="ADAL" clId="{9A9B35E0-E840-4440-A111-79935F741DA6}" dt="2022-02-03T20:59:28.536" v="5457" actId="478"/>
          <ac:picMkLst>
            <pc:docMk/>
            <pc:sldMk cId="1306018283" sldId="334"/>
            <ac:picMk id="3" creationId="{472D9332-9056-442D-9096-6C6D23C38F1E}"/>
          </ac:picMkLst>
        </pc:picChg>
        <pc:picChg chg="add del mod">
          <ac:chgData name="Júlio César Chaves" userId="3f913fe9-3202-435d-b9f5-b2fca763184f" providerId="ADAL" clId="{9A9B35E0-E840-4440-A111-79935F741DA6}" dt="2022-02-03T21:06:02.805" v="5521" actId="478"/>
          <ac:picMkLst>
            <pc:docMk/>
            <pc:sldMk cId="1306018283" sldId="334"/>
            <ac:picMk id="8" creationId="{425FA9AA-3EF2-4084-A313-ED313A76A851}"/>
          </ac:picMkLst>
        </pc:picChg>
        <pc:picChg chg="add mod">
          <ac:chgData name="Júlio César Chaves" userId="3f913fe9-3202-435d-b9f5-b2fca763184f" providerId="ADAL" clId="{9A9B35E0-E840-4440-A111-79935F741DA6}" dt="2022-02-03T21:11:21.081" v="5612" actId="1076"/>
          <ac:picMkLst>
            <pc:docMk/>
            <pc:sldMk cId="1306018283" sldId="334"/>
            <ac:picMk id="10" creationId="{5C245A9D-DA48-41FE-996A-FD71CF70520D}"/>
          </ac:picMkLst>
        </pc:picChg>
        <pc:picChg chg="add mod">
          <ac:chgData name="Júlio César Chaves" userId="3f913fe9-3202-435d-b9f5-b2fca763184f" providerId="ADAL" clId="{9A9B35E0-E840-4440-A111-79935F741DA6}" dt="2022-02-03T21:03:51.067" v="5472" actId="1076"/>
          <ac:picMkLst>
            <pc:docMk/>
            <pc:sldMk cId="1306018283" sldId="334"/>
            <ac:picMk id="12" creationId="{584B223F-8F1E-46D6-ABD4-2661F069EF9B}"/>
          </ac:picMkLst>
        </pc:picChg>
        <pc:picChg chg="add mod">
          <ac:chgData name="Júlio César Chaves" userId="3f913fe9-3202-435d-b9f5-b2fca763184f" providerId="ADAL" clId="{9A9B35E0-E840-4440-A111-79935F741DA6}" dt="2022-02-03T21:06:18.715" v="5524" actId="1076"/>
          <ac:picMkLst>
            <pc:docMk/>
            <pc:sldMk cId="1306018283" sldId="334"/>
            <ac:picMk id="14" creationId="{14646114-B6C6-4A41-8798-BC576C002BC1}"/>
          </ac:picMkLst>
        </pc:picChg>
        <pc:picChg chg="add mod">
          <ac:chgData name="Júlio César Chaves" userId="3f913fe9-3202-435d-b9f5-b2fca763184f" providerId="ADAL" clId="{9A9B35E0-E840-4440-A111-79935F741DA6}" dt="2022-02-03T21:06:11.996" v="5523" actId="1076"/>
          <ac:picMkLst>
            <pc:docMk/>
            <pc:sldMk cId="1306018283" sldId="334"/>
            <ac:picMk id="19" creationId="{DEB4162C-21E4-4BD3-99E2-B5DA924F9313}"/>
          </ac:picMkLst>
        </pc:picChg>
        <pc:cxnChg chg="add mod">
          <ac:chgData name="Júlio César Chaves" userId="3f913fe9-3202-435d-b9f5-b2fca763184f" providerId="ADAL" clId="{9A9B35E0-E840-4440-A111-79935F741DA6}" dt="2022-02-03T21:07:54.742" v="5572" actId="13822"/>
          <ac:cxnSpMkLst>
            <pc:docMk/>
            <pc:sldMk cId="1306018283" sldId="334"/>
            <ac:cxnSpMk id="23" creationId="{A6A2577E-EC40-452A-ACCB-EA972D372A04}"/>
          </ac:cxnSpMkLst>
        </pc:cxnChg>
        <pc:cxnChg chg="add mod">
          <ac:chgData name="Júlio César Chaves" userId="3f913fe9-3202-435d-b9f5-b2fca763184f" providerId="ADAL" clId="{9A9B35E0-E840-4440-A111-79935F741DA6}" dt="2022-02-03T21:08:04.231" v="5575" actId="14100"/>
          <ac:cxnSpMkLst>
            <pc:docMk/>
            <pc:sldMk cId="1306018283" sldId="334"/>
            <ac:cxnSpMk id="24" creationId="{8CE9E64E-0956-479F-96F5-2F0053CB4D42}"/>
          </ac:cxnSpMkLst>
        </pc:cxnChg>
        <pc:cxnChg chg="add mod">
          <ac:chgData name="Júlio César Chaves" userId="3f913fe9-3202-435d-b9f5-b2fca763184f" providerId="ADAL" clId="{9A9B35E0-E840-4440-A111-79935F741DA6}" dt="2022-02-03T21:08:11.138" v="5578" actId="14100"/>
          <ac:cxnSpMkLst>
            <pc:docMk/>
            <pc:sldMk cId="1306018283" sldId="334"/>
            <ac:cxnSpMk id="26" creationId="{B1483963-708D-4425-ACCC-85D21394089C}"/>
          </ac:cxnSpMkLst>
        </pc:cxnChg>
        <pc:cxnChg chg="add mod">
          <ac:chgData name="Júlio César Chaves" userId="3f913fe9-3202-435d-b9f5-b2fca763184f" providerId="ADAL" clId="{9A9B35E0-E840-4440-A111-79935F741DA6}" dt="2022-02-03T21:08:24.955" v="5582" actId="14100"/>
          <ac:cxnSpMkLst>
            <pc:docMk/>
            <pc:sldMk cId="1306018283" sldId="334"/>
            <ac:cxnSpMk id="29" creationId="{F0139D88-83C1-4186-B5C9-EF405BD561B5}"/>
          </ac:cxnSpMkLst>
        </pc:cxnChg>
        <pc:cxnChg chg="add mod">
          <ac:chgData name="Júlio César Chaves" userId="3f913fe9-3202-435d-b9f5-b2fca763184f" providerId="ADAL" clId="{9A9B35E0-E840-4440-A111-79935F741DA6}" dt="2022-02-03T21:08:59.802" v="5596" actId="14100"/>
          <ac:cxnSpMkLst>
            <pc:docMk/>
            <pc:sldMk cId="1306018283" sldId="334"/>
            <ac:cxnSpMk id="32" creationId="{D71F200C-DD9E-477E-905A-2DFE0064D33D}"/>
          </ac:cxnSpMkLst>
        </pc:cxnChg>
        <pc:cxnChg chg="add mod">
          <ac:chgData name="Júlio César Chaves" userId="3f913fe9-3202-435d-b9f5-b2fca763184f" providerId="ADAL" clId="{9A9B35E0-E840-4440-A111-79935F741DA6}" dt="2022-02-03T21:08:43.563" v="5589" actId="14100"/>
          <ac:cxnSpMkLst>
            <pc:docMk/>
            <pc:sldMk cId="1306018283" sldId="334"/>
            <ac:cxnSpMk id="35" creationId="{749F875C-669D-4577-8276-962536994B20}"/>
          </ac:cxnSpMkLst>
        </pc:cxnChg>
        <pc:cxnChg chg="add mod">
          <ac:chgData name="Júlio César Chaves" userId="3f913fe9-3202-435d-b9f5-b2fca763184f" providerId="ADAL" clId="{9A9B35E0-E840-4440-A111-79935F741DA6}" dt="2022-02-03T21:08:50.119" v="5592" actId="14100"/>
          <ac:cxnSpMkLst>
            <pc:docMk/>
            <pc:sldMk cId="1306018283" sldId="334"/>
            <ac:cxnSpMk id="38" creationId="{BDAED3D1-C592-42C5-8C0B-9CEB15402B01}"/>
          </ac:cxnSpMkLst>
        </pc:cxnChg>
        <pc:cxnChg chg="add mod">
          <ac:chgData name="Júlio César Chaves" userId="3f913fe9-3202-435d-b9f5-b2fca763184f" providerId="ADAL" clId="{9A9B35E0-E840-4440-A111-79935F741DA6}" dt="2022-02-03T21:08:55.960" v="5595" actId="14100"/>
          <ac:cxnSpMkLst>
            <pc:docMk/>
            <pc:sldMk cId="1306018283" sldId="334"/>
            <ac:cxnSpMk id="41" creationId="{26432AD9-66FF-40F1-B680-D7424225623E}"/>
          </ac:cxnSpMkLst>
        </pc:cxnChg>
      </pc:sldChg>
      <pc:sldChg chg="add del">
        <pc:chgData name="Júlio César Chaves" userId="3f913fe9-3202-435d-b9f5-b2fca763184f" providerId="ADAL" clId="{9A9B35E0-E840-4440-A111-79935F741DA6}" dt="2022-02-03T19:43:59.571" v="5453" actId="2696"/>
        <pc:sldMkLst>
          <pc:docMk/>
          <pc:sldMk cId="4077859107" sldId="334"/>
        </pc:sldMkLst>
      </pc:sldChg>
      <pc:sldChg chg="modSp del mod">
        <pc:chgData name="Júlio César Chaves" userId="3f913fe9-3202-435d-b9f5-b2fca763184f" providerId="ADAL" clId="{9A9B35E0-E840-4440-A111-79935F741DA6}" dt="2022-02-03T19:43:59.571" v="5453" actId="2696"/>
        <pc:sldMkLst>
          <pc:docMk/>
          <pc:sldMk cId="879659702" sldId="335"/>
        </pc:sldMkLst>
        <pc:spChg chg="mod">
          <ac:chgData name="Júlio César Chaves" userId="3f913fe9-3202-435d-b9f5-b2fca763184f" providerId="ADAL" clId="{9A9B35E0-E840-4440-A111-79935F741DA6}" dt="2022-02-02T00:09:11.076" v="262" actId="108"/>
          <ac:spMkLst>
            <pc:docMk/>
            <pc:sldMk cId="879659702" sldId="335"/>
            <ac:spMk id="2" creationId="{00000000-0000-0000-0000-000000000000}"/>
          </ac:spMkLst>
        </pc:spChg>
        <pc:picChg chg="mod">
          <ac:chgData name="Júlio César Chaves" userId="3f913fe9-3202-435d-b9f5-b2fca763184f" providerId="ADAL" clId="{9A9B35E0-E840-4440-A111-79935F741DA6}" dt="2022-02-02T00:26:10.617" v="475" actId="1076"/>
          <ac:picMkLst>
            <pc:docMk/>
            <pc:sldMk cId="879659702" sldId="335"/>
            <ac:picMk id="3" creationId="{3D2DF9CB-1C8E-46B1-B268-76FBAFD1A85A}"/>
          </ac:picMkLst>
        </pc:picChg>
      </pc:sldChg>
      <pc:sldChg chg="add del">
        <pc:chgData name="Júlio César Chaves" userId="3f913fe9-3202-435d-b9f5-b2fca763184f" providerId="ADAL" clId="{9A9B35E0-E840-4440-A111-79935F741DA6}" dt="2022-02-03T21:59:46.414" v="5890" actId="47"/>
        <pc:sldMkLst>
          <pc:docMk/>
          <pc:sldMk cId="1514918282" sldId="335"/>
        </pc:sldMkLst>
      </pc:sldChg>
      <pc:sldChg chg="del">
        <pc:chgData name="Júlio César Chaves" userId="3f913fe9-3202-435d-b9f5-b2fca763184f" providerId="ADAL" clId="{9A9B35E0-E840-4440-A111-79935F741DA6}" dt="2022-02-04T16:50:09.975" v="11497" actId="47"/>
        <pc:sldMkLst>
          <pc:docMk/>
          <pc:sldMk cId="1867717464" sldId="338"/>
        </pc:sldMkLst>
      </pc:sldChg>
      <pc:sldChg chg="del">
        <pc:chgData name="Júlio César Chaves" userId="3f913fe9-3202-435d-b9f5-b2fca763184f" providerId="ADAL" clId="{9A9B35E0-E840-4440-A111-79935F741DA6}" dt="2022-02-04T16:50:09.975" v="11497" actId="47"/>
        <pc:sldMkLst>
          <pc:docMk/>
          <pc:sldMk cId="754747553" sldId="339"/>
        </pc:sldMkLst>
      </pc:sldChg>
      <pc:sldChg chg="del">
        <pc:chgData name="Júlio César Chaves" userId="3f913fe9-3202-435d-b9f5-b2fca763184f" providerId="ADAL" clId="{9A9B35E0-E840-4440-A111-79935F741DA6}" dt="2022-02-04T16:50:09.975" v="11497" actId="47"/>
        <pc:sldMkLst>
          <pc:docMk/>
          <pc:sldMk cId="2347751309" sldId="342"/>
        </pc:sldMkLst>
      </pc:sldChg>
      <pc:sldChg chg="del">
        <pc:chgData name="Júlio César Chaves" userId="3f913fe9-3202-435d-b9f5-b2fca763184f" providerId="ADAL" clId="{9A9B35E0-E840-4440-A111-79935F741DA6}" dt="2022-02-04T16:50:09.975" v="11497" actId="47"/>
        <pc:sldMkLst>
          <pc:docMk/>
          <pc:sldMk cId="3242401903" sldId="343"/>
        </pc:sldMkLst>
      </pc:sldChg>
      <pc:sldChg chg="del">
        <pc:chgData name="Júlio César Chaves" userId="3f913fe9-3202-435d-b9f5-b2fca763184f" providerId="ADAL" clId="{9A9B35E0-E840-4440-A111-79935F741DA6}" dt="2022-02-04T16:50:09.975" v="11497" actId="47"/>
        <pc:sldMkLst>
          <pc:docMk/>
          <pc:sldMk cId="4049056882" sldId="344"/>
        </pc:sldMkLst>
      </pc:sldChg>
      <pc:sldChg chg="del">
        <pc:chgData name="Júlio César Chaves" userId="3f913fe9-3202-435d-b9f5-b2fca763184f" providerId="ADAL" clId="{9A9B35E0-E840-4440-A111-79935F741DA6}" dt="2022-02-04T16:50:09.975" v="11497" actId="47"/>
        <pc:sldMkLst>
          <pc:docMk/>
          <pc:sldMk cId="1492947153" sldId="345"/>
        </pc:sldMkLst>
      </pc:sldChg>
      <pc:sldChg chg="modSp mod">
        <pc:chgData name="Júlio César Chaves" userId="3f913fe9-3202-435d-b9f5-b2fca763184f" providerId="ADAL" clId="{9A9B35E0-E840-4440-A111-79935F741DA6}" dt="2022-02-04T17:04:29.265" v="11819" actId="1076"/>
        <pc:sldMkLst>
          <pc:docMk/>
          <pc:sldMk cId="3001598186" sldId="346"/>
        </pc:sldMkLst>
        <pc:spChg chg="mod">
          <ac:chgData name="Júlio César Chaves" userId="3f913fe9-3202-435d-b9f5-b2fca763184f" providerId="ADAL" clId="{9A9B35E0-E840-4440-A111-79935F741DA6}" dt="2022-02-04T17:04:29.265" v="11819" actId="1076"/>
          <ac:spMkLst>
            <pc:docMk/>
            <pc:sldMk cId="3001598186" sldId="346"/>
            <ac:spMk id="24" creationId="{11EA67E0-DC44-4426-B11B-A327DE8860B1}"/>
          </ac:spMkLst>
        </pc:spChg>
      </pc:sldChg>
      <pc:sldChg chg="addSp delSp modSp new del mod">
        <pc:chgData name="Júlio César Chaves" userId="3f913fe9-3202-435d-b9f5-b2fca763184f" providerId="ADAL" clId="{9A9B35E0-E840-4440-A111-79935F741DA6}" dt="2022-02-01T23:43:17.279" v="72" actId="2696"/>
        <pc:sldMkLst>
          <pc:docMk/>
          <pc:sldMk cId="1093585818" sldId="347"/>
        </pc:sldMkLst>
        <pc:spChg chg="mod">
          <ac:chgData name="Júlio César Chaves" userId="3f913fe9-3202-435d-b9f5-b2fca763184f" providerId="ADAL" clId="{9A9B35E0-E840-4440-A111-79935F741DA6}" dt="2022-02-01T23:31:58.030" v="60" actId="20577"/>
          <ac:spMkLst>
            <pc:docMk/>
            <pc:sldMk cId="1093585818" sldId="347"/>
            <ac:spMk id="2" creationId="{020A5CE2-5F38-4796-AC87-904F0FE3E530}"/>
          </ac:spMkLst>
        </pc:spChg>
        <pc:spChg chg="del">
          <ac:chgData name="Júlio César Chaves" userId="3f913fe9-3202-435d-b9f5-b2fca763184f" providerId="ADAL" clId="{9A9B35E0-E840-4440-A111-79935F741DA6}" dt="2022-02-01T23:30:59.088" v="52" actId="478"/>
          <ac:spMkLst>
            <pc:docMk/>
            <pc:sldMk cId="1093585818" sldId="347"/>
            <ac:spMk id="3" creationId="{A50ACEE4-8071-422E-BDCA-235B4F91FB66}"/>
          </ac:spMkLst>
        </pc:spChg>
        <pc:spChg chg="mod">
          <ac:chgData name="Júlio César Chaves" userId="3f913fe9-3202-435d-b9f5-b2fca763184f" providerId="ADAL" clId="{9A9B35E0-E840-4440-A111-79935F741DA6}" dt="2022-02-01T23:31:42.824" v="55" actId="20577"/>
          <ac:spMkLst>
            <pc:docMk/>
            <pc:sldMk cId="1093585818" sldId="347"/>
            <ac:spMk id="4" creationId="{6739BDAE-B39B-4935-8F9A-64DF4DC63472}"/>
          </ac:spMkLst>
        </pc:spChg>
        <pc:picChg chg="add mod">
          <ac:chgData name="Júlio César Chaves" userId="3f913fe9-3202-435d-b9f5-b2fca763184f" providerId="ADAL" clId="{9A9B35E0-E840-4440-A111-79935F741DA6}" dt="2022-02-01T23:31:04.305" v="53" actId="1076"/>
          <ac:picMkLst>
            <pc:docMk/>
            <pc:sldMk cId="1093585818" sldId="347"/>
            <ac:picMk id="6" creationId="{06E640DA-38B3-4208-9564-E28F3CBB1020}"/>
          </ac:picMkLst>
        </pc:picChg>
        <pc:picChg chg="add mod">
          <ac:chgData name="Júlio César Chaves" userId="3f913fe9-3202-435d-b9f5-b2fca763184f" providerId="ADAL" clId="{9A9B35E0-E840-4440-A111-79935F741DA6}" dt="2022-02-01T23:30:52.407" v="51" actId="1076"/>
          <ac:picMkLst>
            <pc:docMk/>
            <pc:sldMk cId="1093585818" sldId="347"/>
            <ac:picMk id="8" creationId="{622D90D6-B546-4DD2-86AE-F243F7EACCBE}"/>
          </ac:picMkLst>
        </pc:picChg>
      </pc:sldChg>
      <pc:sldChg chg="add modNotesTx">
        <pc:chgData name="Júlio César Chaves" userId="3f913fe9-3202-435d-b9f5-b2fca763184f" providerId="ADAL" clId="{9A9B35E0-E840-4440-A111-79935F741DA6}" dt="2022-02-01T23:44:31.098" v="135" actId="20577"/>
        <pc:sldMkLst>
          <pc:docMk/>
          <pc:sldMk cId="2790062921" sldId="347"/>
        </pc:sldMkLst>
      </pc:sldChg>
      <pc:sldChg chg="add del">
        <pc:chgData name="Júlio César Chaves" userId="3f913fe9-3202-435d-b9f5-b2fca763184f" providerId="ADAL" clId="{9A9B35E0-E840-4440-A111-79935F741DA6}" dt="2022-02-03T21:59:46.414" v="5890" actId="47"/>
        <pc:sldMkLst>
          <pc:docMk/>
          <pc:sldMk cId="2756960" sldId="348"/>
        </pc:sldMkLst>
      </pc:sldChg>
      <pc:sldChg chg="add del">
        <pc:chgData name="Júlio César Chaves" userId="3f913fe9-3202-435d-b9f5-b2fca763184f" providerId="ADAL" clId="{9A9B35E0-E840-4440-A111-79935F741DA6}" dt="2022-02-03T19:43:59.571" v="5453" actId="2696"/>
        <pc:sldMkLst>
          <pc:docMk/>
          <pc:sldMk cId="3262909294" sldId="348"/>
        </pc:sldMkLst>
      </pc:sldChg>
      <pc:sldChg chg="addSp delSp modSp del mod ord chgLayout">
        <pc:chgData name="Júlio César Chaves" userId="3f913fe9-3202-435d-b9f5-b2fca763184f" providerId="ADAL" clId="{9A9B35E0-E840-4440-A111-79935F741DA6}" dt="2022-02-02T00:12:24.583" v="308" actId="47"/>
        <pc:sldMkLst>
          <pc:docMk/>
          <pc:sldMk cId="1879114160" sldId="349"/>
        </pc:sldMkLst>
        <pc:spChg chg="mod ord">
          <ac:chgData name="Júlio César Chaves" userId="3f913fe9-3202-435d-b9f5-b2fca763184f" providerId="ADAL" clId="{9A9B35E0-E840-4440-A111-79935F741DA6}" dt="2022-02-02T00:08:41.357" v="256" actId="108"/>
          <ac:spMkLst>
            <pc:docMk/>
            <pc:sldMk cId="1879114160" sldId="349"/>
            <ac:spMk id="2" creationId="{00000000-0000-0000-0000-000000000000}"/>
          </ac:spMkLst>
        </pc:spChg>
        <pc:spChg chg="add mod ord">
          <ac:chgData name="Júlio César Chaves" userId="3f913fe9-3202-435d-b9f5-b2fca763184f" providerId="ADAL" clId="{9A9B35E0-E840-4440-A111-79935F741DA6}" dt="2022-02-02T00:08:27.836" v="255" actId="700"/>
          <ac:spMkLst>
            <pc:docMk/>
            <pc:sldMk cId="1879114160" sldId="349"/>
            <ac:spMk id="4" creationId="{ECD43348-0FD3-4918-B929-C0A1E3F81F98}"/>
          </ac:spMkLst>
        </pc:spChg>
        <pc:spChg chg="mod ord">
          <ac:chgData name="Júlio César Chaves" userId="3f913fe9-3202-435d-b9f5-b2fca763184f" providerId="ADAL" clId="{9A9B35E0-E840-4440-A111-79935F741DA6}" dt="2022-02-02T00:11:52.404" v="284" actId="20577"/>
          <ac:spMkLst>
            <pc:docMk/>
            <pc:sldMk cId="1879114160" sldId="349"/>
            <ac:spMk id="5" creationId="{00000000-0000-0000-0000-000000000000}"/>
          </ac:spMkLst>
        </pc:spChg>
        <pc:spChg chg="add mod ord">
          <ac:chgData name="Júlio César Chaves" userId="3f913fe9-3202-435d-b9f5-b2fca763184f" providerId="ADAL" clId="{9A9B35E0-E840-4440-A111-79935F741DA6}" dt="2022-02-02T00:08:27.836" v="255" actId="700"/>
          <ac:spMkLst>
            <pc:docMk/>
            <pc:sldMk cId="1879114160" sldId="349"/>
            <ac:spMk id="6" creationId="{EF813E86-AEB3-4CBC-9E9C-055751640D3E}"/>
          </ac:spMkLst>
        </pc:spChg>
        <pc:spChg chg="del">
          <ac:chgData name="Júlio César Chaves" userId="3f913fe9-3202-435d-b9f5-b2fca763184f" providerId="ADAL" clId="{9A9B35E0-E840-4440-A111-79935F741DA6}" dt="2022-02-02T00:08:27.836" v="255" actId="700"/>
          <ac:spMkLst>
            <pc:docMk/>
            <pc:sldMk cId="1879114160" sldId="349"/>
            <ac:spMk id="7" creationId="{F84591A1-0537-4950-AABB-5E6A8B0D8E5E}"/>
          </ac:spMkLst>
        </pc:spChg>
        <pc:spChg chg="del">
          <ac:chgData name="Júlio César Chaves" userId="3f913fe9-3202-435d-b9f5-b2fca763184f" providerId="ADAL" clId="{9A9B35E0-E840-4440-A111-79935F741DA6}" dt="2022-02-02T00:08:27.836" v="255" actId="700"/>
          <ac:spMkLst>
            <pc:docMk/>
            <pc:sldMk cId="1879114160" sldId="349"/>
            <ac:spMk id="9" creationId="{F7F1DDA4-A70D-4685-B74C-C4F4282A398A}"/>
          </ac:spMkLst>
        </pc:spChg>
        <pc:picChg chg="del mod">
          <ac:chgData name="Júlio César Chaves" userId="3f913fe9-3202-435d-b9f5-b2fca763184f" providerId="ADAL" clId="{9A9B35E0-E840-4440-A111-79935F741DA6}" dt="2022-02-02T00:12:20.992" v="306" actId="21"/>
          <ac:picMkLst>
            <pc:docMk/>
            <pc:sldMk cId="1879114160" sldId="349"/>
            <ac:picMk id="3" creationId="{B273919B-D3EF-4120-A074-E7C4F76EB02B}"/>
          </ac:picMkLst>
        </pc:picChg>
      </pc:sldChg>
      <pc:sldChg chg="add del">
        <pc:chgData name="Júlio César Chaves" userId="3f913fe9-3202-435d-b9f5-b2fca763184f" providerId="ADAL" clId="{9A9B35E0-E840-4440-A111-79935F741DA6}" dt="2022-02-03T21:59:46.414" v="5890" actId="47"/>
        <pc:sldMkLst>
          <pc:docMk/>
          <pc:sldMk cId="1038437347" sldId="350"/>
        </pc:sldMkLst>
      </pc:sldChg>
      <pc:sldChg chg="modSp del mod">
        <pc:chgData name="Júlio César Chaves" userId="3f913fe9-3202-435d-b9f5-b2fca763184f" providerId="ADAL" clId="{9A9B35E0-E840-4440-A111-79935F741DA6}" dt="2022-02-03T19:43:59.571" v="5453" actId="2696"/>
        <pc:sldMkLst>
          <pc:docMk/>
          <pc:sldMk cId="4005531493" sldId="350"/>
        </pc:sldMkLst>
        <pc:spChg chg="mod">
          <ac:chgData name="Júlio César Chaves" userId="3f913fe9-3202-435d-b9f5-b2fca763184f" providerId="ADAL" clId="{9A9B35E0-E840-4440-A111-79935F741DA6}" dt="2022-02-02T00:08:55.934" v="257" actId="108"/>
          <ac:spMkLst>
            <pc:docMk/>
            <pc:sldMk cId="4005531493" sldId="350"/>
            <ac:spMk id="2" creationId="{00000000-0000-0000-0000-000000000000}"/>
          </ac:spMkLst>
        </pc:spChg>
        <pc:spChg chg="mod">
          <ac:chgData name="Júlio César Chaves" userId="3f913fe9-3202-435d-b9f5-b2fca763184f" providerId="ADAL" clId="{9A9B35E0-E840-4440-A111-79935F741DA6}" dt="2022-02-02T00:12:07.489" v="304" actId="20577"/>
          <ac:spMkLst>
            <pc:docMk/>
            <pc:sldMk cId="4005531493" sldId="350"/>
            <ac:spMk id="5" creationId="{00000000-0000-0000-0000-000000000000}"/>
          </ac:spMkLst>
        </pc:spChg>
      </pc:sldChg>
      <pc:sldChg chg="addSp delSp modSp add del mod">
        <pc:chgData name="Júlio César Chaves" userId="3f913fe9-3202-435d-b9f5-b2fca763184f" providerId="ADAL" clId="{9A9B35E0-E840-4440-A111-79935F741DA6}" dt="2022-02-02T00:27:25.127" v="476" actId="47"/>
        <pc:sldMkLst>
          <pc:docMk/>
          <pc:sldMk cId="3013264298" sldId="351"/>
        </pc:sldMkLst>
        <pc:spChg chg="del">
          <ac:chgData name="Júlio César Chaves" userId="3f913fe9-3202-435d-b9f5-b2fca763184f" providerId="ADAL" clId="{9A9B35E0-E840-4440-A111-79935F741DA6}" dt="2022-02-02T00:11:34.233" v="273" actId="478"/>
          <ac:spMkLst>
            <pc:docMk/>
            <pc:sldMk cId="3013264298" sldId="351"/>
            <ac:spMk id="4" creationId="{ECD43348-0FD3-4918-B929-C0A1E3F81F98}"/>
          </ac:spMkLst>
        </pc:spChg>
        <pc:spChg chg="mod">
          <ac:chgData name="Júlio César Chaves" userId="3f913fe9-3202-435d-b9f5-b2fca763184f" providerId="ADAL" clId="{9A9B35E0-E840-4440-A111-79935F741DA6}" dt="2022-02-02T00:12:01.333" v="294" actId="20577"/>
          <ac:spMkLst>
            <pc:docMk/>
            <pc:sldMk cId="3013264298" sldId="351"/>
            <ac:spMk id="5" creationId="{00000000-0000-0000-0000-000000000000}"/>
          </ac:spMkLst>
        </pc:spChg>
        <pc:spChg chg="del">
          <ac:chgData name="Júlio César Chaves" userId="3f913fe9-3202-435d-b9f5-b2fca763184f" providerId="ADAL" clId="{9A9B35E0-E840-4440-A111-79935F741DA6}" dt="2022-02-02T00:11:35.639" v="274" actId="478"/>
          <ac:spMkLst>
            <pc:docMk/>
            <pc:sldMk cId="3013264298" sldId="351"/>
            <ac:spMk id="6" creationId="{EF813E86-AEB3-4CBC-9E9C-055751640D3E}"/>
          </ac:spMkLst>
        </pc:spChg>
        <pc:picChg chg="del">
          <ac:chgData name="Júlio César Chaves" userId="3f913fe9-3202-435d-b9f5-b2fca763184f" providerId="ADAL" clId="{9A9B35E0-E840-4440-A111-79935F741DA6}" dt="2022-02-02T00:11:29.720" v="272" actId="478"/>
          <ac:picMkLst>
            <pc:docMk/>
            <pc:sldMk cId="3013264298" sldId="351"/>
            <ac:picMk id="3" creationId="{B273919B-D3EF-4120-A074-E7C4F76EB02B}"/>
          </ac:picMkLst>
        </pc:picChg>
        <pc:picChg chg="add mod">
          <ac:chgData name="Júlio César Chaves" userId="3f913fe9-3202-435d-b9f5-b2fca763184f" providerId="ADAL" clId="{9A9B35E0-E840-4440-A111-79935F741DA6}" dt="2022-02-02T00:12:22.574" v="307"/>
          <ac:picMkLst>
            <pc:docMk/>
            <pc:sldMk cId="3013264298" sldId="351"/>
            <ac:picMk id="7" creationId="{CCCD3D29-5753-4DE3-AA6E-A002F5C5FCE3}"/>
          </ac:picMkLst>
        </pc:picChg>
      </pc:sldChg>
      <pc:sldChg chg="addSp modSp add del mod">
        <pc:chgData name="Júlio César Chaves" userId="3f913fe9-3202-435d-b9f5-b2fca763184f" providerId="ADAL" clId="{9A9B35E0-E840-4440-A111-79935F741DA6}" dt="2022-02-03T19:43:59.571" v="5453" actId="2696"/>
        <pc:sldMkLst>
          <pc:docMk/>
          <pc:sldMk cId="1939800470" sldId="352"/>
        </pc:sldMkLst>
        <pc:picChg chg="add mod">
          <ac:chgData name="Júlio César Chaves" userId="3f913fe9-3202-435d-b9f5-b2fca763184f" providerId="ADAL" clId="{9A9B35E0-E840-4440-A111-79935F741DA6}" dt="2022-02-02T00:13:04.748" v="314" actId="1076"/>
          <ac:picMkLst>
            <pc:docMk/>
            <pc:sldMk cId="1939800470" sldId="352"/>
            <ac:picMk id="4" creationId="{AC0B5EE1-42AF-4AD3-B44D-1B70FAB83C53}"/>
          </ac:picMkLst>
        </pc:picChg>
        <pc:picChg chg="add mod">
          <ac:chgData name="Júlio César Chaves" userId="3f913fe9-3202-435d-b9f5-b2fca763184f" providerId="ADAL" clId="{9A9B35E0-E840-4440-A111-79935F741DA6}" dt="2022-02-02T00:13:54.496" v="322" actId="1076"/>
          <ac:picMkLst>
            <pc:docMk/>
            <pc:sldMk cId="1939800470" sldId="352"/>
            <ac:picMk id="7" creationId="{DD8D1DDE-FCA0-47DA-80FD-68302E04107E}"/>
          </ac:picMkLst>
        </pc:picChg>
        <pc:picChg chg="add mod">
          <ac:chgData name="Júlio César Chaves" userId="3f913fe9-3202-435d-b9f5-b2fca763184f" providerId="ADAL" clId="{9A9B35E0-E840-4440-A111-79935F741DA6}" dt="2022-02-02T00:13:48.757" v="321" actId="1076"/>
          <ac:picMkLst>
            <pc:docMk/>
            <pc:sldMk cId="1939800470" sldId="352"/>
            <ac:picMk id="9" creationId="{DCD4EC4B-F4C2-4F8A-8660-2031F7702336}"/>
          </ac:picMkLst>
        </pc:picChg>
      </pc:sldChg>
      <pc:sldChg chg="add del">
        <pc:chgData name="Júlio César Chaves" userId="3f913fe9-3202-435d-b9f5-b2fca763184f" providerId="ADAL" clId="{9A9B35E0-E840-4440-A111-79935F741DA6}" dt="2022-02-03T21:59:35.453" v="5889" actId="47"/>
        <pc:sldMkLst>
          <pc:docMk/>
          <pc:sldMk cId="2503420465" sldId="352"/>
        </pc:sldMkLst>
      </pc:sldChg>
      <pc:sldChg chg="add del">
        <pc:chgData name="Júlio César Chaves" userId="3f913fe9-3202-435d-b9f5-b2fca763184f" providerId="ADAL" clId="{9A9B35E0-E840-4440-A111-79935F741DA6}" dt="2022-02-03T21:59:35.453" v="5889" actId="47"/>
        <pc:sldMkLst>
          <pc:docMk/>
          <pc:sldMk cId="747850826" sldId="353"/>
        </pc:sldMkLst>
      </pc:sldChg>
      <pc:sldChg chg="addSp delSp modSp add del mod">
        <pc:chgData name="Júlio César Chaves" userId="3f913fe9-3202-435d-b9f5-b2fca763184f" providerId="ADAL" clId="{9A9B35E0-E840-4440-A111-79935F741DA6}" dt="2022-02-03T19:43:59.571" v="5453" actId="2696"/>
        <pc:sldMkLst>
          <pc:docMk/>
          <pc:sldMk cId="2616212160" sldId="353"/>
        </pc:sldMkLst>
        <pc:picChg chg="del">
          <ac:chgData name="Júlio César Chaves" userId="3f913fe9-3202-435d-b9f5-b2fca763184f" providerId="ADAL" clId="{9A9B35E0-E840-4440-A111-79935F741DA6}" dt="2022-02-02T00:13:14.384" v="316" actId="478"/>
          <ac:picMkLst>
            <pc:docMk/>
            <pc:sldMk cId="2616212160" sldId="353"/>
            <ac:picMk id="4" creationId="{AC0B5EE1-42AF-4AD3-B44D-1B70FAB83C53}"/>
          </ac:picMkLst>
        </pc:picChg>
        <pc:picChg chg="add mod">
          <ac:chgData name="Júlio César Chaves" userId="3f913fe9-3202-435d-b9f5-b2fca763184f" providerId="ADAL" clId="{9A9B35E0-E840-4440-A111-79935F741DA6}" dt="2022-02-02T00:14:47.601" v="324" actId="1076"/>
          <ac:picMkLst>
            <pc:docMk/>
            <pc:sldMk cId="2616212160" sldId="353"/>
            <ac:picMk id="6" creationId="{35593CA5-E012-4F78-AEB6-E2CE3F4418F7}"/>
          </ac:picMkLst>
        </pc:picChg>
        <pc:picChg chg="del">
          <ac:chgData name="Júlio César Chaves" userId="3f913fe9-3202-435d-b9f5-b2fca763184f" providerId="ADAL" clId="{9A9B35E0-E840-4440-A111-79935F741DA6}" dt="2022-02-02T00:13:14.384" v="316" actId="478"/>
          <ac:picMkLst>
            <pc:docMk/>
            <pc:sldMk cId="2616212160" sldId="353"/>
            <ac:picMk id="7" creationId="{DD8D1DDE-FCA0-47DA-80FD-68302E04107E}"/>
          </ac:picMkLst>
        </pc:picChg>
        <pc:picChg chg="add mod">
          <ac:chgData name="Júlio César Chaves" userId="3f913fe9-3202-435d-b9f5-b2fca763184f" providerId="ADAL" clId="{9A9B35E0-E840-4440-A111-79935F741DA6}" dt="2022-02-02T00:15:00.381" v="327" actId="1076"/>
          <ac:picMkLst>
            <pc:docMk/>
            <pc:sldMk cId="2616212160" sldId="353"/>
            <ac:picMk id="9" creationId="{B1E509F4-47D3-4AC3-BAE2-214605EB6C75}"/>
          </ac:picMkLst>
        </pc:picChg>
      </pc:sldChg>
      <pc:sldChg chg="addSp modSp add del mod">
        <pc:chgData name="Júlio César Chaves" userId="3f913fe9-3202-435d-b9f5-b2fca763184f" providerId="ADAL" clId="{9A9B35E0-E840-4440-A111-79935F741DA6}" dt="2022-02-03T19:43:59.571" v="5453" actId="2696"/>
        <pc:sldMkLst>
          <pc:docMk/>
          <pc:sldMk cId="439571991" sldId="354"/>
        </pc:sldMkLst>
        <pc:picChg chg="add mod">
          <ac:chgData name="Júlio César Chaves" userId="3f913fe9-3202-435d-b9f5-b2fca763184f" providerId="ADAL" clId="{9A9B35E0-E840-4440-A111-79935F741DA6}" dt="2022-02-02T00:16:31.777" v="330" actId="1076"/>
          <ac:picMkLst>
            <pc:docMk/>
            <pc:sldMk cId="439571991" sldId="354"/>
            <ac:picMk id="4" creationId="{6765D041-1AE5-4856-99B1-CB7772487F2D}"/>
          </ac:picMkLst>
        </pc:picChg>
        <pc:picChg chg="add mod">
          <ac:chgData name="Júlio César Chaves" userId="3f913fe9-3202-435d-b9f5-b2fca763184f" providerId="ADAL" clId="{9A9B35E0-E840-4440-A111-79935F741DA6}" dt="2022-02-02T00:16:45.009" v="334" actId="1076"/>
          <ac:picMkLst>
            <pc:docMk/>
            <pc:sldMk cId="439571991" sldId="354"/>
            <ac:picMk id="7" creationId="{0A9D4771-4FEC-4A46-9CA1-4FB1A33F5364}"/>
          </ac:picMkLst>
        </pc:picChg>
      </pc:sldChg>
      <pc:sldChg chg="add del">
        <pc:chgData name="Júlio César Chaves" userId="3f913fe9-3202-435d-b9f5-b2fca763184f" providerId="ADAL" clId="{9A9B35E0-E840-4440-A111-79935F741DA6}" dt="2022-02-03T21:59:35.453" v="5889" actId="47"/>
        <pc:sldMkLst>
          <pc:docMk/>
          <pc:sldMk cId="2499485727" sldId="354"/>
        </pc:sldMkLst>
      </pc:sldChg>
      <pc:sldChg chg="add del">
        <pc:chgData name="Júlio César Chaves" userId="3f913fe9-3202-435d-b9f5-b2fca763184f" providerId="ADAL" clId="{9A9B35E0-E840-4440-A111-79935F741DA6}" dt="2022-02-03T21:59:35.453" v="5889" actId="47"/>
        <pc:sldMkLst>
          <pc:docMk/>
          <pc:sldMk cId="22396089" sldId="355"/>
        </pc:sldMkLst>
      </pc:sldChg>
      <pc:sldChg chg="addSp modSp add del mod">
        <pc:chgData name="Júlio César Chaves" userId="3f913fe9-3202-435d-b9f5-b2fca763184f" providerId="ADAL" clId="{9A9B35E0-E840-4440-A111-79935F741DA6}" dt="2022-02-03T19:43:59.571" v="5453" actId="2696"/>
        <pc:sldMkLst>
          <pc:docMk/>
          <pc:sldMk cId="4012619678" sldId="355"/>
        </pc:sldMkLst>
        <pc:picChg chg="add mod">
          <ac:chgData name="Júlio César Chaves" userId="3f913fe9-3202-435d-b9f5-b2fca763184f" providerId="ADAL" clId="{9A9B35E0-E840-4440-A111-79935F741DA6}" dt="2022-02-02T00:17:45.699" v="336" actId="1076"/>
          <ac:picMkLst>
            <pc:docMk/>
            <pc:sldMk cId="4012619678" sldId="355"/>
            <ac:picMk id="4" creationId="{5ABB572A-DFD7-4F28-89A4-2DB06C76B2DE}"/>
          </ac:picMkLst>
        </pc:picChg>
        <pc:picChg chg="add mod">
          <ac:chgData name="Júlio César Chaves" userId="3f913fe9-3202-435d-b9f5-b2fca763184f" providerId="ADAL" clId="{9A9B35E0-E840-4440-A111-79935F741DA6}" dt="2022-02-02T00:17:59.893" v="341" actId="1076"/>
          <ac:picMkLst>
            <pc:docMk/>
            <pc:sldMk cId="4012619678" sldId="355"/>
            <ac:picMk id="7" creationId="{9E60E5E1-E26A-41F6-9032-5FB469D99551}"/>
          </ac:picMkLst>
        </pc:picChg>
      </pc:sldChg>
      <pc:sldChg chg="add del">
        <pc:chgData name="Júlio César Chaves" userId="3f913fe9-3202-435d-b9f5-b2fca763184f" providerId="ADAL" clId="{9A9B35E0-E840-4440-A111-79935F741DA6}" dt="2022-02-03T21:59:35.453" v="5889" actId="47"/>
        <pc:sldMkLst>
          <pc:docMk/>
          <pc:sldMk cId="1092453112" sldId="356"/>
        </pc:sldMkLst>
      </pc:sldChg>
      <pc:sldChg chg="addSp delSp modSp add del mod modNotesTx">
        <pc:chgData name="Júlio César Chaves" userId="3f913fe9-3202-435d-b9f5-b2fca763184f" providerId="ADAL" clId="{9A9B35E0-E840-4440-A111-79935F741DA6}" dt="2022-02-03T19:43:59.571" v="5453" actId="2696"/>
        <pc:sldMkLst>
          <pc:docMk/>
          <pc:sldMk cId="4227717832" sldId="356"/>
        </pc:sldMkLst>
        <pc:picChg chg="add mod">
          <ac:chgData name="Júlio César Chaves" userId="3f913fe9-3202-435d-b9f5-b2fca763184f" providerId="ADAL" clId="{9A9B35E0-E840-4440-A111-79935F741DA6}" dt="2022-02-02T00:18:43.632" v="343" actId="1076"/>
          <ac:picMkLst>
            <pc:docMk/>
            <pc:sldMk cId="4227717832" sldId="356"/>
            <ac:picMk id="4" creationId="{91E100CB-980D-4450-B17D-AC444B8C820B}"/>
          </ac:picMkLst>
        </pc:picChg>
        <pc:picChg chg="add del mod">
          <ac:chgData name="Júlio César Chaves" userId="3f913fe9-3202-435d-b9f5-b2fca763184f" providerId="ADAL" clId="{9A9B35E0-E840-4440-A111-79935F741DA6}" dt="2022-02-02T00:19:55.073" v="410" actId="478"/>
          <ac:picMkLst>
            <pc:docMk/>
            <pc:sldMk cId="4227717832" sldId="356"/>
            <ac:picMk id="7" creationId="{7C7756B4-620A-44E1-9CC7-83056808B735}"/>
          </ac:picMkLst>
        </pc:picChg>
        <pc:picChg chg="add mod">
          <ac:chgData name="Júlio César Chaves" userId="3f913fe9-3202-435d-b9f5-b2fca763184f" providerId="ADAL" clId="{9A9B35E0-E840-4440-A111-79935F741DA6}" dt="2022-02-02T00:20:01.457" v="414" actId="1076"/>
          <ac:picMkLst>
            <pc:docMk/>
            <pc:sldMk cId="4227717832" sldId="356"/>
            <ac:picMk id="9" creationId="{97143D08-3071-4852-86BF-2E84A2DB7F32}"/>
          </ac:picMkLst>
        </pc:picChg>
      </pc:sldChg>
      <pc:sldChg chg="add del">
        <pc:chgData name="Júlio César Chaves" userId="3f913fe9-3202-435d-b9f5-b2fca763184f" providerId="ADAL" clId="{9A9B35E0-E840-4440-A111-79935F741DA6}" dt="2022-02-02T00:20:19.256" v="415" actId="47"/>
        <pc:sldMkLst>
          <pc:docMk/>
          <pc:sldMk cId="452238500" sldId="357"/>
        </pc:sldMkLst>
      </pc:sldChg>
      <pc:sldChg chg="addSp delSp modSp new mod modNotesTx">
        <pc:chgData name="Júlio César Chaves" userId="3f913fe9-3202-435d-b9f5-b2fca763184f" providerId="ADAL" clId="{9A9B35E0-E840-4440-A111-79935F741DA6}" dt="2022-02-04T14:07:08.054" v="7574" actId="20577"/>
        <pc:sldMkLst>
          <pc:docMk/>
          <pc:sldMk cId="2261464086" sldId="357"/>
        </pc:sldMkLst>
        <pc:spChg chg="mod">
          <ac:chgData name="Júlio César Chaves" userId="3f913fe9-3202-435d-b9f5-b2fca763184f" providerId="ADAL" clId="{9A9B35E0-E840-4440-A111-79935F741DA6}" dt="2022-02-04T14:07:08.054" v="7574" actId="20577"/>
          <ac:spMkLst>
            <pc:docMk/>
            <pc:sldMk cId="2261464086" sldId="357"/>
            <ac:spMk id="2" creationId="{70D4DF7B-97BC-4694-BAC1-D71870955158}"/>
          </ac:spMkLst>
        </pc:spChg>
        <pc:spChg chg="mod">
          <ac:chgData name="Júlio César Chaves" userId="3f913fe9-3202-435d-b9f5-b2fca763184f" providerId="ADAL" clId="{9A9B35E0-E840-4440-A111-79935F741DA6}" dt="2022-02-02T16:28:02.361" v="1945" actId="20577"/>
          <ac:spMkLst>
            <pc:docMk/>
            <pc:sldMk cId="2261464086" sldId="357"/>
            <ac:spMk id="3" creationId="{CA3C6E5B-AE0D-42D4-9C11-7D267F39EAD7}"/>
          </ac:spMkLst>
        </pc:spChg>
        <pc:spChg chg="mod">
          <ac:chgData name="Júlio César Chaves" userId="3f913fe9-3202-435d-b9f5-b2fca763184f" providerId="ADAL" clId="{9A9B35E0-E840-4440-A111-79935F741DA6}" dt="2022-02-02T16:28:11.911" v="1946" actId="6549"/>
          <ac:spMkLst>
            <pc:docMk/>
            <pc:sldMk cId="2261464086" sldId="357"/>
            <ac:spMk id="4" creationId="{46F3F8BC-83BF-4AEA-AC82-90293D776427}"/>
          </ac:spMkLst>
        </pc:spChg>
        <pc:graphicFrameChg chg="add mod modGraphic">
          <ac:chgData name="Júlio César Chaves" userId="3f913fe9-3202-435d-b9f5-b2fca763184f" providerId="ADAL" clId="{9A9B35E0-E840-4440-A111-79935F741DA6}" dt="2022-02-02T16:17:52.497" v="1370" actId="1076"/>
          <ac:graphicFrameMkLst>
            <pc:docMk/>
            <pc:sldMk cId="2261464086" sldId="357"/>
            <ac:graphicFrameMk id="7" creationId="{09CF4B41-D9E8-4949-B44B-B3018DAB9446}"/>
          </ac:graphicFrameMkLst>
        </pc:graphicFrameChg>
        <pc:graphicFrameChg chg="add mod modGraphic">
          <ac:chgData name="Júlio César Chaves" userId="3f913fe9-3202-435d-b9f5-b2fca763184f" providerId="ADAL" clId="{9A9B35E0-E840-4440-A111-79935F741DA6}" dt="2022-02-02T16:43:33.925" v="2188" actId="20577"/>
          <ac:graphicFrameMkLst>
            <pc:docMk/>
            <pc:sldMk cId="2261464086" sldId="357"/>
            <ac:graphicFrameMk id="8" creationId="{9A087A41-0DE3-4EED-A6B1-9DCC002F7DCE}"/>
          </ac:graphicFrameMkLst>
        </pc:graphicFrameChg>
        <pc:graphicFrameChg chg="add mod modGraphic">
          <ac:chgData name="Júlio César Chaves" userId="3f913fe9-3202-435d-b9f5-b2fca763184f" providerId="ADAL" clId="{9A9B35E0-E840-4440-A111-79935F741DA6}" dt="2022-02-02T16:22:19.169" v="1640" actId="20577"/>
          <ac:graphicFrameMkLst>
            <pc:docMk/>
            <pc:sldMk cId="2261464086" sldId="357"/>
            <ac:graphicFrameMk id="9" creationId="{791231F8-2CD0-4714-B444-45DC19AB4714}"/>
          </ac:graphicFrameMkLst>
        </pc:graphicFrameChg>
        <pc:picChg chg="add del mod">
          <ac:chgData name="Júlio César Chaves" userId="3f913fe9-3202-435d-b9f5-b2fca763184f" providerId="ADAL" clId="{9A9B35E0-E840-4440-A111-79935F741DA6}" dt="2022-02-02T15:57:39.131" v="924" actId="478"/>
          <ac:picMkLst>
            <pc:docMk/>
            <pc:sldMk cId="2261464086" sldId="357"/>
            <ac:picMk id="6" creationId="{8FE5A6C5-9898-4CA2-BE0F-585C80F3813E}"/>
          </ac:picMkLst>
        </pc:picChg>
      </pc:sldChg>
      <pc:sldChg chg="addSp delSp modSp new mod modNotesTx">
        <pc:chgData name="Júlio César Chaves" userId="3f913fe9-3202-435d-b9f5-b2fca763184f" providerId="ADAL" clId="{9A9B35E0-E840-4440-A111-79935F741DA6}" dt="2022-02-04T14:18:55.882" v="8401" actId="20577"/>
        <pc:sldMkLst>
          <pc:docMk/>
          <pc:sldMk cId="478000668" sldId="358"/>
        </pc:sldMkLst>
        <pc:spChg chg="mod">
          <ac:chgData name="Júlio César Chaves" userId="3f913fe9-3202-435d-b9f5-b2fca763184f" providerId="ADAL" clId="{9A9B35E0-E840-4440-A111-79935F741DA6}" dt="2022-02-02T00:29:59.119" v="562" actId="20577"/>
          <ac:spMkLst>
            <pc:docMk/>
            <pc:sldMk cId="478000668" sldId="358"/>
            <ac:spMk id="2" creationId="{B94CA87E-DCF5-4AFB-8C3A-CA2991781821}"/>
          </ac:spMkLst>
        </pc:spChg>
        <pc:spChg chg="mod">
          <ac:chgData name="Júlio César Chaves" userId="3f913fe9-3202-435d-b9f5-b2fca763184f" providerId="ADAL" clId="{9A9B35E0-E840-4440-A111-79935F741DA6}" dt="2022-02-02T16:32:01.756" v="2098" actId="20577"/>
          <ac:spMkLst>
            <pc:docMk/>
            <pc:sldMk cId="478000668" sldId="358"/>
            <ac:spMk id="3" creationId="{86518FC0-9700-4257-92EF-DFAFE2D6389A}"/>
          </ac:spMkLst>
        </pc:spChg>
        <pc:picChg chg="add del">
          <ac:chgData name="Júlio César Chaves" userId="3f913fe9-3202-435d-b9f5-b2fca763184f" providerId="ADAL" clId="{9A9B35E0-E840-4440-A111-79935F741DA6}" dt="2022-02-02T16:32:07.180" v="2099" actId="478"/>
          <ac:picMkLst>
            <pc:docMk/>
            <pc:sldMk cId="478000668" sldId="358"/>
            <ac:picMk id="6" creationId="{35825B2D-75B7-4017-B19E-917C3BAB7E11}"/>
          </ac:picMkLst>
        </pc:picChg>
        <pc:picChg chg="add del mod">
          <ac:chgData name="Júlio César Chaves" userId="3f913fe9-3202-435d-b9f5-b2fca763184f" providerId="ADAL" clId="{9A9B35E0-E840-4440-A111-79935F741DA6}" dt="2022-02-02T16:33:08.920" v="2109" actId="478"/>
          <ac:picMkLst>
            <pc:docMk/>
            <pc:sldMk cId="478000668" sldId="358"/>
            <ac:picMk id="7" creationId="{5C1B66C5-EED6-4C4F-9C41-53FD241345FC}"/>
          </ac:picMkLst>
        </pc:picChg>
        <pc:picChg chg="add mod">
          <ac:chgData name="Júlio César Chaves" userId="3f913fe9-3202-435d-b9f5-b2fca763184f" providerId="ADAL" clId="{9A9B35E0-E840-4440-A111-79935F741DA6}" dt="2022-02-02T16:33:21.979" v="2115" actId="1076"/>
          <ac:picMkLst>
            <pc:docMk/>
            <pc:sldMk cId="478000668" sldId="358"/>
            <ac:picMk id="9" creationId="{E4D6F427-35AF-4BA3-B9D0-8EA8AAF228A0}"/>
          </ac:picMkLst>
        </pc:picChg>
        <pc:picChg chg="add del mod">
          <ac:chgData name="Júlio César Chaves" userId="3f913fe9-3202-435d-b9f5-b2fca763184f" providerId="ADAL" clId="{9A9B35E0-E840-4440-A111-79935F741DA6}" dt="2022-02-02T16:45:37.896" v="2222" actId="478"/>
          <ac:picMkLst>
            <pc:docMk/>
            <pc:sldMk cId="478000668" sldId="358"/>
            <ac:picMk id="11" creationId="{84FC132E-2050-49A2-B5EF-4D93BCAE4E82}"/>
          </ac:picMkLst>
        </pc:picChg>
        <pc:picChg chg="add mod">
          <ac:chgData name="Júlio César Chaves" userId="3f913fe9-3202-435d-b9f5-b2fca763184f" providerId="ADAL" clId="{9A9B35E0-E840-4440-A111-79935F741DA6}" dt="2022-02-02T16:45:41.910" v="2225" actId="1076"/>
          <ac:picMkLst>
            <pc:docMk/>
            <pc:sldMk cId="478000668" sldId="358"/>
            <ac:picMk id="13" creationId="{DD1A08E1-698C-40D1-889C-296341A590B0}"/>
          </ac:picMkLst>
        </pc:picChg>
      </pc:sldChg>
      <pc:sldChg chg="addSp delSp modSp new mod modNotesTx">
        <pc:chgData name="Júlio César Chaves" userId="3f913fe9-3202-435d-b9f5-b2fca763184f" providerId="ADAL" clId="{9A9B35E0-E840-4440-A111-79935F741DA6}" dt="2022-02-04T14:25:24.014" v="8831" actId="20577"/>
        <pc:sldMkLst>
          <pc:docMk/>
          <pc:sldMk cId="3236552162" sldId="359"/>
        </pc:sldMkLst>
        <pc:spChg chg="mod">
          <ac:chgData name="Júlio César Chaves" userId="3f913fe9-3202-435d-b9f5-b2fca763184f" providerId="ADAL" clId="{9A9B35E0-E840-4440-A111-79935F741DA6}" dt="2022-02-02T00:30:22.751" v="583" actId="20577"/>
          <ac:spMkLst>
            <pc:docMk/>
            <pc:sldMk cId="3236552162" sldId="359"/>
            <ac:spMk id="2" creationId="{13A53780-5F67-4AB9-8C4A-114D988D33AE}"/>
          </ac:spMkLst>
        </pc:spChg>
        <pc:spChg chg="del">
          <ac:chgData name="Júlio César Chaves" userId="3f913fe9-3202-435d-b9f5-b2fca763184f" providerId="ADAL" clId="{9A9B35E0-E840-4440-A111-79935F741DA6}" dt="2022-02-02T16:36:00.484" v="2167" actId="478"/>
          <ac:spMkLst>
            <pc:docMk/>
            <pc:sldMk cId="3236552162" sldId="359"/>
            <ac:spMk id="3" creationId="{79AF0EEC-3D74-4ED5-8B47-94C0365BB642}"/>
          </ac:spMkLst>
        </pc:spChg>
        <pc:picChg chg="add del">
          <ac:chgData name="Júlio César Chaves" userId="3f913fe9-3202-435d-b9f5-b2fca763184f" providerId="ADAL" clId="{9A9B35E0-E840-4440-A111-79935F741DA6}" dt="2022-02-02T16:35:40.304" v="2163" actId="478"/>
          <ac:picMkLst>
            <pc:docMk/>
            <pc:sldMk cId="3236552162" sldId="359"/>
            <ac:picMk id="6" creationId="{3E54D23D-610D-4502-A63B-912FF6A7F70A}"/>
          </ac:picMkLst>
        </pc:picChg>
        <pc:picChg chg="add mod">
          <ac:chgData name="Júlio César Chaves" userId="3f913fe9-3202-435d-b9f5-b2fca763184f" providerId="ADAL" clId="{9A9B35E0-E840-4440-A111-79935F741DA6}" dt="2022-02-02T16:35:38.480" v="2162" actId="1076"/>
          <ac:picMkLst>
            <pc:docMk/>
            <pc:sldMk cId="3236552162" sldId="359"/>
            <ac:picMk id="7" creationId="{70C47AA7-9FFE-40FE-B045-6F16849ED053}"/>
          </ac:picMkLst>
        </pc:picChg>
        <pc:picChg chg="add del mod">
          <ac:chgData name="Júlio César Chaves" userId="3f913fe9-3202-435d-b9f5-b2fca763184f" providerId="ADAL" clId="{9A9B35E0-E840-4440-A111-79935F741DA6}" dt="2022-02-02T16:46:37.880" v="2236" actId="478"/>
          <ac:picMkLst>
            <pc:docMk/>
            <pc:sldMk cId="3236552162" sldId="359"/>
            <ac:picMk id="9" creationId="{586624D9-5CFB-460B-9313-7C8E10823ADB}"/>
          </ac:picMkLst>
        </pc:picChg>
        <pc:picChg chg="add del mod">
          <ac:chgData name="Júlio César Chaves" userId="3f913fe9-3202-435d-b9f5-b2fca763184f" providerId="ADAL" clId="{9A9B35E0-E840-4440-A111-79935F741DA6}" dt="2022-02-02T19:41:59.262" v="2282" actId="478"/>
          <ac:picMkLst>
            <pc:docMk/>
            <pc:sldMk cId="3236552162" sldId="359"/>
            <ac:picMk id="11" creationId="{F8CA3227-0163-4BB3-B5C9-A714482DD4F8}"/>
          </ac:picMkLst>
        </pc:picChg>
        <pc:picChg chg="add mod">
          <ac:chgData name="Júlio César Chaves" userId="3f913fe9-3202-435d-b9f5-b2fca763184f" providerId="ADAL" clId="{9A9B35E0-E840-4440-A111-79935F741DA6}" dt="2022-02-02T19:42:20.275" v="2285" actId="14100"/>
          <ac:picMkLst>
            <pc:docMk/>
            <pc:sldMk cId="3236552162" sldId="359"/>
            <ac:picMk id="13" creationId="{ABAD328E-80EA-4C36-8CEE-5177C6FF0E1A}"/>
          </ac:picMkLst>
        </pc:picChg>
      </pc:sldChg>
      <pc:sldChg chg="addSp delSp modSp new mod modNotesTx">
        <pc:chgData name="Júlio César Chaves" userId="3f913fe9-3202-435d-b9f5-b2fca763184f" providerId="ADAL" clId="{9A9B35E0-E840-4440-A111-79935F741DA6}" dt="2022-02-04T14:38:29.923" v="9321" actId="20577"/>
        <pc:sldMkLst>
          <pc:docMk/>
          <pc:sldMk cId="1531970424" sldId="360"/>
        </pc:sldMkLst>
        <pc:spChg chg="mod">
          <ac:chgData name="Júlio César Chaves" userId="3f913fe9-3202-435d-b9f5-b2fca763184f" providerId="ADAL" clId="{9A9B35E0-E840-4440-A111-79935F741DA6}" dt="2022-02-02T16:43:09.063" v="2179" actId="14100"/>
          <ac:spMkLst>
            <pc:docMk/>
            <pc:sldMk cId="1531970424" sldId="360"/>
            <ac:spMk id="2" creationId="{A4804B4D-4D7A-447D-9E72-65F230BB7756}"/>
          </ac:spMkLst>
        </pc:spChg>
        <pc:spChg chg="del">
          <ac:chgData name="Júlio César Chaves" userId="3f913fe9-3202-435d-b9f5-b2fca763184f" providerId="ADAL" clId="{9A9B35E0-E840-4440-A111-79935F741DA6}" dt="2022-02-02T16:42:40.803" v="2173" actId="478"/>
          <ac:spMkLst>
            <pc:docMk/>
            <pc:sldMk cId="1531970424" sldId="360"/>
            <ac:spMk id="3" creationId="{00920CFA-9403-4206-AF0A-8CE5C7BF7690}"/>
          </ac:spMkLst>
        </pc:spChg>
        <pc:picChg chg="add del mod">
          <ac:chgData name="Júlio César Chaves" userId="3f913fe9-3202-435d-b9f5-b2fca763184f" providerId="ADAL" clId="{9A9B35E0-E840-4440-A111-79935F741DA6}" dt="2022-02-02T16:42:37.439" v="2172" actId="478"/>
          <ac:picMkLst>
            <pc:docMk/>
            <pc:sldMk cId="1531970424" sldId="360"/>
            <ac:picMk id="6" creationId="{B2A92D74-6391-44A6-911D-0562B23F9FC5}"/>
          </ac:picMkLst>
        </pc:picChg>
        <pc:picChg chg="add mod">
          <ac:chgData name="Júlio César Chaves" userId="3f913fe9-3202-435d-b9f5-b2fca763184f" providerId="ADAL" clId="{9A9B35E0-E840-4440-A111-79935F741DA6}" dt="2022-02-02T16:43:14.876" v="2180" actId="1076"/>
          <ac:picMkLst>
            <pc:docMk/>
            <pc:sldMk cId="1531970424" sldId="360"/>
            <ac:picMk id="7" creationId="{DABB6C8C-2D4D-4578-8ABF-CC5238761513}"/>
          </ac:picMkLst>
        </pc:picChg>
      </pc:sldChg>
      <pc:sldChg chg="addSp modSp new mod">
        <pc:chgData name="Júlio César Chaves" userId="3f913fe9-3202-435d-b9f5-b2fca763184f" providerId="ADAL" clId="{9A9B35E0-E840-4440-A111-79935F741DA6}" dt="2022-02-04T14:39:53.592" v="9326" actId="1076"/>
        <pc:sldMkLst>
          <pc:docMk/>
          <pc:sldMk cId="3256100758" sldId="361"/>
        </pc:sldMkLst>
        <pc:spChg chg="mod">
          <ac:chgData name="Júlio César Chaves" userId="3f913fe9-3202-435d-b9f5-b2fca763184f" providerId="ADAL" clId="{9A9B35E0-E840-4440-A111-79935F741DA6}" dt="2022-02-02T16:37:05.609" v="2171" actId="20577"/>
          <ac:spMkLst>
            <pc:docMk/>
            <pc:sldMk cId="3256100758" sldId="361"/>
            <ac:spMk id="2" creationId="{738E7EC0-F1BA-4DBC-97F7-3C51B3DD1D9F}"/>
          </ac:spMkLst>
        </pc:spChg>
        <pc:spChg chg="mod">
          <ac:chgData name="Júlio César Chaves" userId="3f913fe9-3202-435d-b9f5-b2fca763184f" providerId="ADAL" clId="{9A9B35E0-E840-4440-A111-79935F741DA6}" dt="2022-02-04T14:39:49.672" v="9325" actId="14100"/>
          <ac:spMkLst>
            <pc:docMk/>
            <pc:sldMk cId="3256100758" sldId="361"/>
            <ac:spMk id="3" creationId="{EB0D49BD-3CBC-4175-8EFF-CE4C2CA73570}"/>
          </ac:spMkLst>
        </pc:spChg>
        <pc:picChg chg="add mod">
          <ac:chgData name="Júlio César Chaves" userId="3f913fe9-3202-435d-b9f5-b2fca763184f" providerId="ADAL" clId="{9A9B35E0-E840-4440-A111-79935F741DA6}" dt="2022-02-04T14:39:53.592" v="9326" actId="1076"/>
          <ac:picMkLst>
            <pc:docMk/>
            <pc:sldMk cId="3256100758" sldId="361"/>
            <ac:picMk id="6" creationId="{C940D6F3-43FE-45B0-B817-9026576E530E}"/>
          </ac:picMkLst>
        </pc:picChg>
      </pc:sldChg>
      <pc:sldChg chg="addSp delSp modSp new mod modNotesTx">
        <pc:chgData name="Júlio César Chaves" userId="3f913fe9-3202-435d-b9f5-b2fca763184f" providerId="ADAL" clId="{9A9B35E0-E840-4440-A111-79935F741DA6}" dt="2022-02-04T14:41:08.480" v="9414" actId="20577"/>
        <pc:sldMkLst>
          <pc:docMk/>
          <pc:sldMk cId="4114291996" sldId="362"/>
        </pc:sldMkLst>
        <pc:spChg chg="mod">
          <ac:chgData name="Júlio César Chaves" userId="3f913fe9-3202-435d-b9f5-b2fca763184f" providerId="ADAL" clId="{9A9B35E0-E840-4440-A111-79935F741DA6}" dt="2022-02-02T00:31:34.169" v="653" actId="20577"/>
          <ac:spMkLst>
            <pc:docMk/>
            <pc:sldMk cId="4114291996" sldId="362"/>
            <ac:spMk id="2" creationId="{448D20B5-28D5-467D-9826-01368AF0E5DF}"/>
          </ac:spMkLst>
        </pc:spChg>
        <pc:spChg chg="del">
          <ac:chgData name="Júlio César Chaves" userId="3f913fe9-3202-435d-b9f5-b2fca763184f" providerId="ADAL" clId="{9A9B35E0-E840-4440-A111-79935F741DA6}" dt="2022-02-02T19:48:06.118" v="2292" actId="478"/>
          <ac:spMkLst>
            <pc:docMk/>
            <pc:sldMk cId="4114291996" sldId="362"/>
            <ac:spMk id="3" creationId="{FA2DACE9-CE48-48BC-B043-E2335EEB2BE8}"/>
          </ac:spMkLst>
        </pc:spChg>
        <pc:picChg chg="add del">
          <ac:chgData name="Júlio César Chaves" userId="3f913fe9-3202-435d-b9f5-b2fca763184f" providerId="ADAL" clId="{9A9B35E0-E840-4440-A111-79935F741DA6}" dt="2022-02-02T19:48:03.080" v="2291" actId="478"/>
          <ac:picMkLst>
            <pc:docMk/>
            <pc:sldMk cId="4114291996" sldId="362"/>
            <ac:picMk id="6" creationId="{D15A7A6B-1C04-4BBF-862F-4E54F379F645}"/>
          </ac:picMkLst>
        </pc:picChg>
        <pc:picChg chg="add mod">
          <ac:chgData name="Júlio César Chaves" userId="3f913fe9-3202-435d-b9f5-b2fca763184f" providerId="ADAL" clId="{9A9B35E0-E840-4440-A111-79935F741DA6}" dt="2022-02-02T20:04:36.698" v="2421" actId="14100"/>
          <ac:picMkLst>
            <pc:docMk/>
            <pc:sldMk cId="4114291996" sldId="362"/>
            <ac:picMk id="7" creationId="{0A561513-891B-42E4-BFEE-F9BE316999DD}"/>
          </ac:picMkLst>
        </pc:picChg>
        <pc:picChg chg="add mod">
          <ac:chgData name="Júlio César Chaves" userId="3f913fe9-3202-435d-b9f5-b2fca763184f" providerId="ADAL" clId="{9A9B35E0-E840-4440-A111-79935F741DA6}" dt="2022-02-02T19:49:02.540" v="2306" actId="1076"/>
          <ac:picMkLst>
            <pc:docMk/>
            <pc:sldMk cId="4114291996" sldId="362"/>
            <ac:picMk id="9" creationId="{0783DACA-35DF-4032-9849-205E9DFC486D}"/>
          </ac:picMkLst>
        </pc:picChg>
        <pc:picChg chg="add mod">
          <ac:chgData name="Júlio César Chaves" userId="3f913fe9-3202-435d-b9f5-b2fca763184f" providerId="ADAL" clId="{9A9B35E0-E840-4440-A111-79935F741DA6}" dt="2022-02-02T20:04:42.285" v="2422" actId="14100"/>
          <ac:picMkLst>
            <pc:docMk/>
            <pc:sldMk cId="4114291996" sldId="362"/>
            <ac:picMk id="10" creationId="{41BBB9FF-E578-4EBF-A909-6A93134E3256}"/>
          </ac:picMkLst>
        </pc:picChg>
        <pc:picChg chg="add mod">
          <ac:chgData name="Júlio César Chaves" userId="3f913fe9-3202-435d-b9f5-b2fca763184f" providerId="ADAL" clId="{9A9B35E0-E840-4440-A111-79935F741DA6}" dt="2022-02-02T20:04:48.651" v="2424" actId="14100"/>
          <ac:picMkLst>
            <pc:docMk/>
            <pc:sldMk cId="4114291996" sldId="362"/>
            <ac:picMk id="11" creationId="{EB65AC82-CE83-4591-9450-AAFBCDC3B92A}"/>
          </ac:picMkLst>
        </pc:picChg>
      </pc:sldChg>
      <pc:sldChg chg="modSp new mod">
        <pc:chgData name="Júlio César Chaves" userId="3f913fe9-3202-435d-b9f5-b2fca763184f" providerId="ADAL" clId="{9A9B35E0-E840-4440-A111-79935F741DA6}" dt="2022-02-04T17:44:12.674" v="12256" actId="6549"/>
        <pc:sldMkLst>
          <pc:docMk/>
          <pc:sldMk cId="1929273627" sldId="363"/>
        </pc:sldMkLst>
        <pc:spChg chg="mod">
          <ac:chgData name="Júlio César Chaves" userId="3f913fe9-3202-435d-b9f5-b2fca763184f" providerId="ADAL" clId="{9A9B35E0-E840-4440-A111-79935F741DA6}" dt="2022-02-02T20:06:13.197" v="2465" actId="20577"/>
          <ac:spMkLst>
            <pc:docMk/>
            <pc:sldMk cId="1929273627" sldId="363"/>
            <ac:spMk id="2" creationId="{541F7594-F78A-4840-909D-DE5373DAF385}"/>
          </ac:spMkLst>
        </pc:spChg>
        <pc:spChg chg="mod">
          <ac:chgData name="Júlio César Chaves" userId="3f913fe9-3202-435d-b9f5-b2fca763184f" providerId="ADAL" clId="{9A9B35E0-E840-4440-A111-79935F741DA6}" dt="2022-02-04T17:44:12.674" v="12256" actId="6549"/>
          <ac:spMkLst>
            <pc:docMk/>
            <pc:sldMk cId="1929273627" sldId="363"/>
            <ac:spMk id="3" creationId="{55912D75-DB47-4A20-848E-4B12942C4EBA}"/>
          </ac:spMkLst>
        </pc:spChg>
      </pc:sldChg>
      <pc:sldChg chg="modSp new mod">
        <pc:chgData name="Júlio César Chaves" userId="3f913fe9-3202-435d-b9f5-b2fca763184f" providerId="ADAL" clId="{9A9B35E0-E840-4440-A111-79935F741DA6}" dt="2022-02-04T14:45:18.888" v="9416" actId="20577"/>
        <pc:sldMkLst>
          <pc:docMk/>
          <pc:sldMk cId="4231301607" sldId="364"/>
        </pc:sldMkLst>
        <pc:spChg chg="mod">
          <ac:chgData name="Júlio César Chaves" userId="3f913fe9-3202-435d-b9f5-b2fca763184f" providerId="ADAL" clId="{9A9B35E0-E840-4440-A111-79935F741DA6}" dt="2022-02-02T00:32:48.312" v="703" actId="20577"/>
          <ac:spMkLst>
            <pc:docMk/>
            <pc:sldMk cId="4231301607" sldId="364"/>
            <ac:spMk id="2" creationId="{CC7282A3-3D80-4353-9FCB-767110DC3692}"/>
          </ac:spMkLst>
        </pc:spChg>
        <pc:spChg chg="mod">
          <ac:chgData name="Júlio César Chaves" userId="3f913fe9-3202-435d-b9f5-b2fca763184f" providerId="ADAL" clId="{9A9B35E0-E840-4440-A111-79935F741DA6}" dt="2022-02-04T14:45:18.888" v="9416" actId="20577"/>
          <ac:spMkLst>
            <pc:docMk/>
            <pc:sldMk cId="4231301607" sldId="364"/>
            <ac:spMk id="3" creationId="{0DB813DB-D1FE-4EEF-A58F-D4E5A0E31EB1}"/>
          </ac:spMkLst>
        </pc:spChg>
      </pc:sldChg>
      <pc:sldChg chg="addSp delSp modSp add mod modNotesTx">
        <pc:chgData name="Júlio César Chaves" userId="3f913fe9-3202-435d-b9f5-b2fca763184f" providerId="ADAL" clId="{9A9B35E0-E840-4440-A111-79935F741DA6}" dt="2022-02-04T14:15:10.246" v="8082" actId="20577"/>
        <pc:sldMkLst>
          <pc:docMk/>
          <pc:sldMk cId="2828557075" sldId="365"/>
        </pc:sldMkLst>
        <pc:spChg chg="mod">
          <ac:chgData name="Júlio César Chaves" userId="3f913fe9-3202-435d-b9f5-b2fca763184f" providerId="ADAL" clId="{9A9B35E0-E840-4440-A111-79935F741DA6}" dt="2022-02-04T14:09:24.688" v="7632" actId="14100"/>
          <ac:spMkLst>
            <pc:docMk/>
            <pc:sldMk cId="2828557075" sldId="365"/>
            <ac:spMk id="2" creationId="{70D4DF7B-97BC-4694-BAC1-D71870955158}"/>
          </ac:spMkLst>
        </pc:spChg>
        <pc:spChg chg="mod">
          <ac:chgData name="Júlio César Chaves" userId="3f913fe9-3202-435d-b9f5-b2fca763184f" providerId="ADAL" clId="{9A9B35E0-E840-4440-A111-79935F741DA6}" dt="2022-02-02T15:57:00.794" v="921" actId="20577"/>
          <ac:spMkLst>
            <pc:docMk/>
            <pc:sldMk cId="2828557075" sldId="365"/>
            <ac:spMk id="3" creationId="{CA3C6E5B-AE0D-42D4-9C11-7D267F39EAD7}"/>
          </ac:spMkLst>
        </pc:spChg>
        <pc:spChg chg="mod">
          <ac:chgData name="Júlio César Chaves" userId="3f913fe9-3202-435d-b9f5-b2fca763184f" providerId="ADAL" clId="{9A9B35E0-E840-4440-A111-79935F741DA6}" dt="2022-02-02T15:57:28.448" v="923"/>
          <ac:spMkLst>
            <pc:docMk/>
            <pc:sldMk cId="2828557075" sldId="365"/>
            <ac:spMk id="4" creationId="{46F3F8BC-83BF-4AEA-AC82-90293D776427}"/>
          </ac:spMkLst>
        </pc:spChg>
        <pc:picChg chg="del">
          <ac:chgData name="Júlio César Chaves" userId="3f913fe9-3202-435d-b9f5-b2fca763184f" providerId="ADAL" clId="{9A9B35E0-E840-4440-A111-79935F741DA6}" dt="2022-02-02T15:51:04.265" v="708" actId="478"/>
          <ac:picMkLst>
            <pc:docMk/>
            <pc:sldMk cId="2828557075" sldId="365"/>
            <ac:picMk id="6" creationId="{8FE5A6C5-9898-4CA2-BE0F-585C80F3813E}"/>
          </ac:picMkLst>
        </pc:picChg>
        <pc:picChg chg="add del mod">
          <ac:chgData name="Júlio César Chaves" userId="3f913fe9-3202-435d-b9f5-b2fca763184f" providerId="ADAL" clId="{9A9B35E0-E840-4440-A111-79935F741DA6}" dt="2022-02-02T16:45:50.877" v="2226" actId="478"/>
          <ac:picMkLst>
            <pc:docMk/>
            <pc:sldMk cId="2828557075" sldId="365"/>
            <ac:picMk id="7" creationId="{25ADCFE8-6D7B-4B3A-9131-87239DC997B3}"/>
          </ac:picMkLst>
        </pc:picChg>
        <pc:picChg chg="add mod">
          <ac:chgData name="Júlio César Chaves" userId="3f913fe9-3202-435d-b9f5-b2fca763184f" providerId="ADAL" clId="{9A9B35E0-E840-4440-A111-79935F741DA6}" dt="2022-02-02T16:45:57.303" v="2231" actId="1076"/>
          <ac:picMkLst>
            <pc:docMk/>
            <pc:sldMk cId="2828557075" sldId="365"/>
            <ac:picMk id="9" creationId="{95D77DAF-ECDB-4731-85C5-814920821A64}"/>
          </ac:picMkLst>
        </pc:picChg>
      </pc:sldChg>
      <pc:sldChg chg="addSp delSp modSp add mod">
        <pc:chgData name="Júlio César Chaves" userId="3f913fe9-3202-435d-b9f5-b2fca763184f" providerId="ADAL" clId="{9A9B35E0-E840-4440-A111-79935F741DA6}" dt="2022-02-04T14:08:16.848" v="7586" actId="6549"/>
        <pc:sldMkLst>
          <pc:docMk/>
          <pc:sldMk cId="583659545" sldId="366"/>
        </pc:sldMkLst>
        <pc:spChg chg="mod">
          <ac:chgData name="Júlio César Chaves" userId="3f913fe9-3202-435d-b9f5-b2fca763184f" providerId="ADAL" clId="{9A9B35E0-E840-4440-A111-79935F741DA6}" dt="2022-02-04T14:08:15.186" v="7585" actId="14100"/>
          <ac:spMkLst>
            <pc:docMk/>
            <pc:sldMk cId="583659545" sldId="366"/>
            <ac:spMk id="2" creationId="{70D4DF7B-97BC-4694-BAC1-D71870955158}"/>
          </ac:spMkLst>
        </pc:spChg>
        <pc:spChg chg="mod">
          <ac:chgData name="Júlio César Chaves" userId="3f913fe9-3202-435d-b9f5-b2fca763184f" providerId="ADAL" clId="{9A9B35E0-E840-4440-A111-79935F741DA6}" dt="2022-02-04T14:08:16.848" v="7586" actId="6549"/>
          <ac:spMkLst>
            <pc:docMk/>
            <pc:sldMk cId="583659545" sldId="366"/>
            <ac:spMk id="3" creationId="{CA3C6E5B-AE0D-42D4-9C11-7D267F39EAD7}"/>
          </ac:spMkLst>
        </pc:spChg>
        <pc:graphicFrameChg chg="add del mod modGraphic">
          <ac:chgData name="Júlio César Chaves" userId="3f913fe9-3202-435d-b9f5-b2fca763184f" providerId="ADAL" clId="{9A9B35E0-E840-4440-A111-79935F741DA6}" dt="2022-02-02T16:22:27.573" v="1641" actId="478"/>
          <ac:graphicFrameMkLst>
            <pc:docMk/>
            <pc:sldMk cId="583659545" sldId="366"/>
            <ac:graphicFrameMk id="6" creationId="{4D11DFD9-8C8F-4C4C-89BD-F4C5E27E29E7}"/>
          </ac:graphicFrameMkLst>
        </pc:graphicFrameChg>
        <pc:graphicFrameChg chg="del">
          <ac:chgData name="Júlio César Chaves" userId="3f913fe9-3202-435d-b9f5-b2fca763184f" providerId="ADAL" clId="{9A9B35E0-E840-4440-A111-79935F741DA6}" dt="2022-02-02T16:06:59.598" v="1004" actId="478"/>
          <ac:graphicFrameMkLst>
            <pc:docMk/>
            <pc:sldMk cId="583659545" sldId="366"/>
            <ac:graphicFrameMk id="7" creationId="{09CF4B41-D9E8-4949-B44B-B3018DAB9446}"/>
          </ac:graphicFrameMkLst>
        </pc:graphicFrameChg>
        <pc:graphicFrameChg chg="add mod modGraphic">
          <ac:chgData name="Júlio César Chaves" userId="3f913fe9-3202-435d-b9f5-b2fca763184f" providerId="ADAL" clId="{9A9B35E0-E840-4440-A111-79935F741DA6}" dt="2022-02-02T16:44:06.913" v="2221" actId="20577"/>
          <ac:graphicFrameMkLst>
            <pc:docMk/>
            <pc:sldMk cId="583659545" sldId="366"/>
            <ac:graphicFrameMk id="8" creationId="{ED4B909E-226C-433D-B5F7-9533B1C200E4}"/>
          </ac:graphicFrameMkLst>
        </pc:graphicFrameChg>
        <pc:graphicFrameChg chg="add mod modGraphic">
          <ac:chgData name="Júlio César Chaves" userId="3f913fe9-3202-435d-b9f5-b2fca763184f" providerId="ADAL" clId="{9A9B35E0-E840-4440-A111-79935F741DA6}" dt="2022-02-02T16:26:56.902" v="1879" actId="20577"/>
          <ac:graphicFrameMkLst>
            <pc:docMk/>
            <pc:sldMk cId="583659545" sldId="366"/>
            <ac:graphicFrameMk id="9" creationId="{2B26FF5E-E887-405F-9DDA-D54E3314556C}"/>
          </ac:graphicFrameMkLst>
        </pc:graphicFrameChg>
      </pc:sldChg>
      <pc:sldChg chg="addSp delSp modSp add mod modNotesTx">
        <pc:chgData name="Júlio César Chaves" userId="3f913fe9-3202-435d-b9f5-b2fca763184f" providerId="ADAL" clId="{9A9B35E0-E840-4440-A111-79935F741DA6}" dt="2022-02-04T14:21:38.358" v="8723" actId="20577"/>
        <pc:sldMkLst>
          <pc:docMk/>
          <pc:sldMk cId="3868939593" sldId="367"/>
        </pc:sldMkLst>
        <pc:spChg chg="mod">
          <ac:chgData name="Júlio César Chaves" userId="3f913fe9-3202-435d-b9f5-b2fca763184f" providerId="ADAL" clId="{9A9B35E0-E840-4440-A111-79935F741DA6}" dt="2022-02-02T16:34:43.427" v="2156" actId="20577"/>
          <ac:spMkLst>
            <pc:docMk/>
            <pc:sldMk cId="3868939593" sldId="367"/>
            <ac:spMk id="3" creationId="{86518FC0-9700-4257-92EF-DFAFE2D6389A}"/>
          </ac:spMkLst>
        </pc:spChg>
        <pc:picChg chg="add del mod">
          <ac:chgData name="Júlio César Chaves" userId="3f913fe9-3202-435d-b9f5-b2fca763184f" providerId="ADAL" clId="{9A9B35E0-E840-4440-A111-79935F741DA6}" dt="2022-02-02T19:41:27.001" v="2275" actId="478"/>
          <ac:picMkLst>
            <pc:docMk/>
            <pc:sldMk cId="3868939593" sldId="367"/>
            <ac:picMk id="6" creationId="{090E83D3-CDE6-4317-8193-24539FBD7CD9}"/>
          </ac:picMkLst>
        </pc:picChg>
        <pc:picChg chg="add del mod">
          <ac:chgData name="Júlio César Chaves" userId="3f913fe9-3202-435d-b9f5-b2fca763184f" providerId="ADAL" clId="{9A9B35E0-E840-4440-A111-79935F741DA6}" dt="2022-02-02T16:46:15.890" v="2232" actId="478"/>
          <ac:picMkLst>
            <pc:docMk/>
            <pc:sldMk cId="3868939593" sldId="367"/>
            <ac:picMk id="8" creationId="{FDD1AA75-0F87-4DB6-A41C-FB44785BC4E7}"/>
          </ac:picMkLst>
        </pc:picChg>
        <pc:picChg chg="del">
          <ac:chgData name="Júlio César Chaves" userId="3f913fe9-3202-435d-b9f5-b2fca763184f" providerId="ADAL" clId="{9A9B35E0-E840-4440-A111-79935F741DA6}" dt="2022-02-02T16:33:44.536" v="2117" actId="478"/>
          <ac:picMkLst>
            <pc:docMk/>
            <pc:sldMk cId="3868939593" sldId="367"/>
            <ac:picMk id="9" creationId="{E4D6F427-35AF-4BA3-B9D0-8EA8AAF228A0}"/>
          </ac:picMkLst>
        </pc:picChg>
        <pc:picChg chg="del">
          <ac:chgData name="Júlio César Chaves" userId="3f913fe9-3202-435d-b9f5-b2fca763184f" providerId="ADAL" clId="{9A9B35E0-E840-4440-A111-79935F741DA6}" dt="2022-02-02T16:33:46.295" v="2118" actId="478"/>
          <ac:picMkLst>
            <pc:docMk/>
            <pc:sldMk cId="3868939593" sldId="367"/>
            <ac:picMk id="11" creationId="{84FC132E-2050-49A2-B5EF-4D93BCAE4E82}"/>
          </ac:picMkLst>
        </pc:picChg>
        <pc:picChg chg="add del mod">
          <ac:chgData name="Júlio César Chaves" userId="3f913fe9-3202-435d-b9f5-b2fca763184f" providerId="ADAL" clId="{9A9B35E0-E840-4440-A111-79935F741DA6}" dt="2022-02-02T19:41:45.927" v="2278" actId="478"/>
          <ac:picMkLst>
            <pc:docMk/>
            <pc:sldMk cId="3868939593" sldId="367"/>
            <ac:picMk id="12" creationId="{AFEEC176-0170-4485-B912-8FC9EAFE18E3}"/>
          </ac:picMkLst>
        </pc:picChg>
        <pc:picChg chg="add mod">
          <ac:chgData name="Júlio César Chaves" userId="3f913fe9-3202-435d-b9f5-b2fca763184f" providerId="ADAL" clId="{9A9B35E0-E840-4440-A111-79935F741DA6}" dt="2022-02-02T19:41:29.320" v="2277" actId="1076"/>
          <ac:picMkLst>
            <pc:docMk/>
            <pc:sldMk cId="3868939593" sldId="367"/>
            <ac:picMk id="14" creationId="{32EA7A19-6749-4221-89C3-B82978836B17}"/>
          </ac:picMkLst>
        </pc:picChg>
        <pc:picChg chg="add mod">
          <ac:chgData name="Júlio César Chaves" userId="3f913fe9-3202-435d-b9f5-b2fca763184f" providerId="ADAL" clId="{9A9B35E0-E840-4440-A111-79935F741DA6}" dt="2022-02-02T19:41:51.444" v="2281" actId="1076"/>
          <ac:picMkLst>
            <pc:docMk/>
            <pc:sldMk cId="3868939593" sldId="367"/>
            <ac:picMk id="16" creationId="{871E8D51-A152-4F60-9C61-591E8E70F0F8}"/>
          </ac:picMkLst>
        </pc:picChg>
      </pc:sldChg>
      <pc:sldChg chg="modSp add mod">
        <pc:chgData name="Júlio César Chaves" userId="3f913fe9-3202-435d-b9f5-b2fca763184f" providerId="ADAL" clId="{9A9B35E0-E840-4440-A111-79935F741DA6}" dt="2022-02-04T14:46:21.441" v="9445" actId="20577"/>
        <pc:sldMkLst>
          <pc:docMk/>
          <pc:sldMk cId="608840821" sldId="368"/>
        </pc:sldMkLst>
        <pc:spChg chg="mod">
          <ac:chgData name="Júlio César Chaves" userId="3f913fe9-3202-435d-b9f5-b2fca763184f" providerId="ADAL" clId="{9A9B35E0-E840-4440-A111-79935F741DA6}" dt="2022-02-04T14:45:54.989" v="9425" actId="6549"/>
          <ac:spMkLst>
            <pc:docMk/>
            <pc:sldMk cId="608840821" sldId="368"/>
            <ac:spMk id="2" creationId="{CC7282A3-3D80-4353-9FCB-767110DC3692}"/>
          </ac:spMkLst>
        </pc:spChg>
        <pc:spChg chg="mod">
          <ac:chgData name="Júlio César Chaves" userId="3f913fe9-3202-435d-b9f5-b2fca763184f" providerId="ADAL" clId="{9A9B35E0-E840-4440-A111-79935F741DA6}" dt="2022-02-04T14:46:21.441" v="9445" actId="20577"/>
          <ac:spMkLst>
            <pc:docMk/>
            <pc:sldMk cId="608840821" sldId="368"/>
            <ac:spMk id="3" creationId="{0DB813DB-D1FE-4EEF-A58F-D4E5A0E31EB1}"/>
          </ac:spMkLst>
        </pc:spChg>
      </pc:sldChg>
      <pc:sldChg chg="addSp delSp modSp add del mod ord">
        <pc:chgData name="Júlio César Chaves" userId="3f913fe9-3202-435d-b9f5-b2fca763184f" providerId="ADAL" clId="{9A9B35E0-E840-4440-A111-79935F741DA6}" dt="2022-02-02T19:48:49.684" v="2300" actId="47"/>
        <pc:sldMkLst>
          <pc:docMk/>
          <pc:sldMk cId="3906216962" sldId="368"/>
        </pc:sldMkLst>
        <pc:picChg chg="add del mod">
          <ac:chgData name="Júlio César Chaves" userId="3f913fe9-3202-435d-b9f5-b2fca763184f" providerId="ADAL" clId="{9A9B35E0-E840-4440-A111-79935F741DA6}" dt="2022-02-02T19:48:45.343" v="2298" actId="21"/>
          <ac:picMkLst>
            <pc:docMk/>
            <pc:sldMk cId="3906216962" sldId="368"/>
            <ac:picMk id="5" creationId="{3BD24B41-907B-4DC9-9D23-21713C948090}"/>
          </ac:picMkLst>
        </pc:picChg>
        <pc:picChg chg="del">
          <ac:chgData name="Júlio César Chaves" userId="3f913fe9-3202-435d-b9f5-b2fca763184f" providerId="ADAL" clId="{9A9B35E0-E840-4440-A111-79935F741DA6}" dt="2022-02-02T19:38:52.115" v="2265" actId="478"/>
          <ac:picMkLst>
            <pc:docMk/>
            <pc:sldMk cId="3906216962" sldId="368"/>
            <ac:picMk id="7" creationId="{70C47AA7-9FFE-40FE-B045-6F16849ED053}"/>
          </ac:picMkLst>
        </pc:picChg>
        <pc:picChg chg="add del mod">
          <ac:chgData name="Júlio César Chaves" userId="3f913fe9-3202-435d-b9f5-b2fca763184f" providerId="ADAL" clId="{9A9B35E0-E840-4440-A111-79935F741DA6}" dt="2022-02-02T19:48:45.343" v="2298" actId="21"/>
          <ac:picMkLst>
            <pc:docMk/>
            <pc:sldMk cId="3906216962" sldId="368"/>
            <ac:picMk id="8" creationId="{6415DE18-43AE-4BAE-85DD-E33A3A3A2362}"/>
          </ac:picMkLst>
        </pc:picChg>
        <pc:picChg chg="del">
          <ac:chgData name="Júlio César Chaves" userId="3f913fe9-3202-435d-b9f5-b2fca763184f" providerId="ADAL" clId="{9A9B35E0-E840-4440-A111-79935F741DA6}" dt="2022-02-02T19:38:54.133" v="2266" actId="478"/>
          <ac:picMkLst>
            <pc:docMk/>
            <pc:sldMk cId="3906216962" sldId="368"/>
            <ac:picMk id="11" creationId="{F8CA3227-0163-4BB3-B5C9-A714482DD4F8}"/>
          </ac:picMkLst>
        </pc:picChg>
      </pc:sldChg>
      <pc:sldChg chg="addSp delSp modSp new mod modClrScheme chgLayout">
        <pc:chgData name="Júlio César Chaves" userId="3f913fe9-3202-435d-b9f5-b2fca763184f" providerId="ADAL" clId="{9A9B35E0-E840-4440-A111-79935F741DA6}" dt="2022-02-03T19:12:37.968" v="4098" actId="1076"/>
        <pc:sldMkLst>
          <pc:docMk/>
          <pc:sldMk cId="3952324206" sldId="369"/>
        </pc:sldMkLst>
        <pc:spChg chg="mod ord">
          <ac:chgData name="Júlio César Chaves" userId="3f913fe9-3202-435d-b9f5-b2fca763184f" providerId="ADAL" clId="{9A9B35E0-E840-4440-A111-79935F741DA6}" dt="2022-02-03T19:08:06.101" v="3932" actId="700"/>
          <ac:spMkLst>
            <pc:docMk/>
            <pc:sldMk cId="3952324206" sldId="369"/>
            <ac:spMk id="2" creationId="{1EE557F0-50AA-40D8-9328-821EDFCC9A1D}"/>
          </ac:spMkLst>
        </pc:spChg>
        <pc:spChg chg="del mod ord">
          <ac:chgData name="Júlio César Chaves" userId="3f913fe9-3202-435d-b9f5-b2fca763184f" providerId="ADAL" clId="{9A9B35E0-E840-4440-A111-79935F741DA6}" dt="2022-02-03T19:08:06.101" v="3932" actId="700"/>
          <ac:spMkLst>
            <pc:docMk/>
            <pc:sldMk cId="3952324206" sldId="369"/>
            <ac:spMk id="3" creationId="{987EA7C1-C956-4F0D-B1C7-C52F3A0DDB61}"/>
          </ac:spMkLst>
        </pc:spChg>
        <pc:spChg chg="del">
          <ac:chgData name="Júlio César Chaves" userId="3f913fe9-3202-435d-b9f5-b2fca763184f" providerId="ADAL" clId="{9A9B35E0-E840-4440-A111-79935F741DA6}" dt="2022-02-03T19:08:06.101" v="3932" actId="700"/>
          <ac:spMkLst>
            <pc:docMk/>
            <pc:sldMk cId="3952324206" sldId="369"/>
            <ac:spMk id="4" creationId="{E40916E2-4166-4545-BD28-0538AA884867}"/>
          </ac:spMkLst>
        </pc:spChg>
        <pc:spChg chg="del">
          <ac:chgData name="Júlio César Chaves" userId="3f913fe9-3202-435d-b9f5-b2fca763184f" providerId="ADAL" clId="{9A9B35E0-E840-4440-A111-79935F741DA6}" dt="2022-02-03T19:08:06.101" v="3932" actId="700"/>
          <ac:spMkLst>
            <pc:docMk/>
            <pc:sldMk cId="3952324206" sldId="369"/>
            <ac:spMk id="5" creationId="{CA938D8D-9E36-4D0B-B34D-CBCF57438BB9}"/>
          </ac:spMkLst>
        </pc:spChg>
        <pc:spChg chg="del mod ord">
          <ac:chgData name="Júlio César Chaves" userId="3f913fe9-3202-435d-b9f5-b2fca763184f" providerId="ADAL" clId="{9A9B35E0-E840-4440-A111-79935F741DA6}" dt="2022-02-03T19:08:06.101" v="3932" actId="700"/>
          <ac:spMkLst>
            <pc:docMk/>
            <pc:sldMk cId="3952324206" sldId="369"/>
            <ac:spMk id="6" creationId="{DADF4930-3E94-4308-AA99-7351D8803EAA}"/>
          </ac:spMkLst>
        </pc:spChg>
        <pc:spChg chg="add mod ord">
          <ac:chgData name="Júlio César Chaves" userId="3f913fe9-3202-435d-b9f5-b2fca763184f" providerId="ADAL" clId="{9A9B35E0-E840-4440-A111-79935F741DA6}" dt="2022-02-03T19:12:08.112" v="4096" actId="20577"/>
          <ac:spMkLst>
            <pc:docMk/>
            <pc:sldMk cId="3952324206" sldId="369"/>
            <ac:spMk id="7" creationId="{3E639D28-E782-427A-B6FA-51F71DFFE2DC}"/>
          </ac:spMkLst>
        </pc:spChg>
        <pc:spChg chg="add mod ord">
          <ac:chgData name="Júlio César Chaves" userId="3f913fe9-3202-435d-b9f5-b2fca763184f" providerId="ADAL" clId="{9A9B35E0-E840-4440-A111-79935F741DA6}" dt="2022-02-03T19:08:06.101" v="3932" actId="700"/>
          <ac:spMkLst>
            <pc:docMk/>
            <pc:sldMk cId="3952324206" sldId="369"/>
            <ac:spMk id="8" creationId="{9D73899E-3646-443E-9580-701C06516303}"/>
          </ac:spMkLst>
        </pc:spChg>
        <pc:picChg chg="add mod">
          <ac:chgData name="Júlio César Chaves" userId="3f913fe9-3202-435d-b9f5-b2fca763184f" providerId="ADAL" clId="{9A9B35E0-E840-4440-A111-79935F741DA6}" dt="2022-02-03T19:12:37.968" v="4098" actId="1076"/>
          <ac:picMkLst>
            <pc:docMk/>
            <pc:sldMk cId="3952324206" sldId="369"/>
            <ac:picMk id="9" creationId="{35CBDE00-CFDB-4110-8903-38EE9F6C4719}"/>
          </ac:picMkLst>
        </pc:picChg>
      </pc:sldChg>
      <pc:sldChg chg="addSp modSp new mod">
        <pc:chgData name="Júlio César Chaves" userId="3f913fe9-3202-435d-b9f5-b2fca763184f" providerId="ADAL" clId="{9A9B35E0-E840-4440-A111-79935F741DA6}" dt="2022-02-04T15:19:10.751" v="10007"/>
        <pc:sldMkLst>
          <pc:docMk/>
          <pc:sldMk cId="232465950" sldId="370"/>
        </pc:sldMkLst>
        <pc:spChg chg="mod">
          <ac:chgData name="Júlio César Chaves" userId="3f913fe9-3202-435d-b9f5-b2fca763184f" providerId="ADAL" clId="{9A9B35E0-E840-4440-A111-79935F741DA6}" dt="2022-02-03T22:01:13.767" v="5898" actId="20577"/>
          <ac:spMkLst>
            <pc:docMk/>
            <pc:sldMk cId="232465950" sldId="370"/>
            <ac:spMk id="2" creationId="{029F5758-5C7C-4FB1-96B6-58D7B2ADAF5F}"/>
          </ac:spMkLst>
        </pc:spChg>
        <pc:spChg chg="mod">
          <ac:chgData name="Júlio César Chaves" userId="3f913fe9-3202-435d-b9f5-b2fca763184f" providerId="ADAL" clId="{9A9B35E0-E840-4440-A111-79935F741DA6}" dt="2022-02-03T19:39:00.006" v="5246" actId="115"/>
          <ac:spMkLst>
            <pc:docMk/>
            <pc:sldMk cId="232465950" sldId="370"/>
            <ac:spMk id="3" creationId="{CF0D9838-F2CF-4F62-BB3A-104609D40138}"/>
          </ac:spMkLst>
        </pc:spChg>
        <pc:spChg chg="mod">
          <ac:chgData name="Júlio César Chaves" userId="3f913fe9-3202-435d-b9f5-b2fca763184f" providerId="ADAL" clId="{9A9B35E0-E840-4440-A111-79935F741DA6}" dt="2022-02-03T19:28:07.393" v="4905" actId="20577"/>
          <ac:spMkLst>
            <pc:docMk/>
            <pc:sldMk cId="232465950" sldId="370"/>
            <ac:spMk id="4" creationId="{BC03FD52-6CB7-4E97-B6D5-A704BF45920A}"/>
          </ac:spMkLst>
        </pc:spChg>
        <pc:spChg chg="mod">
          <ac:chgData name="Júlio César Chaves" userId="3f913fe9-3202-435d-b9f5-b2fca763184f" providerId="ADAL" clId="{9A9B35E0-E840-4440-A111-79935F741DA6}" dt="2022-02-03T19:18:18.168" v="4483" actId="20577"/>
          <ac:spMkLst>
            <pc:docMk/>
            <pc:sldMk cId="232465950" sldId="370"/>
            <ac:spMk id="5" creationId="{5982846B-FE36-46D2-87BA-331E45FC7594}"/>
          </ac:spMkLst>
        </pc:spChg>
        <pc:spChg chg="mod">
          <ac:chgData name="Júlio César Chaves" userId="3f913fe9-3202-435d-b9f5-b2fca763184f" providerId="ADAL" clId="{9A9B35E0-E840-4440-A111-79935F741DA6}" dt="2022-02-04T15:19:10.751" v="10007"/>
          <ac:spMkLst>
            <pc:docMk/>
            <pc:sldMk cId="232465950" sldId="370"/>
            <ac:spMk id="6" creationId="{6B43292C-9DFB-4903-8032-52D526962409}"/>
          </ac:spMkLst>
        </pc:spChg>
        <pc:spChg chg="add mod">
          <ac:chgData name="Júlio César Chaves" userId="3f913fe9-3202-435d-b9f5-b2fca763184f" providerId="ADAL" clId="{9A9B35E0-E840-4440-A111-79935F741DA6}" dt="2022-02-03T19:32:37.901" v="5046" actId="1076"/>
          <ac:spMkLst>
            <pc:docMk/>
            <pc:sldMk cId="232465950" sldId="370"/>
            <ac:spMk id="7" creationId="{B330A6E7-CDE4-45CA-815F-44AFBD1E4BE8}"/>
          </ac:spMkLst>
        </pc:spChg>
      </pc:sldChg>
      <pc:sldChg chg="modSp new mod modNotesTx">
        <pc:chgData name="Júlio César Chaves" userId="3f913fe9-3202-435d-b9f5-b2fca763184f" providerId="ADAL" clId="{9A9B35E0-E840-4440-A111-79935F741DA6}" dt="2022-02-04T15:19:13.338" v="10008"/>
        <pc:sldMkLst>
          <pc:docMk/>
          <pc:sldMk cId="1113478531" sldId="371"/>
        </pc:sldMkLst>
        <pc:spChg chg="mod">
          <ac:chgData name="Júlio César Chaves" userId="3f913fe9-3202-435d-b9f5-b2fca763184f" providerId="ADAL" clId="{9A9B35E0-E840-4440-A111-79935F741DA6}" dt="2022-02-03T19:39:54.315" v="5268" actId="20577"/>
          <ac:spMkLst>
            <pc:docMk/>
            <pc:sldMk cId="1113478531" sldId="371"/>
            <ac:spMk id="2" creationId="{60CF9A12-67A0-425A-B002-29E3A2E24C12}"/>
          </ac:spMkLst>
        </pc:spChg>
        <pc:spChg chg="mod">
          <ac:chgData name="Júlio César Chaves" userId="3f913fe9-3202-435d-b9f5-b2fca763184f" providerId="ADAL" clId="{9A9B35E0-E840-4440-A111-79935F741DA6}" dt="2022-02-03T22:11:17.140" v="6232" actId="20577"/>
          <ac:spMkLst>
            <pc:docMk/>
            <pc:sldMk cId="1113478531" sldId="371"/>
            <ac:spMk id="3" creationId="{F3775062-D2AD-4EDD-9AB9-75C4CDB73DCF}"/>
          </ac:spMkLst>
        </pc:spChg>
        <pc:spChg chg="mod">
          <ac:chgData name="Júlio César Chaves" userId="3f913fe9-3202-435d-b9f5-b2fca763184f" providerId="ADAL" clId="{9A9B35E0-E840-4440-A111-79935F741DA6}" dt="2022-02-03T22:20:53.725" v="6556" actId="20577"/>
          <ac:spMkLst>
            <pc:docMk/>
            <pc:sldMk cId="1113478531" sldId="371"/>
            <ac:spMk id="4" creationId="{D0D1C9AA-5F6D-41C3-82B8-03D96A73EB81}"/>
          </ac:spMkLst>
        </pc:spChg>
        <pc:spChg chg="mod">
          <ac:chgData name="Júlio César Chaves" userId="3f913fe9-3202-435d-b9f5-b2fca763184f" providerId="ADAL" clId="{9A9B35E0-E840-4440-A111-79935F741DA6}" dt="2022-02-03T22:07:24.212" v="5986" actId="20577"/>
          <ac:spMkLst>
            <pc:docMk/>
            <pc:sldMk cId="1113478531" sldId="371"/>
            <ac:spMk id="5" creationId="{D9223CBB-AB1D-450A-93ED-24DE45026B2A}"/>
          </ac:spMkLst>
        </pc:spChg>
        <pc:spChg chg="mod">
          <ac:chgData name="Júlio César Chaves" userId="3f913fe9-3202-435d-b9f5-b2fca763184f" providerId="ADAL" clId="{9A9B35E0-E840-4440-A111-79935F741DA6}" dt="2022-02-04T15:19:13.338" v="10008"/>
          <ac:spMkLst>
            <pc:docMk/>
            <pc:sldMk cId="1113478531" sldId="371"/>
            <ac:spMk id="6" creationId="{3D6D044D-3106-494A-B26E-D17771B23616}"/>
          </ac:spMkLst>
        </pc:spChg>
      </pc:sldChg>
      <pc:sldChg chg="addSp modSp new mod modNotesTx">
        <pc:chgData name="Júlio César Chaves" userId="3f913fe9-3202-435d-b9f5-b2fca763184f" providerId="ADAL" clId="{9A9B35E0-E840-4440-A111-79935F741DA6}" dt="2022-02-04T15:24:28.274" v="10275" actId="20577"/>
        <pc:sldMkLst>
          <pc:docMk/>
          <pc:sldMk cId="408399476" sldId="372"/>
        </pc:sldMkLst>
        <pc:spChg chg="mod">
          <ac:chgData name="Júlio César Chaves" userId="3f913fe9-3202-435d-b9f5-b2fca763184f" providerId="ADAL" clId="{9A9B35E0-E840-4440-A111-79935F741DA6}" dt="2022-02-03T22:21:35.126" v="6586" actId="20577"/>
          <ac:spMkLst>
            <pc:docMk/>
            <pc:sldMk cId="408399476" sldId="372"/>
            <ac:spMk id="2" creationId="{8409404B-75C6-4C4C-9071-55FC484C1D96}"/>
          </ac:spMkLst>
        </pc:spChg>
        <pc:spChg chg="mod">
          <ac:chgData name="Júlio César Chaves" userId="3f913fe9-3202-435d-b9f5-b2fca763184f" providerId="ADAL" clId="{9A9B35E0-E840-4440-A111-79935F741DA6}" dt="2022-02-04T15:17:53.786" v="9951" actId="20577"/>
          <ac:spMkLst>
            <pc:docMk/>
            <pc:sldMk cId="408399476" sldId="372"/>
            <ac:spMk id="3" creationId="{FF1AB093-156A-477B-82E8-CC988ED32104}"/>
          </ac:spMkLst>
        </pc:spChg>
        <pc:spChg chg="mod">
          <ac:chgData name="Júlio César Chaves" userId="3f913fe9-3202-435d-b9f5-b2fca763184f" providerId="ADAL" clId="{9A9B35E0-E840-4440-A111-79935F741DA6}" dt="2022-02-04T15:24:28.274" v="10275" actId="20577"/>
          <ac:spMkLst>
            <pc:docMk/>
            <pc:sldMk cId="408399476" sldId="372"/>
            <ac:spMk id="4" creationId="{71318D25-5437-49C0-B88A-8B48FF2D5B4B}"/>
          </ac:spMkLst>
        </pc:spChg>
        <pc:spChg chg="mod">
          <ac:chgData name="Júlio César Chaves" userId="3f913fe9-3202-435d-b9f5-b2fca763184f" providerId="ADAL" clId="{9A9B35E0-E840-4440-A111-79935F741DA6}" dt="2022-02-04T15:13:12.059" v="9630"/>
          <ac:spMkLst>
            <pc:docMk/>
            <pc:sldMk cId="408399476" sldId="372"/>
            <ac:spMk id="5" creationId="{FD18809A-0411-4881-B32E-D9F900FF62F9}"/>
          </ac:spMkLst>
        </pc:spChg>
        <pc:spChg chg="mod">
          <ac:chgData name="Júlio César Chaves" userId="3f913fe9-3202-435d-b9f5-b2fca763184f" providerId="ADAL" clId="{9A9B35E0-E840-4440-A111-79935F741DA6}" dt="2022-02-04T15:19:16.411" v="10009"/>
          <ac:spMkLst>
            <pc:docMk/>
            <pc:sldMk cId="408399476" sldId="372"/>
            <ac:spMk id="6" creationId="{E0D9432B-B37E-4D5A-B2D2-3466094FF1DC}"/>
          </ac:spMkLst>
        </pc:spChg>
        <pc:picChg chg="add mod">
          <ac:chgData name="Júlio César Chaves" userId="3f913fe9-3202-435d-b9f5-b2fca763184f" providerId="ADAL" clId="{9A9B35E0-E840-4440-A111-79935F741DA6}" dt="2022-02-04T15:13:56.301" v="9634" actId="1076"/>
          <ac:picMkLst>
            <pc:docMk/>
            <pc:sldMk cId="408399476" sldId="372"/>
            <ac:picMk id="8" creationId="{CB7D2684-00AC-4DCF-B714-701E2A9A9B1E}"/>
          </ac:picMkLst>
        </pc:picChg>
      </pc:sldChg>
      <pc:sldChg chg="addSp modSp add mod">
        <pc:chgData name="Júlio César Chaves" userId="3f913fe9-3202-435d-b9f5-b2fca763184f" providerId="ADAL" clId="{9A9B35E0-E840-4440-A111-79935F741DA6}" dt="2022-02-04T15:49:23.576" v="11116" actId="1076"/>
        <pc:sldMkLst>
          <pc:docMk/>
          <pc:sldMk cId="179258125" sldId="373"/>
        </pc:sldMkLst>
        <pc:spChg chg="mod">
          <ac:chgData name="Júlio César Chaves" userId="3f913fe9-3202-435d-b9f5-b2fca763184f" providerId="ADAL" clId="{9A9B35E0-E840-4440-A111-79935F741DA6}" dt="2022-02-04T15:26:25.774" v="10300" actId="20577"/>
          <ac:spMkLst>
            <pc:docMk/>
            <pc:sldMk cId="179258125" sldId="373"/>
            <ac:spMk id="2" creationId="{8409404B-75C6-4C4C-9071-55FC484C1D96}"/>
          </ac:spMkLst>
        </pc:spChg>
        <pc:spChg chg="mod">
          <ac:chgData name="Júlio César Chaves" userId="3f913fe9-3202-435d-b9f5-b2fca763184f" providerId="ADAL" clId="{9A9B35E0-E840-4440-A111-79935F741DA6}" dt="2022-02-04T15:42:41.202" v="10779" actId="13926"/>
          <ac:spMkLst>
            <pc:docMk/>
            <pc:sldMk cId="179258125" sldId="373"/>
            <ac:spMk id="3" creationId="{FF1AB093-156A-477B-82E8-CC988ED32104}"/>
          </ac:spMkLst>
        </pc:spChg>
        <pc:spChg chg="mod">
          <ac:chgData name="Júlio César Chaves" userId="3f913fe9-3202-435d-b9f5-b2fca763184f" providerId="ADAL" clId="{9A9B35E0-E840-4440-A111-79935F741DA6}" dt="2022-02-04T15:47:59.490" v="11113" actId="20577"/>
          <ac:spMkLst>
            <pc:docMk/>
            <pc:sldMk cId="179258125" sldId="373"/>
            <ac:spMk id="4" creationId="{71318D25-5437-49C0-B88A-8B48FF2D5B4B}"/>
          </ac:spMkLst>
        </pc:spChg>
        <pc:spChg chg="mod">
          <ac:chgData name="Júlio César Chaves" userId="3f913fe9-3202-435d-b9f5-b2fca763184f" providerId="ADAL" clId="{9A9B35E0-E840-4440-A111-79935F741DA6}" dt="2022-02-04T15:31:44.640" v="10596" actId="313"/>
          <ac:spMkLst>
            <pc:docMk/>
            <pc:sldMk cId="179258125" sldId="373"/>
            <ac:spMk id="5" creationId="{FD18809A-0411-4881-B32E-D9F900FF62F9}"/>
          </ac:spMkLst>
        </pc:spChg>
        <pc:spChg chg="mod">
          <ac:chgData name="Júlio César Chaves" userId="3f913fe9-3202-435d-b9f5-b2fca763184f" providerId="ADAL" clId="{9A9B35E0-E840-4440-A111-79935F741DA6}" dt="2022-02-04T15:19:18.800" v="10010"/>
          <ac:spMkLst>
            <pc:docMk/>
            <pc:sldMk cId="179258125" sldId="373"/>
            <ac:spMk id="6" creationId="{E0D9432B-B37E-4D5A-B2D2-3466094FF1DC}"/>
          </ac:spMkLst>
        </pc:spChg>
        <pc:picChg chg="add mod">
          <ac:chgData name="Júlio César Chaves" userId="3f913fe9-3202-435d-b9f5-b2fca763184f" providerId="ADAL" clId="{9A9B35E0-E840-4440-A111-79935F741DA6}" dt="2022-02-04T15:49:23.576" v="11116" actId="1076"/>
          <ac:picMkLst>
            <pc:docMk/>
            <pc:sldMk cId="179258125" sldId="373"/>
            <ac:picMk id="8" creationId="{AC156404-33AE-4EFE-A8A1-A5096D7579EF}"/>
          </ac:picMkLst>
        </pc:picChg>
      </pc:sldChg>
      <pc:sldChg chg="modSp new add del mod">
        <pc:chgData name="Júlio César Chaves" userId="3f913fe9-3202-435d-b9f5-b2fca763184f" providerId="ADAL" clId="{9A9B35E0-E840-4440-A111-79935F741DA6}" dt="2022-02-03T21:59:35.453" v="5889" actId="47"/>
        <pc:sldMkLst>
          <pc:docMk/>
          <pc:sldMk cId="2049573388" sldId="373"/>
        </pc:sldMkLst>
        <pc:spChg chg="mod">
          <ac:chgData name="Júlio César Chaves" userId="3f913fe9-3202-435d-b9f5-b2fca763184f" providerId="ADAL" clId="{9A9B35E0-E840-4440-A111-79935F741DA6}" dt="2022-02-03T21:10:55.028" v="5611" actId="20577"/>
          <ac:spMkLst>
            <pc:docMk/>
            <pc:sldMk cId="2049573388" sldId="373"/>
            <ac:spMk id="2" creationId="{B6373169-E7BA-420A-B942-FAB3CA0C7BF9}"/>
          </ac:spMkLst>
        </pc:spChg>
      </pc:sldChg>
      <pc:sldChg chg="add del">
        <pc:chgData name="Júlio César Chaves" userId="3f913fe9-3202-435d-b9f5-b2fca763184f" providerId="ADAL" clId="{9A9B35E0-E840-4440-A111-79935F741DA6}" dt="2022-02-03T21:09:32.205" v="5597" actId="47"/>
        <pc:sldMkLst>
          <pc:docMk/>
          <pc:sldMk cId="3040152991" sldId="373"/>
        </pc:sldMkLst>
      </pc:sldChg>
      <pc:sldChg chg="addSp modSp new del mod modNotesTx">
        <pc:chgData name="Júlio César Chaves" userId="3f913fe9-3202-435d-b9f5-b2fca763184f" providerId="ADAL" clId="{9A9B35E0-E840-4440-A111-79935F741DA6}" dt="2022-02-03T21:59:35.453" v="5889" actId="47"/>
        <pc:sldMkLst>
          <pc:docMk/>
          <pc:sldMk cId="692028003" sldId="374"/>
        </pc:sldMkLst>
        <pc:spChg chg="mod">
          <ac:chgData name="Júlio César Chaves" userId="3f913fe9-3202-435d-b9f5-b2fca763184f" providerId="ADAL" clId="{9A9B35E0-E840-4440-A111-79935F741DA6}" dt="2022-02-03T21:34:19.774" v="5665" actId="20577"/>
          <ac:spMkLst>
            <pc:docMk/>
            <pc:sldMk cId="692028003" sldId="374"/>
            <ac:spMk id="2" creationId="{82715D56-3EB7-4B30-A296-CB9F62E00DE0}"/>
          </ac:spMkLst>
        </pc:spChg>
        <pc:picChg chg="add mod">
          <ac:chgData name="Júlio César Chaves" userId="3f913fe9-3202-435d-b9f5-b2fca763184f" providerId="ADAL" clId="{9A9B35E0-E840-4440-A111-79935F741DA6}" dt="2022-02-03T21:33:06.445" v="5640" actId="1076"/>
          <ac:picMkLst>
            <pc:docMk/>
            <pc:sldMk cId="692028003" sldId="374"/>
            <ac:picMk id="5" creationId="{80E952D9-B31F-4C9A-8E16-3BCAF5A5AD98}"/>
          </ac:picMkLst>
        </pc:picChg>
        <pc:picChg chg="add mod">
          <ac:chgData name="Júlio César Chaves" userId="3f913fe9-3202-435d-b9f5-b2fca763184f" providerId="ADAL" clId="{9A9B35E0-E840-4440-A111-79935F741DA6}" dt="2022-02-03T21:34:03.852" v="5642" actId="1076"/>
          <ac:picMkLst>
            <pc:docMk/>
            <pc:sldMk cId="692028003" sldId="374"/>
            <ac:picMk id="7" creationId="{0184555F-C161-4458-9FC6-A1AB6CCABA0D}"/>
          </ac:picMkLst>
        </pc:picChg>
      </pc:sldChg>
      <pc:sldChg chg="addSp delSp modSp add mod modNotesTx">
        <pc:chgData name="Júlio César Chaves" userId="3f913fe9-3202-435d-b9f5-b2fca763184f" providerId="ADAL" clId="{9A9B35E0-E840-4440-A111-79935F741DA6}" dt="2022-02-04T16:57:38.118" v="11815" actId="20577"/>
        <pc:sldMkLst>
          <pc:docMk/>
          <pc:sldMk cId="3672788716" sldId="374"/>
        </pc:sldMkLst>
        <pc:spChg chg="mod">
          <ac:chgData name="Júlio César Chaves" userId="3f913fe9-3202-435d-b9f5-b2fca763184f" providerId="ADAL" clId="{9A9B35E0-E840-4440-A111-79935F741DA6}" dt="2022-02-03T22:22:23.272" v="6636" actId="20577"/>
          <ac:spMkLst>
            <pc:docMk/>
            <pc:sldMk cId="3672788716" sldId="374"/>
            <ac:spMk id="2" creationId="{8409404B-75C6-4C4C-9071-55FC484C1D96}"/>
          </ac:spMkLst>
        </pc:spChg>
        <pc:spChg chg="del">
          <ac:chgData name="Júlio César Chaves" userId="3f913fe9-3202-435d-b9f5-b2fca763184f" providerId="ADAL" clId="{9A9B35E0-E840-4440-A111-79935F741DA6}" dt="2022-02-04T16:31:55.507" v="11339" actId="478"/>
          <ac:spMkLst>
            <pc:docMk/>
            <pc:sldMk cId="3672788716" sldId="374"/>
            <ac:spMk id="3" creationId="{FF1AB093-156A-477B-82E8-CC988ED32104}"/>
          </ac:spMkLst>
        </pc:spChg>
        <pc:spChg chg="del">
          <ac:chgData name="Júlio César Chaves" userId="3f913fe9-3202-435d-b9f5-b2fca763184f" providerId="ADAL" clId="{9A9B35E0-E840-4440-A111-79935F741DA6}" dt="2022-02-04T16:31:55.507" v="11339" actId="478"/>
          <ac:spMkLst>
            <pc:docMk/>
            <pc:sldMk cId="3672788716" sldId="374"/>
            <ac:spMk id="4" creationId="{71318D25-5437-49C0-B88A-8B48FF2D5B4B}"/>
          </ac:spMkLst>
        </pc:spChg>
        <pc:spChg chg="mod">
          <ac:chgData name="Júlio César Chaves" userId="3f913fe9-3202-435d-b9f5-b2fca763184f" providerId="ADAL" clId="{9A9B35E0-E840-4440-A111-79935F741DA6}" dt="2022-02-04T16:52:16.695" v="11498" actId="1076"/>
          <ac:spMkLst>
            <pc:docMk/>
            <pc:sldMk cId="3672788716" sldId="374"/>
            <ac:spMk id="5" creationId="{FD18809A-0411-4881-B32E-D9F900FF62F9}"/>
          </ac:spMkLst>
        </pc:spChg>
        <pc:spChg chg="mod">
          <ac:chgData name="Júlio César Chaves" userId="3f913fe9-3202-435d-b9f5-b2fca763184f" providerId="ADAL" clId="{9A9B35E0-E840-4440-A111-79935F741DA6}" dt="2022-02-04T15:19:21.407" v="10011"/>
          <ac:spMkLst>
            <pc:docMk/>
            <pc:sldMk cId="3672788716" sldId="374"/>
            <ac:spMk id="6" creationId="{E0D9432B-B37E-4D5A-B2D2-3466094FF1DC}"/>
          </ac:spMkLst>
        </pc:spChg>
        <pc:spChg chg="add del mod">
          <ac:chgData name="Júlio César Chaves" userId="3f913fe9-3202-435d-b9f5-b2fca763184f" providerId="ADAL" clId="{9A9B35E0-E840-4440-A111-79935F741DA6}" dt="2022-02-04T16:31:57.362" v="11340" actId="478"/>
          <ac:spMkLst>
            <pc:docMk/>
            <pc:sldMk cId="3672788716" sldId="374"/>
            <ac:spMk id="10" creationId="{F160A6D4-A5AD-4056-A7AD-A8F938B9F0E8}"/>
          </ac:spMkLst>
        </pc:spChg>
        <pc:spChg chg="add del mod">
          <ac:chgData name="Júlio César Chaves" userId="3f913fe9-3202-435d-b9f5-b2fca763184f" providerId="ADAL" clId="{9A9B35E0-E840-4440-A111-79935F741DA6}" dt="2022-02-04T16:31:57.362" v="11340" actId="478"/>
          <ac:spMkLst>
            <pc:docMk/>
            <pc:sldMk cId="3672788716" sldId="374"/>
            <ac:spMk id="12" creationId="{28BBBB72-C7DE-4360-A3A2-46A88722959A}"/>
          </ac:spMkLst>
        </pc:spChg>
        <pc:spChg chg="add del mod">
          <ac:chgData name="Júlio César Chaves" userId="3f913fe9-3202-435d-b9f5-b2fca763184f" providerId="ADAL" clId="{9A9B35E0-E840-4440-A111-79935F741DA6}" dt="2022-02-04T16:32:36.971" v="11347" actId="21"/>
          <ac:spMkLst>
            <pc:docMk/>
            <pc:sldMk cId="3672788716" sldId="374"/>
            <ac:spMk id="14" creationId="{66D6206A-ECA6-4B29-BA63-07307E0B19EE}"/>
          </ac:spMkLst>
        </pc:spChg>
        <pc:spChg chg="add del mod">
          <ac:chgData name="Júlio César Chaves" userId="3f913fe9-3202-435d-b9f5-b2fca763184f" providerId="ADAL" clId="{9A9B35E0-E840-4440-A111-79935F741DA6}" dt="2022-02-04T16:32:36.971" v="11347" actId="21"/>
          <ac:spMkLst>
            <pc:docMk/>
            <pc:sldMk cId="3672788716" sldId="374"/>
            <ac:spMk id="16" creationId="{8759D591-D7F2-45C4-9992-530839CD47CF}"/>
          </ac:spMkLst>
        </pc:spChg>
        <pc:spChg chg="add del mod">
          <ac:chgData name="Júlio César Chaves" userId="3f913fe9-3202-435d-b9f5-b2fca763184f" providerId="ADAL" clId="{9A9B35E0-E840-4440-A111-79935F741DA6}" dt="2022-02-04T16:32:36.971" v="11347" actId="21"/>
          <ac:spMkLst>
            <pc:docMk/>
            <pc:sldMk cId="3672788716" sldId="374"/>
            <ac:spMk id="17" creationId="{EB5019DA-AEC7-4847-B5E0-7CC0F2B9B5DA}"/>
          </ac:spMkLst>
        </pc:spChg>
        <pc:picChg chg="add mod">
          <ac:chgData name="Júlio César Chaves" userId="3f913fe9-3202-435d-b9f5-b2fca763184f" providerId="ADAL" clId="{9A9B35E0-E840-4440-A111-79935F741DA6}" dt="2022-02-04T16:30:44.147" v="11338" actId="1076"/>
          <ac:picMkLst>
            <pc:docMk/>
            <pc:sldMk cId="3672788716" sldId="374"/>
            <ac:picMk id="8" creationId="{B9BED951-1477-4A23-9FE1-21A0A5F37B51}"/>
          </ac:picMkLst>
        </pc:picChg>
        <pc:picChg chg="add del mod">
          <ac:chgData name="Júlio César Chaves" userId="3f913fe9-3202-435d-b9f5-b2fca763184f" providerId="ADAL" clId="{9A9B35E0-E840-4440-A111-79935F741DA6}" dt="2022-02-04T16:32:36.971" v="11347" actId="21"/>
          <ac:picMkLst>
            <pc:docMk/>
            <pc:sldMk cId="3672788716" sldId="374"/>
            <ac:picMk id="13" creationId="{B620AC45-D956-4BE1-92AA-A32CC99A1AC8}"/>
          </ac:picMkLst>
        </pc:picChg>
        <pc:picChg chg="add del mod">
          <ac:chgData name="Júlio César Chaves" userId="3f913fe9-3202-435d-b9f5-b2fca763184f" providerId="ADAL" clId="{9A9B35E0-E840-4440-A111-79935F741DA6}" dt="2022-02-04T16:32:36.971" v="11347" actId="21"/>
          <ac:picMkLst>
            <pc:docMk/>
            <pc:sldMk cId="3672788716" sldId="374"/>
            <ac:picMk id="15" creationId="{80176109-FAD6-4361-B350-8826D5B3D048}"/>
          </ac:picMkLst>
        </pc:picChg>
        <pc:picChg chg="add del mod">
          <ac:chgData name="Júlio César Chaves" userId="3f913fe9-3202-435d-b9f5-b2fca763184f" providerId="ADAL" clId="{9A9B35E0-E840-4440-A111-79935F741DA6}" dt="2022-02-04T16:32:36.971" v="11347" actId="21"/>
          <ac:picMkLst>
            <pc:docMk/>
            <pc:sldMk cId="3672788716" sldId="374"/>
            <ac:picMk id="18" creationId="{C413DA6C-B907-49C1-ACC4-98148DC63D57}"/>
          </ac:picMkLst>
        </pc:picChg>
      </pc:sldChg>
      <pc:sldChg chg="modSp new del mod">
        <pc:chgData name="Júlio César Chaves" userId="3f913fe9-3202-435d-b9f5-b2fca763184f" providerId="ADAL" clId="{9A9B35E0-E840-4440-A111-79935F741DA6}" dt="2022-02-04T15:49:39.307" v="11117" actId="47"/>
        <pc:sldMkLst>
          <pc:docMk/>
          <pc:sldMk cId="3277342368" sldId="375"/>
        </pc:sldMkLst>
        <pc:spChg chg="mod">
          <ac:chgData name="Júlio César Chaves" userId="3f913fe9-3202-435d-b9f5-b2fca763184f" providerId="ADAL" clId="{9A9B35E0-E840-4440-A111-79935F741DA6}" dt="2022-02-03T22:22:55.231" v="6673" actId="20577"/>
          <ac:spMkLst>
            <pc:docMk/>
            <pc:sldMk cId="3277342368" sldId="375"/>
            <ac:spMk id="2" creationId="{AD6274F5-872C-4905-B2DF-97EAA67CEB60}"/>
          </ac:spMkLst>
        </pc:spChg>
        <pc:spChg chg="mod">
          <ac:chgData name="Júlio César Chaves" userId="3f913fe9-3202-435d-b9f5-b2fca763184f" providerId="ADAL" clId="{9A9B35E0-E840-4440-A111-79935F741DA6}" dt="2022-02-04T15:19:23.685" v="10012"/>
          <ac:spMkLst>
            <pc:docMk/>
            <pc:sldMk cId="3277342368" sldId="375"/>
            <ac:spMk id="4" creationId="{A0683C72-3F0F-4A84-B214-65F76098B29A}"/>
          </ac:spMkLst>
        </pc:spChg>
      </pc:sldChg>
      <pc:sldChg chg="addSp delSp modSp new mod modNotesTx">
        <pc:chgData name="Júlio César Chaves" userId="3f913fe9-3202-435d-b9f5-b2fca763184f" providerId="ADAL" clId="{9A9B35E0-E840-4440-A111-79935F741DA6}" dt="2022-02-04T16:35:55.870" v="11406"/>
        <pc:sldMkLst>
          <pc:docMk/>
          <pc:sldMk cId="2665008781" sldId="376"/>
        </pc:sldMkLst>
        <pc:spChg chg="mod">
          <ac:chgData name="Júlio César Chaves" userId="3f913fe9-3202-435d-b9f5-b2fca763184f" providerId="ADAL" clId="{9A9B35E0-E840-4440-A111-79935F741DA6}" dt="2022-02-03T22:24:01.960" v="6731" actId="14100"/>
          <ac:spMkLst>
            <pc:docMk/>
            <pc:sldMk cId="2665008781" sldId="376"/>
            <ac:spMk id="2" creationId="{D804DDBC-60D4-4152-8243-E33604CCE85A}"/>
          </ac:spMkLst>
        </pc:spChg>
        <pc:spChg chg="del">
          <ac:chgData name="Júlio César Chaves" userId="3f913fe9-3202-435d-b9f5-b2fca763184f" providerId="ADAL" clId="{9A9B35E0-E840-4440-A111-79935F741DA6}" dt="2022-02-04T16:32:43.242" v="11348" actId="478"/>
          <ac:spMkLst>
            <pc:docMk/>
            <pc:sldMk cId="2665008781" sldId="376"/>
            <ac:spMk id="3" creationId="{A733CD3B-176A-43C4-8285-50CBFDAB05E7}"/>
          </ac:spMkLst>
        </pc:spChg>
        <pc:spChg chg="mod">
          <ac:chgData name="Júlio César Chaves" userId="3f913fe9-3202-435d-b9f5-b2fca763184f" providerId="ADAL" clId="{9A9B35E0-E840-4440-A111-79935F741DA6}" dt="2022-02-04T15:19:26.066" v="10013"/>
          <ac:spMkLst>
            <pc:docMk/>
            <pc:sldMk cId="2665008781" sldId="376"/>
            <ac:spMk id="4" creationId="{0B00AE07-D361-4340-951C-39CC6ACA2172}"/>
          </ac:spMkLst>
        </pc:spChg>
        <pc:spChg chg="add mod">
          <ac:chgData name="Júlio César Chaves" userId="3f913fe9-3202-435d-b9f5-b2fca763184f" providerId="ADAL" clId="{9A9B35E0-E840-4440-A111-79935F741DA6}" dt="2022-02-04T16:32:47.912" v="11350" actId="1076"/>
          <ac:spMkLst>
            <pc:docMk/>
            <pc:sldMk cId="2665008781" sldId="376"/>
            <ac:spMk id="6" creationId="{ED2E506A-A427-4D36-9CDC-ED0DAF6ADC56}"/>
          </ac:spMkLst>
        </pc:spChg>
        <pc:spChg chg="add mod">
          <ac:chgData name="Júlio César Chaves" userId="3f913fe9-3202-435d-b9f5-b2fca763184f" providerId="ADAL" clId="{9A9B35E0-E840-4440-A111-79935F741DA6}" dt="2022-02-04T16:32:47.912" v="11350" actId="1076"/>
          <ac:spMkLst>
            <pc:docMk/>
            <pc:sldMk cId="2665008781" sldId="376"/>
            <ac:spMk id="8" creationId="{E50D0E6A-B0D2-42B4-91B5-0FD48FB76A60}"/>
          </ac:spMkLst>
        </pc:spChg>
        <pc:spChg chg="add mod">
          <ac:chgData name="Júlio César Chaves" userId="3f913fe9-3202-435d-b9f5-b2fca763184f" providerId="ADAL" clId="{9A9B35E0-E840-4440-A111-79935F741DA6}" dt="2022-02-04T16:32:47.912" v="11350" actId="1076"/>
          <ac:spMkLst>
            <pc:docMk/>
            <pc:sldMk cId="2665008781" sldId="376"/>
            <ac:spMk id="9" creationId="{6DF99E61-F0B2-437D-BFB1-42878CF64630}"/>
          </ac:spMkLst>
        </pc:spChg>
        <pc:spChg chg="add del mod">
          <ac:chgData name="Júlio César Chaves" userId="3f913fe9-3202-435d-b9f5-b2fca763184f" providerId="ADAL" clId="{9A9B35E0-E840-4440-A111-79935F741DA6}" dt="2022-02-04T16:34:31.375" v="11354"/>
          <ac:spMkLst>
            <pc:docMk/>
            <pc:sldMk cId="2665008781" sldId="376"/>
            <ac:spMk id="11" creationId="{E5532D0B-E8F5-47B1-97B7-C5E71ACF312B}"/>
          </ac:spMkLst>
        </pc:spChg>
        <pc:spChg chg="add mod">
          <ac:chgData name="Júlio César Chaves" userId="3f913fe9-3202-435d-b9f5-b2fca763184f" providerId="ADAL" clId="{9A9B35E0-E840-4440-A111-79935F741DA6}" dt="2022-02-04T16:35:21.714" v="11405" actId="1076"/>
          <ac:spMkLst>
            <pc:docMk/>
            <pc:sldMk cId="2665008781" sldId="376"/>
            <ac:spMk id="12" creationId="{6B15801C-F8D7-4E56-BE87-E3732C6DEE4E}"/>
          </ac:spMkLst>
        </pc:spChg>
        <pc:picChg chg="add mod">
          <ac:chgData name="Júlio César Chaves" userId="3f913fe9-3202-435d-b9f5-b2fca763184f" providerId="ADAL" clId="{9A9B35E0-E840-4440-A111-79935F741DA6}" dt="2022-02-04T16:32:47.912" v="11350" actId="1076"/>
          <ac:picMkLst>
            <pc:docMk/>
            <pc:sldMk cId="2665008781" sldId="376"/>
            <ac:picMk id="5" creationId="{61B16A34-A6A8-42C7-ACEF-DC3523F0C1FA}"/>
          </ac:picMkLst>
        </pc:picChg>
        <pc:picChg chg="add mod">
          <ac:chgData name="Júlio César Chaves" userId="3f913fe9-3202-435d-b9f5-b2fca763184f" providerId="ADAL" clId="{9A9B35E0-E840-4440-A111-79935F741DA6}" dt="2022-02-04T16:32:47.912" v="11350" actId="1076"/>
          <ac:picMkLst>
            <pc:docMk/>
            <pc:sldMk cId="2665008781" sldId="376"/>
            <ac:picMk id="7" creationId="{788F1358-80EB-453B-ACD0-E0958E85BB65}"/>
          </ac:picMkLst>
        </pc:picChg>
        <pc:picChg chg="add mod">
          <ac:chgData name="Júlio César Chaves" userId="3f913fe9-3202-435d-b9f5-b2fca763184f" providerId="ADAL" clId="{9A9B35E0-E840-4440-A111-79935F741DA6}" dt="2022-02-04T16:32:47.912" v="11350" actId="1076"/>
          <ac:picMkLst>
            <pc:docMk/>
            <pc:sldMk cId="2665008781" sldId="376"/>
            <ac:picMk id="10" creationId="{52774B85-3E0C-4135-A330-573237B6438D}"/>
          </ac:picMkLst>
        </pc:picChg>
      </pc:sldChg>
      <pc:sldChg chg="addSp modSp new mod modNotesTx">
        <pc:chgData name="Júlio César Chaves" userId="3f913fe9-3202-435d-b9f5-b2fca763184f" providerId="ADAL" clId="{9A9B35E0-E840-4440-A111-79935F741DA6}" dt="2022-02-04T14:10:56.131" v="7734" actId="20577"/>
        <pc:sldMkLst>
          <pc:docMk/>
          <pc:sldMk cId="1342878562" sldId="377"/>
        </pc:sldMkLst>
        <pc:spChg chg="mod">
          <ac:chgData name="Júlio César Chaves" userId="3f913fe9-3202-435d-b9f5-b2fca763184f" providerId="ADAL" clId="{9A9B35E0-E840-4440-A111-79935F741DA6}" dt="2022-02-04T13:58:48.977" v="6942" actId="20577"/>
          <ac:spMkLst>
            <pc:docMk/>
            <pc:sldMk cId="1342878562" sldId="377"/>
            <ac:spMk id="2" creationId="{A4ECCE2A-3143-47D0-A80E-732ED84192E2}"/>
          </ac:spMkLst>
        </pc:spChg>
        <pc:spChg chg="mod">
          <ac:chgData name="Júlio César Chaves" userId="3f913fe9-3202-435d-b9f5-b2fca763184f" providerId="ADAL" clId="{9A9B35E0-E840-4440-A111-79935F741DA6}" dt="2022-02-04T14:10:56.131" v="7734" actId="20577"/>
          <ac:spMkLst>
            <pc:docMk/>
            <pc:sldMk cId="1342878562" sldId="377"/>
            <ac:spMk id="3" creationId="{A51A31DE-3146-4367-BF81-88781FA2194D}"/>
          </ac:spMkLst>
        </pc:spChg>
        <pc:picChg chg="add mod">
          <ac:chgData name="Júlio César Chaves" userId="3f913fe9-3202-435d-b9f5-b2fca763184f" providerId="ADAL" clId="{9A9B35E0-E840-4440-A111-79935F741DA6}" dt="2022-02-04T13:57:02.916" v="6857" actId="1076"/>
          <ac:picMkLst>
            <pc:docMk/>
            <pc:sldMk cId="1342878562" sldId="377"/>
            <ac:picMk id="6" creationId="{F4858317-97F4-431E-B74C-B36ECEA5619A}"/>
          </ac:picMkLst>
        </pc:picChg>
      </pc:sldChg>
      <pc:sldChg chg="addSp modSp new mod">
        <pc:chgData name="Júlio César Chaves" userId="3f913fe9-3202-435d-b9f5-b2fca763184f" providerId="ADAL" clId="{9A9B35E0-E840-4440-A111-79935F741DA6}" dt="2022-02-04T14:36:24.658" v="9249" actId="1076"/>
        <pc:sldMkLst>
          <pc:docMk/>
          <pc:sldMk cId="1878272189" sldId="378"/>
        </pc:sldMkLst>
        <pc:spChg chg="mod">
          <ac:chgData name="Júlio César Chaves" userId="3f913fe9-3202-435d-b9f5-b2fca763184f" providerId="ADAL" clId="{9A9B35E0-E840-4440-A111-79935F741DA6}" dt="2022-02-04T14:25:52.371" v="8857" actId="20577"/>
          <ac:spMkLst>
            <pc:docMk/>
            <pc:sldMk cId="1878272189" sldId="378"/>
            <ac:spMk id="2" creationId="{5F8D599B-62F1-49F7-B070-D83F6A88FCCB}"/>
          </ac:spMkLst>
        </pc:spChg>
        <pc:spChg chg="mod">
          <ac:chgData name="Júlio César Chaves" userId="3f913fe9-3202-435d-b9f5-b2fca763184f" providerId="ADAL" clId="{9A9B35E0-E840-4440-A111-79935F741DA6}" dt="2022-02-04T14:35:40.261" v="9240" actId="20577"/>
          <ac:spMkLst>
            <pc:docMk/>
            <pc:sldMk cId="1878272189" sldId="378"/>
            <ac:spMk id="3" creationId="{8A48105C-6F3C-467A-B9B5-0D10FC87AB79}"/>
          </ac:spMkLst>
        </pc:spChg>
        <pc:spChg chg="add mod">
          <ac:chgData name="Júlio César Chaves" userId="3f913fe9-3202-435d-b9f5-b2fca763184f" providerId="ADAL" clId="{9A9B35E0-E840-4440-A111-79935F741DA6}" dt="2022-02-04T14:31:56.467" v="9073" actId="14100"/>
          <ac:spMkLst>
            <pc:docMk/>
            <pc:sldMk cId="1878272189" sldId="378"/>
            <ac:spMk id="11" creationId="{A547F06C-708B-477D-B601-2EB1499ACF0B}"/>
          </ac:spMkLst>
        </pc:spChg>
        <pc:spChg chg="add mod">
          <ac:chgData name="Júlio César Chaves" userId="3f913fe9-3202-435d-b9f5-b2fca763184f" providerId="ADAL" clId="{9A9B35E0-E840-4440-A111-79935F741DA6}" dt="2022-02-04T14:32:04.318" v="9077" actId="1076"/>
          <ac:spMkLst>
            <pc:docMk/>
            <pc:sldMk cId="1878272189" sldId="378"/>
            <ac:spMk id="12" creationId="{A6BB5B53-DC30-4168-B0BE-5E9A1F8971D1}"/>
          </ac:spMkLst>
        </pc:spChg>
        <pc:spChg chg="add mod">
          <ac:chgData name="Júlio César Chaves" userId="3f913fe9-3202-435d-b9f5-b2fca763184f" providerId="ADAL" clId="{9A9B35E0-E840-4440-A111-79935F741DA6}" dt="2022-02-04T14:36:24.658" v="9249" actId="1076"/>
          <ac:spMkLst>
            <pc:docMk/>
            <pc:sldMk cId="1878272189" sldId="378"/>
            <ac:spMk id="15" creationId="{D726877D-76EA-49B9-A660-7B5A50D45076}"/>
          </ac:spMkLst>
        </pc:spChg>
        <pc:picChg chg="add mod">
          <ac:chgData name="Júlio César Chaves" userId="3f913fe9-3202-435d-b9f5-b2fca763184f" providerId="ADAL" clId="{9A9B35E0-E840-4440-A111-79935F741DA6}" dt="2022-02-04T14:28:44.906" v="9006" actId="1076"/>
          <ac:picMkLst>
            <pc:docMk/>
            <pc:sldMk cId="1878272189" sldId="378"/>
            <ac:picMk id="6" creationId="{3FC55135-292C-4974-B481-3822FA2A82BF}"/>
          </ac:picMkLst>
        </pc:picChg>
        <pc:picChg chg="add mod">
          <ac:chgData name="Júlio César Chaves" userId="3f913fe9-3202-435d-b9f5-b2fca763184f" providerId="ADAL" clId="{9A9B35E0-E840-4440-A111-79935F741DA6}" dt="2022-02-04T14:31:36.323" v="9067" actId="1076"/>
          <ac:picMkLst>
            <pc:docMk/>
            <pc:sldMk cId="1878272189" sldId="378"/>
            <ac:picMk id="8" creationId="{3172DA21-2F61-4E1A-86ED-1656B63E10B6}"/>
          </ac:picMkLst>
        </pc:picChg>
        <pc:picChg chg="add mod">
          <ac:chgData name="Júlio César Chaves" userId="3f913fe9-3202-435d-b9f5-b2fca763184f" providerId="ADAL" clId="{9A9B35E0-E840-4440-A111-79935F741DA6}" dt="2022-02-04T14:32:02.180" v="9076" actId="1076"/>
          <ac:picMkLst>
            <pc:docMk/>
            <pc:sldMk cId="1878272189" sldId="378"/>
            <ac:picMk id="10" creationId="{A7DD94A8-7A91-4268-ABBD-C15ABC04EC44}"/>
          </ac:picMkLst>
        </pc:picChg>
        <pc:picChg chg="add mod">
          <ac:chgData name="Júlio César Chaves" userId="3f913fe9-3202-435d-b9f5-b2fca763184f" providerId="ADAL" clId="{9A9B35E0-E840-4440-A111-79935F741DA6}" dt="2022-02-04T14:35:47.379" v="9244" actId="1076"/>
          <ac:picMkLst>
            <pc:docMk/>
            <pc:sldMk cId="1878272189" sldId="378"/>
            <ac:picMk id="14" creationId="{7937268D-FD10-4459-B72C-8793735EB85D}"/>
          </ac:picMkLst>
        </pc:picChg>
      </pc:sldChg>
      <pc:sldChg chg="addSp delSp modSp add mod modNotesTx">
        <pc:chgData name="Júlio César Chaves" userId="3f913fe9-3202-435d-b9f5-b2fca763184f" providerId="ADAL" clId="{9A9B35E0-E840-4440-A111-79935F741DA6}" dt="2022-02-04T16:39:45.483" v="11408" actId="20577"/>
        <pc:sldMkLst>
          <pc:docMk/>
          <pc:sldMk cId="2535109849" sldId="379"/>
        </pc:sldMkLst>
        <pc:spChg chg="mod">
          <ac:chgData name="Júlio César Chaves" userId="3f913fe9-3202-435d-b9f5-b2fca763184f" providerId="ADAL" clId="{9A9B35E0-E840-4440-A111-79935F741DA6}" dt="2022-02-04T15:30:30.206" v="10533" actId="6549"/>
          <ac:spMkLst>
            <pc:docMk/>
            <pc:sldMk cId="2535109849" sldId="379"/>
            <ac:spMk id="3" creationId="{FF1AB093-156A-477B-82E8-CC988ED32104}"/>
          </ac:spMkLst>
        </pc:spChg>
        <pc:spChg chg="del">
          <ac:chgData name="Júlio César Chaves" userId="3f913fe9-3202-435d-b9f5-b2fca763184f" providerId="ADAL" clId="{9A9B35E0-E840-4440-A111-79935F741DA6}" dt="2022-02-04T15:29:56.964" v="10500" actId="478"/>
          <ac:spMkLst>
            <pc:docMk/>
            <pc:sldMk cId="2535109849" sldId="379"/>
            <ac:spMk id="4" creationId="{71318D25-5437-49C0-B88A-8B48FF2D5B4B}"/>
          </ac:spMkLst>
        </pc:spChg>
        <pc:spChg chg="del">
          <ac:chgData name="Júlio César Chaves" userId="3f913fe9-3202-435d-b9f5-b2fca763184f" providerId="ADAL" clId="{9A9B35E0-E840-4440-A111-79935F741DA6}" dt="2022-02-04T15:30:02.243" v="10502" actId="478"/>
          <ac:spMkLst>
            <pc:docMk/>
            <pc:sldMk cId="2535109849" sldId="379"/>
            <ac:spMk id="5" creationId="{FD18809A-0411-4881-B32E-D9F900FF62F9}"/>
          </ac:spMkLst>
        </pc:spChg>
        <pc:spChg chg="add del mod">
          <ac:chgData name="Júlio César Chaves" userId="3f913fe9-3202-435d-b9f5-b2fca763184f" providerId="ADAL" clId="{9A9B35E0-E840-4440-A111-79935F741DA6}" dt="2022-02-04T15:29:59.810" v="10501" actId="478"/>
          <ac:spMkLst>
            <pc:docMk/>
            <pc:sldMk cId="2535109849" sldId="379"/>
            <ac:spMk id="10" creationId="{2AF82C17-2C97-4FEC-8C5A-310B7F691CA4}"/>
          </ac:spMkLst>
        </pc:spChg>
        <pc:spChg chg="add del mod">
          <ac:chgData name="Júlio César Chaves" userId="3f913fe9-3202-435d-b9f5-b2fca763184f" providerId="ADAL" clId="{9A9B35E0-E840-4440-A111-79935F741DA6}" dt="2022-02-04T15:30:05.802" v="10503" actId="478"/>
          <ac:spMkLst>
            <pc:docMk/>
            <pc:sldMk cId="2535109849" sldId="379"/>
            <ac:spMk id="12" creationId="{E47FF0F7-23D8-4855-890E-BF9F3D3B0D06}"/>
          </ac:spMkLst>
        </pc:spChg>
        <pc:graphicFrameChg chg="add mod">
          <ac:chgData name="Júlio César Chaves" userId="3f913fe9-3202-435d-b9f5-b2fca763184f" providerId="ADAL" clId="{9A9B35E0-E840-4440-A111-79935F741DA6}" dt="2022-02-04T15:30:34.875" v="10534" actId="1076"/>
          <ac:graphicFrameMkLst>
            <pc:docMk/>
            <pc:sldMk cId="2535109849" sldId="379"/>
            <ac:graphicFrameMk id="9" creationId="{7986886B-298A-43C4-A3B8-654C94F385EA}"/>
          </ac:graphicFrameMkLst>
        </pc:graphicFrameChg>
        <pc:picChg chg="del">
          <ac:chgData name="Júlio César Chaves" userId="3f913fe9-3202-435d-b9f5-b2fca763184f" providerId="ADAL" clId="{9A9B35E0-E840-4440-A111-79935F741DA6}" dt="2022-02-04T15:29:42.795" v="10497" actId="478"/>
          <ac:picMkLst>
            <pc:docMk/>
            <pc:sldMk cId="2535109849" sldId="379"/>
            <ac:picMk id="8" creationId="{CB7D2684-00AC-4DCF-B714-701E2A9A9B1E}"/>
          </ac:picMkLst>
        </pc:picChg>
      </pc:sldChg>
      <pc:sldChg chg="addSp delSp modSp add mod modNotesTx">
        <pc:chgData name="Júlio César Chaves" userId="3f913fe9-3202-435d-b9f5-b2fca763184f" providerId="ADAL" clId="{9A9B35E0-E840-4440-A111-79935F741DA6}" dt="2022-02-04T16:40:54.492" v="11433" actId="20577"/>
        <pc:sldMkLst>
          <pc:docMk/>
          <pc:sldMk cId="3733880613" sldId="380"/>
        </pc:sldMkLst>
        <pc:spChg chg="mod">
          <ac:chgData name="Júlio César Chaves" userId="3f913fe9-3202-435d-b9f5-b2fca763184f" providerId="ADAL" clId="{9A9B35E0-E840-4440-A111-79935F741DA6}" dt="2022-02-04T15:43:40.086" v="10787" actId="20577"/>
          <ac:spMkLst>
            <pc:docMk/>
            <pc:sldMk cId="3733880613" sldId="380"/>
            <ac:spMk id="2" creationId="{8409404B-75C6-4C4C-9071-55FC484C1D96}"/>
          </ac:spMkLst>
        </pc:spChg>
        <pc:spChg chg="del">
          <ac:chgData name="Júlio César Chaves" userId="3f913fe9-3202-435d-b9f5-b2fca763184f" providerId="ADAL" clId="{9A9B35E0-E840-4440-A111-79935F741DA6}" dt="2022-02-04T15:43:46.182" v="10788" actId="478"/>
          <ac:spMkLst>
            <pc:docMk/>
            <pc:sldMk cId="3733880613" sldId="380"/>
            <ac:spMk id="3" creationId="{FF1AB093-156A-477B-82E8-CC988ED32104}"/>
          </ac:spMkLst>
        </pc:spChg>
        <pc:spChg chg="del">
          <ac:chgData name="Júlio César Chaves" userId="3f913fe9-3202-435d-b9f5-b2fca763184f" providerId="ADAL" clId="{9A9B35E0-E840-4440-A111-79935F741DA6}" dt="2022-02-04T15:43:46.182" v="10788" actId="478"/>
          <ac:spMkLst>
            <pc:docMk/>
            <pc:sldMk cId="3733880613" sldId="380"/>
            <ac:spMk id="4" creationId="{71318D25-5437-49C0-B88A-8B48FF2D5B4B}"/>
          </ac:spMkLst>
        </pc:spChg>
        <pc:spChg chg="del">
          <ac:chgData name="Júlio César Chaves" userId="3f913fe9-3202-435d-b9f5-b2fca763184f" providerId="ADAL" clId="{9A9B35E0-E840-4440-A111-79935F741DA6}" dt="2022-02-04T15:43:46.182" v="10788" actId="478"/>
          <ac:spMkLst>
            <pc:docMk/>
            <pc:sldMk cId="3733880613" sldId="380"/>
            <ac:spMk id="5" creationId="{FD18809A-0411-4881-B32E-D9F900FF62F9}"/>
          </ac:spMkLst>
        </pc:spChg>
        <pc:spChg chg="add del mod">
          <ac:chgData name="Júlio César Chaves" userId="3f913fe9-3202-435d-b9f5-b2fca763184f" providerId="ADAL" clId="{9A9B35E0-E840-4440-A111-79935F741DA6}" dt="2022-02-04T15:43:48.708" v="10789" actId="478"/>
          <ac:spMkLst>
            <pc:docMk/>
            <pc:sldMk cId="3733880613" sldId="380"/>
            <ac:spMk id="8" creationId="{68831FB8-9CEC-44FB-A10E-78E051D624A9}"/>
          </ac:spMkLst>
        </pc:spChg>
        <pc:spChg chg="add del mod">
          <ac:chgData name="Júlio César Chaves" userId="3f913fe9-3202-435d-b9f5-b2fca763184f" providerId="ADAL" clId="{9A9B35E0-E840-4440-A111-79935F741DA6}" dt="2022-02-04T15:43:48.708" v="10789" actId="478"/>
          <ac:spMkLst>
            <pc:docMk/>
            <pc:sldMk cId="3733880613" sldId="380"/>
            <ac:spMk id="10" creationId="{CF8E6B45-3876-435D-9905-6249CE4E61FD}"/>
          </ac:spMkLst>
        </pc:spChg>
        <pc:spChg chg="add del mod">
          <ac:chgData name="Júlio César Chaves" userId="3f913fe9-3202-435d-b9f5-b2fca763184f" providerId="ADAL" clId="{9A9B35E0-E840-4440-A111-79935F741DA6}" dt="2022-02-04T15:43:48.708" v="10789" actId="478"/>
          <ac:spMkLst>
            <pc:docMk/>
            <pc:sldMk cId="3733880613" sldId="380"/>
            <ac:spMk id="12" creationId="{BBAFACCE-A29B-4D96-BBF7-A615081240B5}"/>
          </ac:spMkLst>
        </pc:spChg>
        <pc:graphicFrameChg chg="add mod">
          <ac:chgData name="Júlio César Chaves" userId="3f913fe9-3202-435d-b9f5-b2fca763184f" providerId="ADAL" clId="{9A9B35E0-E840-4440-A111-79935F741DA6}" dt="2022-02-04T15:44:01.473" v="10791" actId="1076"/>
          <ac:graphicFrameMkLst>
            <pc:docMk/>
            <pc:sldMk cId="3733880613" sldId="380"/>
            <ac:graphicFrameMk id="13" creationId="{92BA7992-4077-491E-97FF-F90151DF7243}"/>
          </ac:graphicFrameMkLst>
        </pc:graphicFrameChg>
        <pc:graphicFrameChg chg="add mod">
          <ac:chgData name="Júlio César Chaves" userId="3f913fe9-3202-435d-b9f5-b2fca763184f" providerId="ADAL" clId="{9A9B35E0-E840-4440-A111-79935F741DA6}" dt="2022-02-04T15:44:01.473" v="10791" actId="1076"/>
          <ac:graphicFrameMkLst>
            <pc:docMk/>
            <pc:sldMk cId="3733880613" sldId="380"/>
            <ac:graphicFrameMk id="14" creationId="{4DA11E10-6EAC-4CDA-BE5E-C00B6B5C5A67}"/>
          </ac:graphicFrameMkLst>
        </pc:graphicFrameChg>
      </pc:sldChg>
      <pc:sldChg chg="addSp delSp modSp add mod modNotesTx">
        <pc:chgData name="Júlio César Chaves" userId="3f913fe9-3202-435d-b9f5-b2fca763184f" providerId="ADAL" clId="{9A9B35E0-E840-4440-A111-79935F741DA6}" dt="2022-02-04T16:41:39.048" v="11436"/>
        <pc:sldMkLst>
          <pc:docMk/>
          <pc:sldMk cId="57097283" sldId="381"/>
        </pc:sldMkLst>
        <pc:graphicFrameChg chg="add mod">
          <ac:chgData name="Júlio César Chaves" userId="3f913fe9-3202-435d-b9f5-b2fca763184f" providerId="ADAL" clId="{9A9B35E0-E840-4440-A111-79935F741DA6}" dt="2022-02-04T15:45:07.296" v="10856" actId="1076"/>
          <ac:graphicFrameMkLst>
            <pc:docMk/>
            <pc:sldMk cId="57097283" sldId="381"/>
            <ac:graphicFrameMk id="7" creationId="{F6D93A00-9A0D-4023-8EE1-E81B895E48D9}"/>
          </ac:graphicFrameMkLst>
        </pc:graphicFrameChg>
        <pc:graphicFrameChg chg="del">
          <ac:chgData name="Júlio César Chaves" userId="3f913fe9-3202-435d-b9f5-b2fca763184f" providerId="ADAL" clId="{9A9B35E0-E840-4440-A111-79935F741DA6}" dt="2022-02-04T15:44:33.709" v="10821" actId="478"/>
          <ac:graphicFrameMkLst>
            <pc:docMk/>
            <pc:sldMk cId="57097283" sldId="381"/>
            <ac:graphicFrameMk id="13" creationId="{92BA7992-4077-491E-97FF-F90151DF7243}"/>
          </ac:graphicFrameMkLst>
        </pc:graphicFrameChg>
        <pc:graphicFrameChg chg="del">
          <ac:chgData name="Júlio César Chaves" userId="3f913fe9-3202-435d-b9f5-b2fca763184f" providerId="ADAL" clId="{9A9B35E0-E840-4440-A111-79935F741DA6}" dt="2022-02-04T15:44:33.709" v="10821" actId="478"/>
          <ac:graphicFrameMkLst>
            <pc:docMk/>
            <pc:sldMk cId="57097283" sldId="381"/>
            <ac:graphicFrameMk id="14" creationId="{4DA11E10-6EAC-4CDA-BE5E-C00B6B5C5A67}"/>
          </ac:graphicFrameMkLst>
        </pc:graphicFrameChg>
      </pc:sldChg>
      <pc:sldChg chg="addSp modSp new mod modNotesTx">
        <pc:chgData name="Júlio César Chaves" userId="3f913fe9-3202-435d-b9f5-b2fca763184f" providerId="ADAL" clId="{9A9B35E0-E840-4440-A111-79935F741DA6}" dt="2022-02-04T16:43:19.577" v="11464" actId="20577"/>
        <pc:sldMkLst>
          <pc:docMk/>
          <pc:sldMk cId="678271451" sldId="382"/>
        </pc:sldMkLst>
        <pc:spChg chg="mod">
          <ac:chgData name="Júlio César Chaves" userId="3f913fe9-3202-435d-b9f5-b2fca763184f" providerId="ADAL" clId="{9A9B35E0-E840-4440-A111-79935F741DA6}" dt="2022-02-04T16:43:19.577" v="11464" actId="20577"/>
          <ac:spMkLst>
            <pc:docMk/>
            <pc:sldMk cId="678271451" sldId="382"/>
            <ac:spMk id="2" creationId="{7A3A7D55-3869-45CC-A63A-BB65764B805E}"/>
          </ac:spMkLst>
        </pc:spChg>
        <pc:picChg chg="add mod">
          <ac:chgData name="Júlio César Chaves" userId="3f913fe9-3202-435d-b9f5-b2fca763184f" providerId="ADAL" clId="{9A9B35E0-E840-4440-A111-79935F741DA6}" dt="2022-02-04T16:42:39.694" v="11439" actId="1076"/>
          <ac:picMkLst>
            <pc:docMk/>
            <pc:sldMk cId="678271451" sldId="382"/>
            <ac:picMk id="4" creationId="{254CD566-55D2-49F1-8EF1-713242DB15DA}"/>
          </ac:picMkLst>
        </pc:picChg>
      </pc:sldChg>
    </pc:docChg>
  </pc:docChgLst>
  <pc:docChgLst>
    <pc:chgData name="Júlio César Chaves" userId="S::julio.chaves@fgv.br::3f913fe9-3202-435d-b9f5-b2fca763184f" providerId="AD" clId="Web-{B7CCBC97-2058-D0DA-64A1-6F4E53A35DFC}"/>
    <pc:docChg chg="modSld">
      <pc:chgData name="Júlio César Chaves" userId="S::julio.chaves@fgv.br::3f913fe9-3202-435d-b9f5-b2fca763184f" providerId="AD" clId="Web-{B7CCBC97-2058-D0DA-64A1-6F4E53A35DFC}" dt="2021-07-17T12:12:28.079" v="21" actId="1076"/>
      <pc:docMkLst>
        <pc:docMk/>
      </pc:docMkLst>
      <pc:sldChg chg="addSp modSp">
        <pc:chgData name="Júlio César Chaves" userId="S::julio.chaves@fgv.br::3f913fe9-3202-435d-b9f5-b2fca763184f" providerId="AD" clId="Web-{B7CCBC97-2058-D0DA-64A1-6F4E53A35DFC}" dt="2021-07-17T12:12:28.079" v="21" actId="1076"/>
        <pc:sldMkLst>
          <pc:docMk/>
          <pc:sldMk cId="2904025016" sldId="282"/>
        </pc:sldMkLst>
        <pc:spChg chg="add mod">
          <ac:chgData name="Júlio César Chaves" userId="S::julio.chaves@fgv.br::3f913fe9-3202-435d-b9f5-b2fca763184f" providerId="AD" clId="Web-{B7CCBC97-2058-D0DA-64A1-6F4E53A35DFC}" dt="2021-07-17T12:12:28.079" v="21" actId="1076"/>
          <ac:spMkLst>
            <pc:docMk/>
            <pc:sldMk cId="2904025016" sldId="282"/>
            <ac:spMk id="4" creationId="{50FF90E7-E4B9-46FD-BBA0-36C1B67BE9C9}"/>
          </ac:spMkLst>
        </pc:spChg>
      </pc:sldChg>
    </pc:docChg>
  </pc:docChgLst>
  <pc:docChgLst>
    <pc:chgData name="Júlio César Chaves" userId="3f913fe9-3202-435d-b9f5-b2fca763184f" providerId="ADAL" clId="{97394D81-314E-4390-8F3D-5117AE7B0472}"/>
    <pc:docChg chg="custSel addSld delSld modSld sldOrd modSection">
      <pc:chgData name="Júlio César Chaves" userId="3f913fe9-3202-435d-b9f5-b2fca763184f" providerId="ADAL" clId="{97394D81-314E-4390-8F3D-5117AE7B0472}" dt="2021-05-29T13:56:34.544" v="959" actId="47"/>
      <pc:docMkLst>
        <pc:docMk/>
      </pc:docMkLst>
      <pc:sldChg chg="addSp modSp mod">
        <pc:chgData name="Júlio César Chaves" userId="3f913fe9-3202-435d-b9f5-b2fca763184f" providerId="ADAL" clId="{97394D81-314E-4390-8F3D-5117AE7B0472}" dt="2021-05-29T13:48:56.163" v="958" actId="20577"/>
        <pc:sldMkLst>
          <pc:docMk/>
          <pc:sldMk cId="3684121646" sldId="283"/>
        </pc:sldMkLst>
        <pc:spChg chg="add mod">
          <ac:chgData name="Júlio César Chaves" userId="3f913fe9-3202-435d-b9f5-b2fca763184f" providerId="ADAL" clId="{97394D81-314E-4390-8F3D-5117AE7B0472}" dt="2021-05-29T13:48:56.163" v="958" actId="20577"/>
          <ac:spMkLst>
            <pc:docMk/>
            <pc:sldMk cId="3684121646" sldId="283"/>
            <ac:spMk id="4" creationId="{BD594FBC-A91A-4194-89C1-F2CCA6CB8788}"/>
          </ac:spMkLst>
        </pc:spChg>
      </pc:sldChg>
      <pc:sldChg chg="ord">
        <pc:chgData name="Júlio César Chaves" userId="3f913fe9-3202-435d-b9f5-b2fca763184f" providerId="ADAL" clId="{97394D81-314E-4390-8F3D-5117AE7B0472}" dt="2021-05-29T13:12:40.456" v="184"/>
        <pc:sldMkLst>
          <pc:docMk/>
          <pc:sldMk cId="808032551" sldId="323"/>
        </pc:sldMkLst>
      </pc:sldChg>
      <pc:sldChg chg="modNotesTx">
        <pc:chgData name="Júlio César Chaves" userId="3f913fe9-3202-435d-b9f5-b2fca763184f" providerId="ADAL" clId="{97394D81-314E-4390-8F3D-5117AE7B0472}" dt="2021-05-29T13:18:10.628" v="609" actId="20577"/>
        <pc:sldMkLst>
          <pc:docMk/>
          <pc:sldMk cId="1045669170" sldId="362"/>
        </pc:sldMkLst>
      </pc:sldChg>
      <pc:sldChg chg="modSp new del mod">
        <pc:chgData name="Júlio César Chaves" userId="3f913fe9-3202-435d-b9f5-b2fca763184f" providerId="ADAL" clId="{97394D81-314E-4390-8F3D-5117AE7B0472}" dt="2021-05-29T13:56:34.544" v="959" actId="47"/>
        <pc:sldMkLst>
          <pc:docMk/>
          <pc:sldMk cId="3972383969" sldId="379"/>
        </pc:sldMkLst>
        <pc:spChg chg="mod">
          <ac:chgData name="Júlio César Chaves" userId="3f913fe9-3202-435d-b9f5-b2fca763184f" providerId="ADAL" clId="{97394D81-314E-4390-8F3D-5117AE7B0472}" dt="2021-05-29T13:40:28.436" v="906"/>
          <ac:spMkLst>
            <pc:docMk/>
            <pc:sldMk cId="3972383969" sldId="379"/>
            <ac:spMk id="4" creationId="{89F1B777-E1C4-4F12-85FC-AE2CA8488AC6}"/>
          </ac:spMkLst>
        </pc:spChg>
      </pc:sldChg>
    </pc:docChg>
  </pc:docChgLst>
  <pc:docChgLst>
    <pc:chgData name="Júlio Chaves" userId="3f913fe9-3202-435d-b9f5-b2fca763184f" providerId="ADAL" clId="{7A7FD5F8-2641-428B-ABB1-B633F315EF85}"/>
    <pc:docChg chg="custSel addSld delSld modSld modSection">
      <pc:chgData name="Júlio Chaves" userId="3f913fe9-3202-435d-b9f5-b2fca763184f" providerId="ADAL" clId="{7A7FD5F8-2641-428B-ABB1-B633F315EF85}" dt="2021-07-22T20:23:44.033" v="387" actId="20577"/>
      <pc:docMkLst>
        <pc:docMk/>
      </pc:docMkLst>
      <pc:sldChg chg="addSp delSp modSp mod modNotesTx">
        <pc:chgData name="Júlio Chaves" userId="3f913fe9-3202-435d-b9f5-b2fca763184f" providerId="ADAL" clId="{7A7FD5F8-2641-428B-ABB1-B633F315EF85}" dt="2021-07-22T20:20:57.443" v="363" actId="20577"/>
        <pc:sldMkLst>
          <pc:docMk/>
          <pc:sldMk cId="1993423019" sldId="330"/>
        </pc:sldMkLst>
        <pc:spChg chg="mod">
          <ac:chgData name="Júlio Chaves" userId="3f913fe9-3202-435d-b9f5-b2fca763184f" providerId="ADAL" clId="{7A7FD5F8-2641-428B-ABB1-B633F315EF85}" dt="2021-07-22T19:58:43.191" v="7"/>
          <ac:spMkLst>
            <pc:docMk/>
            <pc:sldMk cId="1993423019" sldId="330"/>
            <ac:spMk id="5" creationId="{A7762A2D-1338-4A5E-B7C3-3FA800D115BB}"/>
          </ac:spMkLst>
        </pc:spChg>
        <pc:spChg chg="mod">
          <ac:chgData name="Júlio Chaves" userId="3f913fe9-3202-435d-b9f5-b2fca763184f" providerId="ADAL" clId="{7A7FD5F8-2641-428B-ABB1-B633F315EF85}" dt="2021-07-22T20:15:02.754" v="149" actId="20577"/>
          <ac:spMkLst>
            <pc:docMk/>
            <pc:sldMk cId="1993423019" sldId="330"/>
            <ac:spMk id="8" creationId="{03EE8610-E1D7-4DA2-B05C-C14704E8D695}"/>
          </ac:spMkLst>
        </pc:spChg>
        <pc:spChg chg="mod">
          <ac:chgData name="Júlio Chaves" userId="3f913fe9-3202-435d-b9f5-b2fca763184f" providerId="ADAL" clId="{7A7FD5F8-2641-428B-ABB1-B633F315EF85}" dt="2021-07-22T20:20:57.443" v="363" actId="20577"/>
          <ac:spMkLst>
            <pc:docMk/>
            <pc:sldMk cId="1993423019" sldId="330"/>
            <ac:spMk id="9" creationId="{6F9ACBAB-D940-4385-9F7F-BA27B61C13C6}"/>
          </ac:spMkLst>
        </pc:spChg>
        <pc:spChg chg="mod">
          <ac:chgData name="Júlio Chaves" userId="3f913fe9-3202-435d-b9f5-b2fca763184f" providerId="ADAL" clId="{7A7FD5F8-2641-428B-ABB1-B633F315EF85}" dt="2021-07-22T20:04:16.013" v="89" actId="14"/>
          <ac:spMkLst>
            <pc:docMk/>
            <pc:sldMk cId="1993423019" sldId="330"/>
            <ac:spMk id="10" creationId="{A4796970-C2ED-406E-9DC1-465E0B07916E}"/>
          </ac:spMkLst>
        </pc:spChg>
        <pc:picChg chg="del">
          <ac:chgData name="Júlio Chaves" userId="3f913fe9-3202-435d-b9f5-b2fca763184f" providerId="ADAL" clId="{7A7FD5F8-2641-428B-ABB1-B633F315EF85}" dt="2021-07-22T19:56:38.612" v="0" actId="478"/>
          <ac:picMkLst>
            <pc:docMk/>
            <pc:sldMk cId="1993423019" sldId="330"/>
            <ac:picMk id="12" creationId="{7D3FD032-2103-4E13-9B6F-217D3A42A987}"/>
          </ac:picMkLst>
        </pc:picChg>
        <pc:picChg chg="add mod">
          <ac:chgData name="Júlio Chaves" userId="3f913fe9-3202-435d-b9f5-b2fca763184f" providerId="ADAL" clId="{7A7FD5F8-2641-428B-ABB1-B633F315EF85}" dt="2021-07-22T19:56:48.931" v="4" actId="1076"/>
          <ac:picMkLst>
            <pc:docMk/>
            <pc:sldMk cId="1993423019" sldId="330"/>
            <ac:picMk id="1026" creationId="{BDF07566-F49F-4347-BA18-6166D0675B22}"/>
          </ac:picMkLst>
        </pc:picChg>
      </pc:sldChg>
      <pc:sldChg chg="del">
        <pc:chgData name="Júlio Chaves" userId="3f913fe9-3202-435d-b9f5-b2fca763184f" providerId="ADAL" clId="{7A7FD5F8-2641-428B-ABB1-B633F315EF85}" dt="2021-07-22T20:22:57.212" v="370" actId="47"/>
        <pc:sldMkLst>
          <pc:docMk/>
          <pc:sldMk cId="2217752122" sldId="331"/>
        </pc:sldMkLst>
      </pc:sldChg>
      <pc:sldChg chg="del">
        <pc:chgData name="Júlio Chaves" userId="3f913fe9-3202-435d-b9f5-b2fca763184f" providerId="ADAL" clId="{7A7FD5F8-2641-428B-ABB1-B633F315EF85}" dt="2021-07-22T20:22:57.212" v="370" actId="47"/>
        <pc:sldMkLst>
          <pc:docMk/>
          <pc:sldMk cId="2176598183" sldId="332"/>
        </pc:sldMkLst>
      </pc:sldChg>
      <pc:sldChg chg="del">
        <pc:chgData name="Júlio Chaves" userId="3f913fe9-3202-435d-b9f5-b2fca763184f" providerId="ADAL" clId="{7A7FD5F8-2641-428B-ABB1-B633F315EF85}" dt="2021-07-22T20:22:57.212" v="370" actId="47"/>
        <pc:sldMkLst>
          <pc:docMk/>
          <pc:sldMk cId="2361067499" sldId="333"/>
        </pc:sldMkLst>
      </pc:sldChg>
      <pc:sldChg chg="del">
        <pc:chgData name="Júlio Chaves" userId="3f913fe9-3202-435d-b9f5-b2fca763184f" providerId="ADAL" clId="{7A7FD5F8-2641-428B-ABB1-B633F315EF85}" dt="2021-07-22T20:22:59.092" v="371" actId="47"/>
        <pc:sldMkLst>
          <pc:docMk/>
          <pc:sldMk cId="53386901" sldId="334"/>
        </pc:sldMkLst>
      </pc:sldChg>
      <pc:sldChg chg="del">
        <pc:chgData name="Júlio Chaves" userId="3f913fe9-3202-435d-b9f5-b2fca763184f" providerId="ADAL" clId="{7A7FD5F8-2641-428B-ABB1-B633F315EF85}" dt="2021-07-22T20:23:04.554" v="372" actId="47"/>
        <pc:sldMkLst>
          <pc:docMk/>
          <pc:sldMk cId="3028007947" sldId="335"/>
        </pc:sldMkLst>
      </pc:sldChg>
      <pc:sldChg chg="del">
        <pc:chgData name="Júlio Chaves" userId="3f913fe9-3202-435d-b9f5-b2fca763184f" providerId="ADAL" clId="{7A7FD5F8-2641-428B-ABB1-B633F315EF85}" dt="2021-07-22T20:23:04.554" v="372" actId="47"/>
        <pc:sldMkLst>
          <pc:docMk/>
          <pc:sldMk cId="3235579020" sldId="336"/>
        </pc:sldMkLst>
      </pc:sldChg>
      <pc:sldChg chg="delSp modSp add mod">
        <pc:chgData name="Júlio Chaves" userId="3f913fe9-3202-435d-b9f5-b2fca763184f" providerId="ADAL" clId="{7A7FD5F8-2641-428B-ABB1-B633F315EF85}" dt="2021-07-22T20:22:30.265" v="368" actId="478"/>
        <pc:sldMkLst>
          <pc:docMk/>
          <pc:sldMk cId="754747553" sldId="339"/>
        </pc:sldMkLst>
        <pc:spChg chg="mod">
          <ac:chgData name="Júlio Chaves" userId="3f913fe9-3202-435d-b9f5-b2fca763184f" providerId="ADAL" clId="{7A7FD5F8-2641-428B-ABB1-B633F315EF85}" dt="2021-07-22T20:22:27.082" v="367" actId="20577"/>
          <ac:spMkLst>
            <pc:docMk/>
            <pc:sldMk cId="754747553" sldId="339"/>
            <ac:spMk id="2" creationId="{1FD7C138-CBE0-4993-ABE0-6A14DAFFDAD0}"/>
          </ac:spMkLst>
        </pc:spChg>
        <pc:picChg chg="del">
          <ac:chgData name="Júlio Chaves" userId="3f913fe9-3202-435d-b9f5-b2fca763184f" providerId="ADAL" clId="{7A7FD5F8-2641-428B-ABB1-B633F315EF85}" dt="2021-07-22T20:22:30.265" v="368" actId="478"/>
          <ac:picMkLst>
            <pc:docMk/>
            <pc:sldMk cId="754747553" sldId="339"/>
            <ac:picMk id="1026" creationId="{BDF07566-F49F-4347-BA18-6166D0675B22}"/>
          </ac:picMkLst>
        </pc:picChg>
      </pc:sldChg>
      <pc:sldChg chg="modSp add mod">
        <pc:chgData name="Júlio Chaves" userId="3f913fe9-3202-435d-b9f5-b2fca763184f" providerId="ADAL" clId="{7A7FD5F8-2641-428B-ABB1-B633F315EF85}" dt="2021-07-22T20:23:14.017" v="376" actId="20577"/>
        <pc:sldMkLst>
          <pc:docMk/>
          <pc:sldMk cId="3849640612" sldId="340"/>
        </pc:sldMkLst>
        <pc:spChg chg="mod">
          <ac:chgData name="Júlio Chaves" userId="3f913fe9-3202-435d-b9f5-b2fca763184f" providerId="ADAL" clId="{7A7FD5F8-2641-428B-ABB1-B633F315EF85}" dt="2021-07-22T20:23:14.017" v="376" actId="20577"/>
          <ac:spMkLst>
            <pc:docMk/>
            <pc:sldMk cId="3849640612" sldId="340"/>
            <ac:spMk id="2" creationId="{1FD7C138-CBE0-4993-ABE0-6A14DAFFDAD0}"/>
          </ac:spMkLst>
        </pc:spChg>
      </pc:sldChg>
      <pc:sldChg chg="modSp add mod">
        <pc:chgData name="Júlio Chaves" userId="3f913fe9-3202-435d-b9f5-b2fca763184f" providerId="ADAL" clId="{7A7FD5F8-2641-428B-ABB1-B633F315EF85}" dt="2021-07-22T20:23:44.033" v="387" actId="20577"/>
        <pc:sldMkLst>
          <pc:docMk/>
          <pc:sldMk cId="2699707364" sldId="341"/>
        </pc:sldMkLst>
        <pc:spChg chg="mod">
          <ac:chgData name="Júlio Chaves" userId="3f913fe9-3202-435d-b9f5-b2fca763184f" providerId="ADAL" clId="{7A7FD5F8-2641-428B-ABB1-B633F315EF85}" dt="2021-07-22T20:23:44.033" v="387" actId="20577"/>
          <ac:spMkLst>
            <pc:docMk/>
            <pc:sldMk cId="2699707364" sldId="341"/>
            <ac:spMk id="2" creationId="{1FD7C138-CBE0-4993-ABE0-6A14DAFFDAD0}"/>
          </ac:spMkLst>
        </pc:spChg>
      </pc:sldChg>
    </pc:docChg>
  </pc:docChgLst>
  <pc:docChgLst>
    <pc:chgData name="Júlio César Chaves" userId="3f913fe9-3202-435d-b9f5-b2fca763184f" providerId="ADAL" clId="{B4EC44EA-4C0C-483F-9984-7FCFE8256331}"/>
    <pc:docChg chg="undo custSel addSld delSld modSld modSection">
      <pc:chgData name="Júlio César Chaves" userId="3f913fe9-3202-435d-b9f5-b2fca763184f" providerId="ADAL" clId="{B4EC44EA-4C0C-483F-9984-7FCFE8256331}" dt="2023-02-20T22:12:41.227" v="136" actId="15"/>
      <pc:docMkLst>
        <pc:docMk/>
      </pc:docMkLst>
      <pc:sldChg chg="modSp mod">
        <pc:chgData name="Júlio César Chaves" userId="3f913fe9-3202-435d-b9f5-b2fca763184f" providerId="ADAL" clId="{B4EC44EA-4C0C-483F-9984-7FCFE8256331}" dt="2023-02-20T22:05:28.039" v="2" actId="20577"/>
        <pc:sldMkLst>
          <pc:docMk/>
          <pc:sldMk cId="1907083369" sldId="259"/>
        </pc:sldMkLst>
        <pc:spChg chg="mod">
          <ac:chgData name="Júlio César Chaves" userId="3f913fe9-3202-435d-b9f5-b2fca763184f" providerId="ADAL" clId="{B4EC44EA-4C0C-483F-9984-7FCFE8256331}" dt="2023-02-20T22:05:28.039" v="2" actId="20577"/>
          <ac:spMkLst>
            <pc:docMk/>
            <pc:sldMk cId="1907083369" sldId="259"/>
            <ac:spMk id="2" creationId="{CE784A9F-2F14-47A1-9BDA-D2347E4C0043}"/>
          </ac:spMkLst>
        </pc:spChg>
      </pc:sldChg>
      <pc:sldChg chg="addSp delSp modSp mod">
        <pc:chgData name="Júlio César Chaves" userId="3f913fe9-3202-435d-b9f5-b2fca763184f" providerId="ADAL" clId="{B4EC44EA-4C0C-483F-9984-7FCFE8256331}" dt="2023-02-20T22:09:33.775" v="65"/>
        <pc:sldMkLst>
          <pc:docMk/>
          <pc:sldMk cId="4016053433" sldId="260"/>
        </pc:sldMkLst>
        <pc:spChg chg="mod">
          <ac:chgData name="Júlio César Chaves" userId="3f913fe9-3202-435d-b9f5-b2fca763184f" providerId="ADAL" clId="{B4EC44EA-4C0C-483F-9984-7FCFE8256331}" dt="2023-02-20T22:05:40.278" v="6"/>
          <ac:spMkLst>
            <pc:docMk/>
            <pc:sldMk cId="4016053433" sldId="260"/>
            <ac:spMk id="2" creationId="{F6D029EC-3966-70CB-AC28-C82896931C35}"/>
          </ac:spMkLst>
        </pc:spChg>
        <pc:spChg chg="mod">
          <ac:chgData name="Júlio César Chaves" userId="3f913fe9-3202-435d-b9f5-b2fca763184f" providerId="ADAL" clId="{B4EC44EA-4C0C-483F-9984-7FCFE8256331}" dt="2023-02-20T22:09:33.775" v="65"/>
          <ac:spMkLst>
            <pc:docMk/>
            <pc:sldMk cId="4016053433" sldId="260"/>
            <ac:spMk id="4" creationId="{1129C928-0FE1-8790-B7BC-7DF2A5DA59BA}"/>
          </ac:spMkLst>
        </pc:spChg>
        <pc:spChg chg="mod">
          <ac:chgData name="Júlio César Chaves" userId="3f913fe9-3202-435d-b9f5-b2fca763184f" providerId="ADAL" clId="{B4EC44EA-4C0C-483F-9984-7FCFE8256331}" dt="2023-02-20T22:08:04.936" v="33" actId="21"/>
          <ac:spMkLst>
            <pc:docMk/>
            <pc:sldMk cId="4016053433" sldId="260"/>
            <ac:spMk id="5" creationId="{97A9009A-9378-3903-BF3F-6FBD413E9572}"/>
          </ac:spMkLst>
        </pc:spChg>
        <pc:spChg chg="del">
          <ac:chgData name="Júlio César Chaves" userId="3f913fe9-3202-435d-b9f5-b2fca763184f" providerId="ADAL" clId="{B4EC44EA-4C0C-483F-9984-7FCFE8256331}" dt="2023-02-20T22:06:43.015" v="16" actId="478"/>
          <ac:spMkLst>
            <pc:docMk/>
            <pc:sldMk cId="4016053433" sldId="260"/>
            <ac:spMk id="9" creationId="{553DBA38-93D0-85CA-7ACE-BCF9EE2CFCEE}"/>
          </ac:spMkLst>
        </pc:spChg>
        <pc:spChg chg="mod">
          <ac:chgData name="Júlio César Chaves" userId="3f913fe9-3202-435d-b9f5-b2fca763184f" providerId="ADAL" clId="{B4EC44EA-4C0C-483F-9984-7FCFE8256331}" dt="2023-02-20T22:08:35.395" v="55" actId="20577"/>
          <ac:spMkLst>
            <pc:docMk/>
            <pc:sldMk cId="4016053433" sldId="260"/>
            <ac:spMk id="10" creationId="{896DA3D1-BF41-C851-9D5E-87E7FEE1F07E}"/>
          </ac:spMkLst>
        </pc:spChg>
        <pc:spChg chg="add del mod">
          <ac:chgData name="Júlio César Chaves" userId="3f913fe9-3202-435d-b9f5-b2fca763184f" providerId="ADAL" clId="{B4EC44EA-4C0C-483F-9984-7FCFE8256331}" dt="2023-02-20T22:06:51.572" v="18" actId="21"/>
          <ac:spMkLst>
            <pc:docMk/>
            <pc:sldMk cId="4016053433" sldId="260"/>
            <ac:spMk id="11" creationId="{671D6A4A-FB05-1398-6B25-4CCA6A5CC4E5}"/>
          </ac:spMkLst>
        </pc:spChg>
        <pc:spChg chg="add del mod">
          <ac:chgData name="Júlio César Chaves" userId="3f913fe9-3202-435d-b9f5-b2fca763184f" providerId="ADAL" clId="{B4EC44EA-4C0C-483F-9984-7FCFE8256331}" dt="2023-02-20T22:07:02.556" v="23" actId="478"/>
          <ac:spMkLst>
            <pc:docMk/>
            <pc:sldMk cId="4016053433" sldId="260"/>
            <ac:spMk id="13" creationId="{BA65AF74-FBCA-F298-3AD2-84550099D0CB}"/>
          </ac:spMkLst>
        </pc:spChg>
        <pc:spChg chg="add del mod">
          <ac:chgData name="Júlio César Chaves" userId="3f913fe9-3202-435d-b9f5-b2fca763184f" providerId="ADAL" clId="{B4EC44EA-4C0C-483F-9984-7FCFE8256331}" dt="2023-02-20T22:06:56.604" v="21" actId="21"/>
          <ac:spMkLst>
            <pc:docMk/>
            <pc:sldMk cId="4016053433" sldId="260"/>
            <ac:spMk id="15" creationId="{89913E7A-CE53-F389-BB85-CB9746E0B4FB}"/>
          </ac:spMkLst>
        </pc:spChg>
        <pc:spChg chg="add mod">
          <ac:chgData name="Júlio César Chaves" userId="3f913fe9-3202-435d-b9f5-b2fca763184f" providerId="ADAL" clId="{B4EC44EA-4C0C-483F-9984-7FCFE8256331}" dt="2023-02-20T22:06:59.144" v="22"/>
          <ac:spMkLst>
            <pc:docMk/>
            <pc:sldMk cId="4016053433" sldId="260"/>
            <ac:spMk id="17" creationId="{740EB487-5A8E-3CDE-DE3C-3FDCF714A5D4}"/>
          </ac:spMkLst>
        </pc:spChg>
        <pc:picChg chg="add del mod">
          <ac:chgData name="Júlio César Chaves" userId="3f913fe9-3202-435d-b9f5-b2fca763184f" providerId="ADAL" clId="{B4EC44EA-4C0C-483F-9984-7FCFE8256331}" dt="2023-02-20T22:06:51.572" v="18" actId="21"/>
          <ac:picMkLst>
            <pc:docMk/>
            <pc:sldMk cId="4016053433" sldId="260"/>
            <ac:picMk id="7" creationId="{0C42A72A-BF0C-10D6-D69C-91C61B65C491}"/>
          </ac:picMkLst>
        </pc:picChg>
        <pc:picChg chg="del">
          <ac:chgData name="Júlio César Chaves" userId="3f913fe9-3202-435d-b9f5-b2fca763184f" providerId="ADAL" clId="{B4EC44EA-4C0C-483F-9984-7FCFE8256331}" dt="2023-02-20T22:06:43.015" v="16" actId="478"/>
          <ac:picMkLst>
            <pc:docMk/>
            <pc:sldMk cId="4016053433" sldId="260"/>
            <ac:picMk id="8" creationId="{E9DBC291-592B-F356-CAF1-5BE816DE1CA4}"/>
          </ac:picMkLst>
        </pc:picChg>
        <pc:picChg chg="add del mod">
          <ac:chgData name="Júlio César Chaves" userId="3f913fe9-3202-435d-b9f5-b2fca763184f" providerId="ADAL" clId="{B4EC44EA-4C0C-483F-9984-7FCFE8256331}" dt="2023-02-20T22:06:56.604" v="21" actId="21"/>
          <ac:picMkLst>
            <pc:docMk/>
            <pc:sldMk cId="4016053433" sldId="260"/>
            <ac:picMk id="14" creationId="{8EA5CF0E-160E-F921-C8CF-80C99961D4A8}"/>
          </ac:picMkLst>
        </pc:picChg>
        <pc:picChg chg="add mod">
          <ac:chgData name="Júlio César Chaves" userId="3f913fe9-3202-435d-b9f5-b2fca763184f" providerId="ADAL" clId="{B4EC44EA-4C0C-483F-9984-7FCFE8256331}" dt="2023-02-20T22:07:09.603" v="26" actId="14100"/>
          <ac:picMkLst>
            <pc:docMk/>
            <pc:sldMk cId="4016053433" sldId="260"/>
            <ac:picMk id="16" creationId="{25E5D56D-372E-CDCC-7A25-71E098FDDC67}"/>
          </ac:picMkLst>
        </pc:picChg>
      </pc:sldChg>
      <pc:sldChg chg="addSp delSp modSp add mod">
        <pc:chgData name="Júlio César Chaves" userId="3f913fe9-3202-435d-b9f5-b2fca763184f" providerId="ADAL" clId="{B4EC44EA-4C0C-483F-9984-7FCFE8256331}" dt="2023-02-20T22:12:41.227" v="136" actId="15"/>
        <pc:sldMkLst>
          <pc:docMk/>
          <pc:sldMk cId="248998019" sldId="261"/>
        </pc:sldMkLst>
        <pc:spChg chg="mod">
          <ac:chgData name="Júlio César Chaves" userId="3f913fe9-3202-435d-b9f5-b2fca763184f" providerId="ADAL" clId="{B4EC44EA-4C0C-483F-9984-7FCFE8256331}" dt="2023-02-20T22:12:41.227" v="136" actId="15"/>
          <ac:spMkLst>
            <pc:docMk/>
            <pc:sldMk cId="248998019" sldId="261"/>
            <ac:spMk id="4" creationId="{1129C928-0FE1-8790-B7BC-7DF2A5DA59BA}"/>
          </ac:spMkLst>
        </pc:spChg>
        <pc:spChg chg="del">
          <ac:chgData name="Júlio César Chaves" userId="3f913fe9-3202-435d-b9f5-b2fca763184f" providerId="ADAL" clId="{B4EC44EA-4C0C-483F-9984-7FCFE8256331}" dt="2023-02-20T22:10:13.194" v="67" actId="478"/>
          <ac:spMkLst>
            <pc:docMk/>
            <pc:sldMk cId="248998019" sldId="261"/>
            <ac:spMk id="5" creationId="{97A9009A-9378-3903-BF3F-6FBD413E9572}"/>
          </ac:spMkLst>
        </pc:spChg>
        <pc:spChg chg="add del mod">
          <ac:chgData name="Júlio César Chaves" userId="3f913fe9-3202-435d-b9f5-b2fca763184f" providerId="ADAL" clId="{B4EC44EA-4C0C-483F-9984-7FCFE8256331}" dt="2023-02-20T22:10:16.947" v="68" actId="478"/>
          <ac:spMkLst>
            <pc:docMk/>
            <pc:sldMk cId="248998019" sldId="261"/>
            <ac:spMk id="7" creationId="{8EF51EF1-7C45-B139-324C-A237468A3A29}"/>
          </ac:spMkLst>
        </pc:spChg>
        <pc:spChg chg="mod">
          <ac:chgData name="Júlio César Chaves" userId="3f913fe9-3202-435d-b9f5-b2fca763184f" providerId="ADAL" clId="{B4EC44EA-4C0C-483F-9984-7FCFE8256331}" dt="2023-02-20T22:12:21.373" v="115" actId="20577"/>
          <ac:spMkLst>
            <pc:docMk/>
            <pc:sldMk cId="248998019" sldId="261"/>
            <ac:spMk id="10" creationId="{896DA3D1-BF41-C851-9D5E-87E7FEE1F07E}"/>
          </ac:spMkLst>
        </pc:spChg>
        <pc:spChg chg="add mod">
          <ac:chgData name="Júlio César Chaves" userId="3f913fe9-3202-435d-b9f5-b2fca763184f" providerId="ADAL" clId="{B4EC44EA-4C0C-483F-9984-7FCFE8256331}" dt="2023-02-20T22:10:43.782" v="71" actId="962"/>
          <ac:spMkLst>
            <pc:docMk/>
            <pc:sldMk cId="248998019" sldId="261"/>
            <ac:spMk id="11" creationId="{BE9F1A85-060E-05C4-BF34-5CEE3AB493D1}"/>
          </ac:spMkLst>
        </pc:spChg>
        <pc:spChg chg="del">
          <ac:chgData name="Júlio César Chaves" userId="3f913fe9-3202-435d-b9f5-b2fca763184f" providerId="ADAL" clId="{B4EC44EA-4C0C-483F-9984-7FCFE8256331}" dt="2023-02-20T22:10:51.163" v="75" actId="478"/>
          <ac:spMkLst>
            <pc:docMk/>
            <pc:sldMk cId="248998019" sldId="261"/>
            <ac:spMk id="17" creationId="{740EB487-5A8E-3CDE-DE3C-3FDCF714A5D4}"/>
          </ac:spMkLst>
        </pc:spChg>
        <pc:picChg chg="add mod">
          <ac:chgData name="Júlio César Chaves" userId="3f913fe9-3202-435d-b9f5-b2fca763184f" providerId="ADAL" clId="{B4EC44EA-4C0C-483F-9984-7FCFE8256331}" dt="2023-02-20T22:11:04.944" v="79" actId="1036"/>
          <ac:picMkLst>
            <pc:docMk/>
            <pc:sldMk cId="248998019" sldId="261"/>
            <ac:picMk id="9" creationId="{B2DD2D90-63B2-9DAB-D853-4D2BEB076556}"/>
          </ac:picMkLst>
        </pc:picChg>
        <pc:picChg chg="del">
          <ac:chgData name="Júlio César Chaves" userId="3f913fe9-3202-435d-b9f5-b2fca763184f" providerId="ADAL" clId="{B4EC44EA-4C0C-483F-9984-7FCFE8256331}" dt="2023-02-20T22:10:51.163" v="75" actId="478"/>
          <ac:picMkLst>
            <pc:docMk/>
            <pc:sldMk cId="248998019" sldId="261"/>
            <ac:picMk id="16" creationId="{25E5D56D-372E-CDCC-7A25-71E098FDDC67}"/>
          </ac:picMkLst>
        </pc:picChg>
      </pc:sldChg>
      <pc:sldChg chg="del">
        <pc:chgData name="Júlio César Chaves" userId="3f913fe9-3202-435d-b9f5-b2fca763184f" providerId="ADAL" clId="{B4EC44EA-4C0C-483F-9984-7FCFE8256331}" dt="2023-02-20T22:05:45.635" v="7" actId="47"/>
        <pc:sldMkLst>
          <pc:docMk/>
          <pc:sldMk cId="4130997900" sldId="261"/>
        </pc:sldMkLst>
      </pc:sldChg>
    </pc:docChg>
  </pc:docChgLst>
  <pc:docChgLst>
    <pc:chgData name="Júlio César Chaves" userId="S::julio.chaves@fgv.br::3f913fe9-3202-435d-b9f5-b2fca763184f" providerId="AD" clId="Web-{ACBCC361-3BE4-E610-A777-CC98D827A5CB}"/>
    <pc:docChg chg="addSld modSld modSection">
      <pc:chgData name="Júlio César Chaves" userId="S::julio.chaves@fgv.br::3f913fe9-3202-435d-b9f5-b2fca763184f" providerId="AD" clId="Web-{ACBCC361-3BE4-E610-A777-CC98D827A5CB}" dt="2020-01-07T11:08:47.803" v="181" actId="20577"/>
      <pc:docMkLst>
        <pc:docMk/>
      </pc:docMkLst>
      <pc:sldChg chg="modSp new">
        <pc:chgData name="Júlio César Chaves" userId="S::julio.chaves@fgv.br::3f913fe9-3202-435d-b9f5-b2fca763184f" providerId="AD" clId="Web-{ACBCC361-3BE4-E610-A777-CC98D827A5CB}" dt="2020-01-07T11:08:47.803" v="181" actId="20577"/>
        <pc:sldMkLst>
          <pc:docMk/>
          <pc:sldMk cId="2173763775" sldId="274"/>
        </pc:sldMkLst>
        <pc:spChg chg="mod">
          <ac:chgData name="Júlio César Chaves" userId="S::julio.chaves@fgv.br::3f913fe9-3202-435d-b9f5-b2fca763184f" providerId="AD" clId="Web-{ACBCC361-3BE4-E610-A777-CC98D827A5CB}" dt="2020-01-07T10:57:49.881" v="5" actId="20577"/>
          <ac:spMkLst>
            <pc:docMk/>
            <pc:sldMk cId="2173763775" sldId="274"/>
            <ac:spMk id="2" creationId="{21040BEE-1322-4FB8-BB02-BEF2C391F73D}"/>
          </ac:spMkLst>
        </pc:spChg>
        <pc:spChg chg="mod">
          <ac:chgData name="Júlio César Chaves" userId="S::julio.chaves@fgv.br::3f913fe9-3202-435d-b9f5-b2fca763184f" providerId="AD" clId="Web-{ACBCC361-3BE4-E610-A777-CC98D827A5CB}" dt="2020-01-07T11:02:40.680" v="164" actId="20577"/>
          <ac:spMkLst>
            <pc:docMk/>
            <pc:sldMk cId="2173763775" sldId="274"/>
            <ac:spMk id="3" creationId="{A38CD895-38B0-47E1-B783-90B83B2A79D4}"/>
          </ac:spMkLst>
        </pc:spChg>
        <pc:spChg chg="mod">
          <ac:chgData name="Júlio César Chaves" userId="S::julio.chaves@fgv.br::3f913fe9-3202-435d-b9f5-b2fca763184f" providerId="AD" clId="Web-{ACBCC361-3BE4-E610-A777-CC98D827A5CB}" dt="2020-01-07T11:08:47.803" v="181" actId="20577"/>
          <ac:spMkLst>
            <pc:docMk/>
            <pc:sldMk cId="2173763775" sldId="274"/>
            <ac:spMk id="4" creationId="{2CEA87DF-3F3D-4714-94DD-B8BD4C52D04E}"/>
          </ac:spMkLst>
        </pc:spChg>
      </pc:sldChg>
    </pc:docChg>
  </pc:docChgLst>
  <pc:docChgLst>
    <pc:chgData name="Júlio César Chaves" userId="3f913fe9-3202-435d-b9f5-b2fca763184f" providerId="ADAL" clId="{85B0C7FC-E786-4C6B-9F4F-4A3CB5F86C10}"/>
    <pc:docChg chg="undo custSel addSld delSld modSld modSection">
      <pc:chgData name="Júlio César Chaves" userId="3f913fe9-3202-435d-b9f5-b2fca763184f" providerId="ADAL" clId="{85B0C7FC-E786-4C6B-9F4F-4A3CB5F86C10}" dt="2023-02-21T22:31:38.985" v="183" actId="15"/>
      <pc:docMkLst>
        <pc:docMk/>
      </pc:docMkLst>
      <pc:sldChg chg="modSp mod">
        <pc:chgData name="Júlio César Chaves" userId="3f913fe9-3202-435d-b9f5-b2fca763184f" providerId="ADAL" clId="{85B0C7FC-E786-4C6B-9F4F-4A3CB5F86C10}" dt="2023-02-21T22:23:14.110" v="2" actId="20577"/>
        <pc:sldMkLst>
          <pc:docMk/>
          <pc:sldMk cId="1907083369" sldId="259"/>
        </pc:sldMkLst>
        <pc:spChg chg="mod">
          <ac:chgData name="Júlio César Chaves" userId="3f913fe9-3202-435d-b9f5-b2fca763184f" providerId="ADAL" clId="{85B0C7FC-E786-4C6B-9F4F-4A3CB5F86C10}" dt="2023-02-21T22:23:14.110" v="2" actId="20577"/>
          <ac:spMkLst>
            <pc:docMk/>
            <pc:sldMk cId="1907083369" sldId="259"/>
            <ac:spMk id="2" creationId="{CE784A9F-2F14-47A1-9BDA-D2347E4C0043}"/>
          </ac:spMkLst>
        </pc:spChg>
      </pc:sldChg>
      <pc:sldChg chg="addSp delSp modSp mod">
        <pc:chgData name="Júlio César Chaves" userId="3f913fe9-3202-435d-b9f5-b2fca763184f" providerId="ADAL" clId="{85B0C7FC-E786-4C6B-9F4F-4A3CB5F86C10}" dt="2023-02-21T22:29:34.189" v="100" actId="6549"/>
        <pc:sldMkLst>
          <pc:docMk/>
          <pc:sldMk cId="4016053433" sldId="260"/>
        </pc:sldMkLst>
        <pc:spChg chg="mod">
          <ac:chgData name="Júlio César Chaves" userId="3f913fe9-3202-435d-b9f5-b2fca763184f" providerId="ADAL" clId="{85B0C7FC-E786-4C6B-9F4F-4A3CB5F86C10}" dt="2023-02-21T22:23:27.318" v="10"/>
          <ac:spMkLst>
            <pc:docMk/>
            <pc:sldMk cId="4016053433" sldId="260"/>
            <ac:spMk id="2" creationId="{F6D029EC-3966-70CB-AC28-C82896931C35}"/>
          </ac:spMkLst>
        </pc:spChg>
        <pc:spChg chg="mod">
          <ac:chgData name="Júlio César Chaves" userId="3f913fe9-3202-435d-b9f5-b2fca763184f" providerId="ADAL" clId="{85B0C7FC-E786-4C6B-9F4F-4A3CB5F86C10}" dt="2023-02-21T22:27:35.778" v="89" actId="20577"/>
          <ac:spMkLst>
            <pc:docMk/>
            <pc:sldMk cId="4016053433" sldId="260"/>
            <ac:spMk id="4" creationId="{1129C928-0FE1-8790-B7BC-7DF2A5DA59BA}"/>
          </ac:spMkLst>
        </pc:spChg>
        <pc:spChg chg="mod">
          <ac:chgData name="Júlio César Chaves" userId="3f913fe9-3202-435d-b9f5-b2fca763184f" providerId="ADAL" clId="{85B0C7FC-E786-4C6B-9F4F-4A3CB5F86C10}" dt="2023-02-21T22:25:30.550" v="62"/>
          <ac:spMkLst>
            <pc:docMk/>
            <pc:sldMk cId="4016053433" sldId="260"/>
            <ac:spMk id="5" creationId="{97A9009A-9378-3903-BF3F-6FBD413E9572}"/>
          </ac:spMkLst>
        </pc:spChg>
        <pc:spChg chg="mod">
          <ac:chgData name="Júlio César Chaves" userId="3f913fe9-3202-435d-b9f5-b2fca763184f" providerId="ADAL" clId="{85B0C7FC-E786-4C6B-9F4F-4A3CB5F86C10}" dt="2023-02-21T22:29:34.189" v="100" actId="6549"/>
          <ac:spMkLst>
            <pc:docMk/>
            <pc:sldMk cId="4016053433" sldId="260"/>
            <ac:spMk id="6" creationId="{BE0FBEA2-8799-0BE4-13E1-7E4CDE86CE3B}"/>
          </ac:spMkLst>
        </pc:spChg>
        <pc:spChg chg="add mod">
          <ac:chgData name="Júlio César Chaves" userId="3f913fe9-3202-435d-b9f5-b2fca763184f" providerId="ADAL" clId="{85B0C7FC-E786-4C6B-9F4F-4A3CB5F86C10}" dt="2023-02-21T22:24:26.372" v="26" actId="1076"/>
          <ac:spMkLst>
            <pc:docMk/>
            <pc:sldMk cId="4016053433" sldId="260"/>
            <ac:spMk id="8" creationId="{30C9EEEF-BF92-E454-8B8E-199BEAE22B26}"/>
          </ac:spMkLst>
        </pc:spChg>
        <pc:spChg chg="mod">
          <ac:chgData name="Júlio César Chaves" userId="3f913fe9-3202-435d-b9f5-b2fca763184f" providerId="ADAL" clId="{85B0C7FC-E786-4C6B-9F4F-4A3CB5F86C10}" dt="2023-02-21T22:27:08.750" v="75"/>
          <ac:spMkLst>
            <pc:docMk/>
            <pc:sldMk cId="4016053433" sldId="260"/>
            <ac:spMk id="10" creationId="{896DA3D1-BF41-C851-9D5E-87E7FEE1F07E}"/>
          </ac:spMkLst>
        </pc:spChg>
        <pc:spChg chg="del mod">
          <ac:chgData name="Júlio César Chaves" userId="3f913fe9-3202-435d-b9f5-b2fca763184f" providerId="ADAL" clId="{85B0C7FC-E786-4C6B-9F4F-4A3CB5F86C10}" dt="2023-02-21T22:23:22.011" v="5" actId="478"/>
          <ac:spMkLst>
            <pc:docMk/>
            <pc:sldMk cId="4016053433" sldId="260"/>
            <ac:spMk id="13" creationId="{FDA92272-882A-883D-0D79-2F62AFA9CD60}"/>
          </ac:spMkLst>
        </pc:spChg>
        <pc:picChg chg="add mod">
          <ac:chgData name="Júlio César Chaves" userId="3f913fe9-3202-435d-b9f5-b2fca763184f" providerId="ADAL" clId="{85B0C7FC-E786-4C6B-9F4F-4A3CB5F86C10}" dt="2023-02-21T22:24:19.314" v="24" actId="1076"/>
          <ac:picMkLst>
            <pc:docMk/>
            <pc:sldMk cId="4016053433" sldId="260"/>
            <ac:picMk id="7" creationId="{4D9455D5-84A5-9002-B899-3C741AF4309D}"/>
          </ac:picMkLst>
        </pc:picChg>
        <pc:picChg chg="del">
          <ac:chgData name="Júlio César Chaves" userId="3f913fe9-3202-435d-b9f5-b2fca763184f" providerId="ADAL" clId="{85B0C7FC-E786-4C6B-9F4F-4A3CB5F86C10}" dt="2023-02-21T22:23:18.844" v="3" actId="478"/>
          <ac:picMkLst>
            <pc:docMk/>
            <pc:sldMk cId="4016053433" sldId="260"/>
            <ac:picMk id="1026" creationId="{20A8FA4A-52B0-B6FB-37E8-F28C7DCE4799}"/>
          </ac:picMkLst>
        </pc:picChg>
      </pc:sldChg>
      <pc:sldChg chg="addSp delSp modSp add mod">
        <pc:chgData name="Júlio César Chaves" userId="3f913fe9-3202-435d-b9f5-b2fca763184f" providerId="ADAL" clId="{85B0C7FC-E786-4C6B-9F4F-4A3CB5F86C10}" dt="2023-02-21T22:31:38.985" v="183" actId="15"/>
        <pc:sldMkLst>
          <pc:docMk/>
          <pc:sldMk cId="1762876695" sldId="261"/>
        </pc:sldMkLst>
        <pc:spChg chg="mod">
          <ac:chgData name="Júlio César Chaves" userId="3f913fe9-3202-435d-b9f5-b2fca763184f" providerId="ADAL" clId="{85B0C7FC-E786-4C6B-9F4F-4A3CB5F86C10}" dt="2023-02-21T22:31:38.985" v="183" actId="15"/>
          <ac:spMkLst>
            <pc:docMk/>
            <pc:sldMk cId="1762876695" sldId="261"/>
            <ac:spMk id="4" creationId="{1129C928-0FE1-8790-B7BC-7DF2A5DA59BA}"/>
          </ac:spMkLst>
        </pc:spChg>
        <pc:spChg chg="mod">
          <ac:chgData name="Júlio César Chaves" userId="3f913fe9-3202-435d-b9f5-b2fca763184f" providerId="ADAL" clId="{85B0C7FC-E786-4C6B-9F4F-4A3CB5F86C10}" dt="2023-02-21T22:30:38.935" v="129"/>
          <ac:spMkLst>
            <pc:docMk/>
            <pc:sldMk cId="1762876695" sldId="261"/>
            <ac:spMk id="5" creationId="{97A9009A-9378-3903-BF3F-6FBD413E9572}"/>
          </ac:spMkLst>
        </pc:spChg>
        <pc:spChg chg="mod">
          <ac:chgData name="Júlio César Chaves" userId="3f913fe9-3202-435d-b9f5-b2fca763184f" providerId="ADAL" clId="{85B0C7FC-E786-4C6B-9F4F-4A3CB5F86C10}" dt="2023-02-21T22:29:41.312" v="101" actId="6549"/>
          <ac:spMkLst>
            <pc:docMk/>
            <pc:sldMk cId="1762876695" sldId="261"/>
            <ac:spMk id="6" creationId="{BE0FBEA2-8799-0BE4-13E1-7E4CDE86CE3B}"/>
          </ac:spMkLst>
        </pc:spChg>
        <pc:spChg chg="del">
          <ac:chgData name="Júlio César Chaves" userId="3f913fe9-3202-435d-b9f5-b2fca763184f" providerId="ADAL" clId="{85B0C7FC-E786-4C6B-9F4F-4A3CB5F86C10}" dt="2023-02-21T22:28:47.632" v="91" actId="478"/>
          <ac:spMkLst>
            <pc:docMk/>
            <pc:sldMk cId="1762876695" sldId="261"/>
            <ac:spMk id="8" creationId="{30C9EEEF-BF92-E454-8B8E-199BEAE22B26}"/>
          </ac:spMkLst>
        </pc:spChg>
        <pc:spChg chg="add mod">
          <ac:chgData name="Júlio César Chaves" userId="3f913fe9-3202-435d-b9f5-b2fca763184f" providerId="ADAL" clId="{85B0C7FC-E786-4C6B-9F4F-4A3CB5F86C10}" dt="2023-02-21T22:29:29.629" v="99" actId="1076"/>
          <ac:spMkLst>
            <pc:docMk/>
            <pc:sldMk cId="1762876695" sldId="261"/>
            <ac:spMk id="9" creationId="{8BBC95B8-EF91-977C-01BF-D28FC7E57BD7}"/>
          </ac:spMkLst>
        </pc:spChg>
        <pc:spChg chg="mod">
          <ac:chgData name="Júlio César Chaves" userId="3f913fe9-3202-435d-b9f5-b2fca763184f" providerId="ADAL" clId="{85B0C7FC-E786-4C6B-9F4F-4A3CB5F86C10}" dt="2023-02-21T22:31:09.645" v="160"/>
          <ac:spMkLst>
            <pc:docMk/>
            <pc:sldMk cId="1762876695" sldId="261"/>
            <ac:spMk id="10" creationId="{896DA3D1-BF41-C851-9D5E-87E7FEE1F07E}"/>
          </ac:spMkLst>
        </pc:spChg>
        <pc:picChg chg="del">
          <ac:chgData name="Júlio César Chaves" userId="3f913fe9-3202-435d-b9f5-b2fca763184f" providerId="ADAL" clId="{85B0C7FC-E786-4C6B-9F4F-4A3CB5F86C10}" dt="2023-02-21T22:28:47.632" v="91" actId="478"/>
          <ac:picMkLst>
            <pc:docMk/>
            <pc:sldMk cId="1762876695" sldId="261"/>
            <ac:picMk id="7" creationId="{4D9455D5-84A5-9002-B899-3C741AF4309D}"/>
          </ac:picMkLst>
        </pc:picChg>
        <pc:picChg chg="add mod">
          <ac:chgData name="Júlio César Chaves" userId="3f913fe9-3202-435d-b9f5-b2fca763184f" providerId="ADAL" clId="{85B0C7FC-E786-4C6B-9F4F-4A3CB5F86C10}" dt="2023-02-21T22:29:08.241" v="95" actId="14100"/>
          <ac:picMkLst>
            <pc:docMk/>
            <pc:sldMk cId="1762876695" sldId="261"/>
            <ac:picMk id="1026" creationId="{CA6AA609-CA0D-CCF8-8D7F-B92324CE06CD}"/>
          </ac:picMkLst>
        </pc:picChg>
      </pc:sldChg>
      <pc:sldChg chg="del">
        <pc:chgData name="Júlio César Chaves" userId="3f913fe9-3202-435d-b9f5-b2fca763184f" providerId="ADAL" clId="{85B0C7FC-E786-4C6B-9F4F-4A3CB5F86C10}" dt="2023-02-21T22:23:31.443" v="11" actId="47"/>
        <pc:sldMkLst>
          <pc:docMk/>
          <pc:sldMk cId="2761237668" sldId="261"/>
        </pc:sldMkLst>
      </pc:sldChg>
    </pc:docChg>
  </pc:docChgLst>
  <pc:docChgLst>
    <pc:chgData name="Júlio César Chaves" userId="3f913fe9-3202-435d-b9f5-b2fca763184f" providerId="ADAL" clId="{88419C17-992C-47F6-B957-162ADFE2ADDF}"/>
    <pc:docChg chg="custSel addSld delSld modSld modSection">
      <pc:chgData name="Júlio César Chaves" userId="3f913fe9-3202-435d-b9f5-b2fca763184f" providerId="ADAL" clId="{88419C17-992C-47F6-B957-162ADFE2ADDF}" dt="2023-02-21T21:08:52.662" v="257" actId="20577"/>
      <pc:docMkLst>
        <pc:docMk/>
      </pc:docMkLst>
      <pc:sldChg chg="modSp mod">
        <pc:chgData name="Júlio César Chaves" userId="3f913fe9-3202-435d-b9f5-b2fca763184f" providerId="ADAL" clId="{88419C17-992C-47F6-B957-162ADFE2ADDF}" dt="2023-02-21T20:58:01.194" v="2" actId="20577"/>
        <pc:sldMkLst>
          <pc:docMk/>
          <pc:sldMk cId="1907083369" sldId="259"/>
        </pc:sldMkLst>
        <pc:spChg chg="mod">
          <ac:chgData name="Júlio César Chaves" userId="3f913fe9-3202-435d-b9f5-b2fca763184f" providerId="ADAL" clId="{88419C17-992C-47F6-B957-162ADFE2ADDF}" dt="2023-02-21T20:58:01.194" v="2" actId="20577"/>
          <ac:spMkLst>
            <pc:docMk/>
            <pc:sldMk cId="1907083369" sldId="259"/>
            <ac:spMk id="2" creationId="{CE784A9F-2F14-47A1-9BDA-D2347E4C0043}"/>
          </ac:spMkLst>
        </pc:spChg>
      </pc:sldChg>
      <pc:sldChg chg="addSp delSp modSp mod">
        <pc:chgData name="Júlio César Chaves" userId="3f913fe9-3202-435d-b9f5-b2fca763184f" providerId="ADAL" clId="{88419C17-992C-47F6-B957-162ADFE2ADDF}" dt="2023-02-21T21:02:05.759" v="103" actId="6549"/>
        <pc:sldMkLst>
          <pc:docMk/>
          <pc:sldMk cId="4016053433" sldId="260"/>
        </pc:sldMkLst>
        <pc:spChg chg="mod">
          <ac:chgData name="Júlio César Chaves" userId="3f913fe9-3202-435d-b9f5-b2fca763184f" providerId="ADAL" clId="{88419C17-992C-47F6-B957-162ADFE2ADDF}" dt="2023-02-21T20:58:26.448" v="6"/>
          <ac:spMkLst>
            <pc:docMk/>
            <pc:sldMk cId="4016053433" sldId="260"/>
            <ac:spMk id="2" creationId="{F6D029EC-3966-70CB-AC28-C82896931C35}"/>
          </ac:spMkLst>
        </pc:spChg>
        <pc:spChg chg="mod">
          <ac:chgData name="Júlio César Chaves" userId="3f913fe9-3202-435d-b9f5-b2fca763184f" providerId="ADAL" clId="{88419C17-992C-47F6-B957-162ADFE2ADDF}" dt="2023-02-21T21:02:05.759" v="103" actId="6549"/>
          <ac:spMkLst>
            <pc:docMk/>
            <pc:sldMk cId="4016053433" sldId="260"/>
            <ac:spMk id="4" creationId="{1129C928-0FE1-8790-B7BC-7DF2A5DA59BA}"/>
          </ac:spMkLst>
        </pc:spChg>
        <pc:spChg chg="mod">
          <ac:chgData name="Júlio César Chaves" userId="3f913fe9-3202-435d-b9f5-b2fca763184f" providerId="ADAL" clId="{88419C17-992C-47F6-B957-162ADFE2ADDF}" dt="2023-02-21T20:58:50.558" v="10"/>
          <ac:spMkLst>
            <pc:docMk/>
            <pc:sldMk cId="4016053433" sldId="260"/>
            <ac:spMk id="5" creationId="{97A9009A-9378-3903-BF3F-6FBD413E9572}"/>
          </ac:spMkLst>
        </pc:spChg>
        <pc:spChg chg="del">
          <ac:chgData name="Júlio César Chaves" userId="3f913fe9-3202-435d-b9f5-b2fca763184f" providerId="ADAL" clId="{88419C17-992C-47F6-B957-162ADFE2ADDF}" dt="2023-02-21T20:58:15.664" v="4" actId="478"/>
          <ac:spMkLst>
            <pc:docMk/>
            <pc:sldMk cId="4016053433" sldId="260"/>
            <ac:spMk id="8" creationId="{E8266D89-D446-F24F-E2C1-EB19C8EF4A9D}"/>
          </ac:spMkLst>
        </pc:spChg>
        <pc:spChg chg="mod">
          <ac:chgData name="Júlio César Chaves" userId="3f913fe9-3202-435d-b9f5-b2fca763184f" providerId="ADAL" clId="{88419C17-992C-47F6-B957-162ADFE2ADDF}" dt="2023-02-21T20:59:44.496" v="38" actId="6549"/>
          <ac:spMkLst>
            <pc:docMk/>
            <pc:sldMk cId="4016053433" sldId="260"/>
            <ac:spMk id="10" creationId="{896DA3D1-BF41-C851-9D5E-87E7FEE1F07E}"/>
          </ac:spMkLst>
        </pc:spChg>
        <pc:spChg chg="add mod">
          <ac:chgData name="Júlio César Chaves" userId="3f913fe9-3202-435d-b9f5-b2fca763184f" providerId="ADAL" clId="{88419C17-992C-47F6-B957-162ADFE2ADDF}" dt="2023-02-21T21:01:59.758" v="102" actId="1076"/>
          <ac:spMkLst>
            <pc:docMk/>
            <pc:sldMk cId="4016053433" sldId="260"/>
            <ac:spMk id="11" creationId="{AA4C37BB-93E9-3B73-E0B0-043EF8B0D0FF}"/>
          </ac:spMkLst>
        </pc:spChg>
        <pc:picChg chg="del">
          <ac:chgData name="Júlio César Chaves" userId="3f913fe9-3202-435d-b9f5-b2fca763184f" providerId="ADAL" clId="{88419C17-992C-47F6-B957-162ADFE2ADDF}" dt="2023-02-21T20:58:15.664" v="4" actId="478"/>
          <ac:picMkLst>
            <pc:docMk/>
            <pc:sldMk cId="4016053433" sldId="260"/>
            <ac:picMk id="7" creationId="{4A1722A3-C4C5-F4DD-CB79-796A28DE3784}"/>
          </ac:picMkLst>
        </pc:picChg>
        <pc:picChg chg="add mod">
          <ac:chgData name="Júlio César Chaves" userId="3f913fe9-3202-435d-b9f5-b2fca763184f" providerId="ADAL" clId="{88419C17-992C-47F6-B957-162ADFE2ADDF}" dt="2023-02-21T21:01:50.511" v="100" actId="14100"/>
          <ac:picMkLst>
            <pc:docMk/>
            <pc:sldMk cId="4016053433" sldId="260"/>
            <ac:picMk id="9" creationId="{8A666F1B-14A4-3685-9EBD-2AC0A386039D}"/>
          </ac:picMkLst>
        </pc:picChg>
      </pc:sldChg>
      <pc:sldChg chg="addSp modSp add mod">
        <pc:chgData name="Júlio César Chaves" userId="3f913fe9-3202-435d-b9f5-b2fca763184f" providerId="ADAL" clId="{88419C17-992C-47F6-B957-162ADFE2ADDF}" dt="2023-02-21T21:04:43.113" v="173" actId="20577"/>
        <pc:sldMkLst>
          <pc:docMk/>
          <pc:sldMk cId="2375190163" sldId="261"/>
        </pc:sldMkLst>
        <pc:spChg chg="mod">
          <ac:chgData name="Júlio César Chaves" userId="3f913fe9-3202-435d-b9f5-b2fca763184f" providerId="ADAL" clId="{88419C17-992C-47F6-B957-162ADFE2ADDF}" dt="2023-02-21T21:04:13.711" v="136" actId="20577"/>
          <ac:spMkLst>
            <pc:docMk/>
            <pc:sldMk cId="2375190163" sldId="261"/>
            <ac:spMk id="4" creationId="{1129C928-0FE1-8790-B7BC-7DF2A5DA59BA}"/>
          </ac:spMkLst>
        </pc:spChg>
        <pc:spChg chg="mod">
          <ac:chgData name="Júlio César Chaves" userId="3f913fe9-3202-435d-b9f5-b2fca763184f" providerId="ADAL" clId="{88419C17-992C-47F6-B957-162ADFE2ADDF}" dt="2023-02-21T21:04:43.113" v="173" actId="20577"/>
          <ac:spMkLst>
            <pc:docMk/>
            <pc:sldMk cId="2375190163" sldId="261"/>
            <ac:spMk id="5" creationId="{97A9009A-9378-3903-BF3F-6FBD413E9572}"/>
          </ac:spMkLst>
        </pc:spChg>
        <pc:spChg chg="add mod">
          <ac:chgData name="Júlio César Chaves" userId="3f913fe9-3202-435d-b9f5-b2fca763184f" providerId="ADAL" clId="{88419C17-992C-47F6-B957-162ADFE2ADDF}" dt="2023-02-21T21:03:25.678" v="123" actId="1076"/>
          <ac:spMkLst>
            <pc:docMk/>
            <pc:sldMk cId="2375190163" sldId="261"/>
            <ac:spMk id="8" creationId="{FE5A5CE6-CF01-DFC9-081B-5BF70B8C5017}"/>
          </ac:spMkLst>
        </pc:spChg>
        <pc:spChg chg="mod">
          <ac:chgData name="Júlio César Chaves" userId="3f913fe9-3202-435d-b9f5-b2fca763184f" providerId="ADAL" clId="{88419C17-992C-47F6-B957-162ADFE2ADDF}" dt="2023-02-21T21:04:33.565" v="156" actId="20577"/>
          <ac:spMkLst>
            <pc:docMk/>
            <pc:sldMk cId="2375190163" sldId="261"/>
            <ac:spMk id="10" creationId="{896DA3D1-BF41-C851-9D5E-87E7FEE1F07E}"/>
          </ac:spMkLst>
        </pc:spChg>
        <pc:picChg chg="add mod">
          <ac:chgData name="Júlio César Chaves" userId="3f913fe9-3202-435d-b9f5-b2fca763184f" providerId="ADAL" clId="{88419C17-992C-47F6-B957-162ADFE2ADDF}" dt="2023-02-21T21:03:18.782" v="121" actId="1076"/>
          <ac:picMkLst>
            <pc:docMk/>
            <pc:sldMk cId="2375190163" sldId="261"/>
            <ac:picMk id="7" creationId="{702695C1-101A-56AB-95FE-D68672D85D76}"/>
          </ac:picMkLst>
        </pc:picChg>
      </pc:sldChg>
      <pc:sldChg chg="del">
        <pc:chgData name="Júlio César Chaves" userId="3f913fe9-3202-435d-b9f5-b2fca763184f" providerId="ADAL" clId="{88419C17-992C-47F6-B957-162ADFE2ADDF}" dt="2023-02-21T20:58:11.391" v="3" actId="47"/>
        <pc:sldMkLst>
          <pc:docMk/>
          <pc:sldMk cId="2618771364" sldId="261"/>
        </pc:sldMkLst>
      </pc:sldChg>
      <pc:sldChg chg="del">
        <pc:chgData name="Júlio César Chaves" userId="3f913fe9-3202-435d-b9f5-b2fca763184f" providerId="ADAL" clId="{88419C17-992C-47F6-B957-162ADFE2ADDF}" dt="2023-02-21T20:58:11.391" v="3" actId="47"/>
        <pc:sldMkLst>
          <pc:docMk/>
          <pc:sldMk cId="1224668880" sldId="262"/>
        </pc:sldMkLst>
      </pc:sldChg>
      <pc:sldChg chg="addSp delSp modSp add mod">
        <pc:chgData name="Júlio César Chaves" userId="3f913fe9-3202-435d-b9f5-b2fca763184f" providerId="ADAL" clId="{88419C17-992C-47F6-B957-162ADFE2ADDF}" dt="2023-02-21T21:08:52.662" v="257" actId="20577"/>
        <pc:sldMkLst>
          <pc:docMk/>
          <pc:sldMk cId="2237707746" sldId="262"/>
        </pc:sldMkLst>
        <pc:spChg chg="mod">
          <ac:chgData name="Júlio César Chaves" userId="3f913fe9-3202-435d-b9f5-b2fca763184f" providerId="ADAL" clId="{88419C17-992C-47F6-B957-162ADFE2ADDF}" dt="2023-02-21T21:08:36.447" v="253" actId="15"/>
          <ac:spMkLst>
            <pc:docMk/>
            <pc:sldMk cId="2237707746" sldId="262"/>
            <ac:spMk id="4" creationId="{1129C928-0FE1-8790-B7BC-7DF2A5DA59BA}"/>
          </ac:spMkLst>
        </pc:spChg>
        <pc:spChg chg="del">
          <ac:chgData name="Júlio César Chaves" userId="3f913fe9-3202-435d-b9f5-b2fca763184f" providerId="ADAL" clId="{88419C17-992C-47F6-B957-162ADFE2ADDF}" dt="2023-02-21T21:05:09.214" v="176" actId="478"/>
          <ac:spMkLst>
            <pc:docMk/>
            <pc:sldMk cId="2237707746" sldId="262"/>
            <ac:spMk id="5" creationId="{97A9009A-9378-3903-BF3F-6FBD413E9572}"/>
          </ac:spMkLst>
        </pc:spChg>
        <pc:spChg chg="del">
          <ac:chgData name="Júlio César Chaves" userId="3f913fe9-3202-435d-b9f5-b2fca763184f" providerId="ADAL" clId="{88419C17-992C-47F6-B957-162ADFE2ADDF}" dt="2023-02-21T21:05:05.156" v="175" actId="478"/>
          <ac:spMkLst>
            <pc:docMk/>
            <pc:sldMk cId="2237707746" sldId="262"/>
            <ac:spMk id="8" creationId="{FE5A5CE6-CF01-DFC9-081B-5BF70B8C5017}"/>
          </ac:spMkLst>
        </pc:spChg>
        <pc:spChg chg="add del mod">
          <ac:chgData name="Júlio César Chaves" userId="3f913fe9-3202-435d-b9f5-b2fca763184f" providerId="ADAL" clId="{88419C17-992C-47F6-B957-162ADFE2ADDF}" dt="2023-02-21T21:05:11.811" v="177" actId="478"/>
          <ac:spMkLst>
            <pc:docMk/>
            <pc:sldMk cId="2237707746" sldId="262"/>
            <ac:spMk id="9" creationId="{B298F18C-0ABE-BA05-AC0E-E862B490D701}"/>
          </ac:spMkLst>
        </pc:spChg>
        <pc:spChg chg="mod">
          <ac:chgData name="Júlio César Chaves" userId="3f913fe9-3202-435d-b9f5-b2fca763184f" providerId="ADAL" clId="{88419C17-992C-47F6-B957-162ADFE2ADDF}" dt="2023-02-21T21:08:52.662" v="257" actId="20577"/>
          <ac:spMkLst>
            <pc:docMk/>
            <pc:sldMk cId="2237707746" sldId="262"/>
            <ac:spMk id="10" creationId="{896DA3D1-BF41-C851-9D5E-87E7FEE1F07E}"/>
          </ac:spMkLst>
        </pc:spChg>
        <pc:spChg chg="add mod">
          <ac:chgData name="Júlio César Chaves" userId="3f913fe9-3202-435d-b9f5-b2fca763184f" providerId="ADAL" clId="{88419C17-992C-47F6-B957-162ADFE2ADDF}" dt="2023-02-21T21:06:35.233" v="194" actId="1076"/>
          <ac:spMkLst>
            <pc:docMk/>
            <pc:sldMk cId="2237707746" sldId="262"/>
            <ac:spMk id="13" creationId="{F73B5866-BFF4-45FF-4B83-87888FB0F5C2}"/>
          </ac:spMkLst>
        </pc:spChg>
        <pc:picChg chg="del">
          <ac:chgData name="Júlio César Chaves" userId="3f913fe9-3202-435d-b9f5-b2fca763184f" providerId="ADAL" clId="{88419C17-992C-47F6-B957-162ADFE2ADDF}" dt="2023-02-21T21:05:05.156" v="175" actId="478"/>
          <ac:picMkLst>
            <pc:docMk/>
            <pc:sldMk cId="2237707746" sldId="262"/>
            <ac:picMk id="7" creationId="{702695C1-101A-56AB-95FE-D68672D85D76}"/>
          </ac:picMkLst>
        </pc:picChg>
        <pc:picChg chg="add mod">
          <ac:chgData name="Júlio César Chaves" userId="3f913fe9-3202-435d-b9f5-b2fca763184f" providerId="ADAL" clId="{88419C17-992C-47F6-B957-162ADFE2ADDF}" dt="2023-02-21T21:06:28.552" v="192" actId="14100"/>
          <ac:picMkLst>
            <pc:docMk/>
            <pc:sldMk cId="2237707746" sldId="262"/>
            <ac:picMk id="12" creationId="{35DC2358-BACC-9E4B-8F96-E3C45F1BAD63}"/>
          </ac:picMkLst>
        </pc:picChg>
      </pc:sldChg>
    </pc:docChg>
  </pc:docChgLst>
  <pc:docChgLst>
    <pc:chgData name="Júlio César Chaves" userId="S::julio.chaves@fgv.br::3f913fe9-3202-435d-b9f5-b2fca763184f" providerId="AD" clId="Web-{BA39FA11-1911-6891-87BC-C84715863F6F}"/>
    <pc:docChg chg="addSld modSld modSection">
      <pc:chgData name="Júlio César Chaves" userId="S::julio.chaves@fgv.br::3f913fe9-3202-435d-b9f5-b2fca763184f" providerId="AD" clId="Web-{BA39FA11-1911-6891-87BC-C84715863F6F}" dt="2019-12-27T17:54:29.079" v="126" actId="20577"/>
      <pc:docMkLst>
        <pc:docMk/>
      </pc:docMkLst>
      <pc:sldChg chg="modSp">
        <pc:chgData name="Júlio César Chaves" userId="S::julio.chaves@fgv.br::3f913fe9-3202-435d-b9f5-b2fca763184f" providerId="AD" clId="Web-{BA39FA11-1911-6891-87BC-C84715863F6F}" dt="2019-12-27T17:33:01.346" v="18" actId="20577"/>
        <pc:sldMkLst>
          <pc:docMk/>
          <pc:sldMk cId="1907083369" sldId="259"/>
        </pc:sldMkLst>
        <pc:spChg chg="mod">
          <ac:chgData name="Júlio César Chaves" userId="S::julio.chaves@fgv.br::3f913fe9-3202-435d-b9f5-b2fca763184f" providerId="AD" clId="Web-{BA39FA11-1911-6891-87BC-C84715863F6F}" dt="2019-12-27T17:33:01.346" v="18" actId="20577"/>
          <ac:spMkLst>
            <pc:docMk/>
            <pc:sldMk cId="1907083369" sldId="259"/>
            <ac:spMk id="3" creationId="{00000000-0000-0000-0000-000000000000}"/>
          </ac:spMkLst>
        </pc:spChg>
      </pc:sldChg>
      <pc:sldChg chg="modSp new">
        <pc:chgData name="Júlio César Chaves" userId="S::julio.chaves@fgv.br::3f913fe9-3202-435d-b9f5-b2fca763184f" providerId="AD" clId="Web-{BA39FA11-1911-6891-87BC-C84715863F6F}" dt="2019-12-27T17:50:18.924" v="54" actId="20577"/>
        <pc:sldMkLst>
          <pc:docMk/>
          <pc:sldMk cId="927002709" sldId="262"/>
        </pc:sldMkLst>
        <pc:spChg chg="mod">
          <ac:chgData name="Júlio César Chaves" userId="S::julio.chaves@fgv.br::3f913fe9-3202-435d-b9f5-b2fca763184f" providerId="AD" clId="Web-{BA39FA11-1911-6891-87BC-C84715863F6F}" dt="2019-12-27T17:50:18.924" v="54" actId="20577"/>
          <ac:spMkLst>
            <pc:docMk/>
            <pc:sldMk cId="927002709" sldId="262"/>
            <ac:spMk id="3" creationId="{205004BF-2EC2-4B0A-91F2-93F654A64814}"/>
          </ac:spMkLst>
        </pc:spChg>
        <pc:spChg chg="mod">
          <ac:chgData name="Júlio César Chaves" userId="S::julio.chaves@fgv.br::3f913fe9-3202-435d-b9f5-b2fca763184f" providerId="AD" clId="Web-{BA39FA11-1911-6891-87BC-C84715863F6F}" dt="2019-12-27T17:33:04.925" v="21" actId="20577"/>
          <ac:spMkLst>
            <pc:docMk/>
            <pc:sldMk cId="927002709" sldId="262"/>
            <ac:spMk id="4" creationId="{167D58A0-2EAA-48E7-BFC4-478BF0B13B95}"/>
          </ac:spMkLst>
        </pc:spChg>
      </pc:sldChg>
      <pc:sldChg chg="modSp new">
        <pc:chgData name="Júlio César Chaves" userId="S::julio.chaves@fgv.br::3f913fe9-3202-435d-b9f5-b2fca763184f" providerId="AD" clId="Web-{BA39FA11-1911-6891-87BC-C84715863F6F}" dt="2019-12-27T17:50:46.049" v="58" actId="20577"/>
        <pc:sldMkLst>
          <pc:docMk/>
          <pc:sldMk cId="206239057" sldId="263"/>
        </pc:sldMkLst>
        <pc:spChg chg="mod">
          <ac:chgData name="Júlio César Chaves" userId="S::julio.chaves@fgv.br::3f913fe9-3202-435d-b9f5-b2fca763184f" providerId="AD" clId="Web-{BA39FA11-1911-6891-87BC-C84715863F6F}" dt="2019-12-27T17:50:46.049" v="58" actId="20577"/>
          <ac:spMkLst>
            <pc:docMk/>
            <pc:sldMk cId="206239057" sldId="263"/>
            <ac:spMk id="2" creationId="{FCC2A4F8-D074-4E01-B247-9ABE21485BB2}"/>
          </ac:spMkLst>
        </pc:spChg>
      </pc:sldChg>
      <pc:sldChg chg="modSp new">
        <pc:chgData name="Júlio César Chaves" userId="S::julio.chaves@fgv.br::3f913fe9-3202-435d-b9f5-b2fca763184f" providerId="AD" clId="Web-{BA39FA11-1911-6891-87BC-C84715863F6F}" dt="2019-12-27T17:51:22.423" v="64" actId="20577"/>
        <pc:sldMkLst>
          <pc:docMk/>
          <pc:sldMk cId="2492745200" sldId="264"/>
        </pc:sldMkLst>
        <pc:spChg chg="mod">
          <ac:chgData name="Júlio César Chaves" userId="S::julio.chaves@fgv.br::3f913fe9-3202-435d-b9f5-b2fca763184f" providerId="AD" clId="Web-{BA39FA11-1911-6891-87BC-C84715863F6F}" dt="2019-12-27T17:51:22.423" v="64" actId="20577"/>
          <ac:spMkLst>
            <pc:docMk/>
            <pc:sldMk cId="2492745200" sldId="264"/>
            <ac:spMk id="2" creationId="{1A00C2D2-83B5-4FA7-80A6-427592FECC2E}"/>
          </ac:spMkLst>
        </pc:spChg>
      </pc:sldChg>
      <pc:sldChg chg="modSp new">
        <pc:chgData name="Júlio César Chaves" userId="S::julio.chaves@fgv.br::3f913fe9-3202-435d-b9f5-b2fca763184f" providerId="AD" clId="Web-{BA39FA11-1911-6891-87BC-C84715863F6F}" dt="2019-12-27T17:51:38.923" v="68" actId="20577"/>
        <pc:sldMkLst>
          <pc:docMk/>
          <pc:sldMk cId="1963777588" sldId="265"/>
        </pc:sldMkLst>
        <pc:spChg chg="mod">
          <ac:chgData name="Júlio César Chaves" userId="S::julio.chaves@fgv.br::3f913fe9-3202-435d-b9f5-b2fca763184f" providerId="AD" clId="Web-{BA39FA11-1911-6891-87BC-C84715863F6F}" dt="2019-12-27T17:51:38.923" v="68" actId="20577"/>
          <ac:spMkLst>
            <pc:docMk/>
            <pc:sldMk cId="1963777588" sldId="265"/>
            <ac:spMk id="2" creationId="{7CBB51AD-A372-4C8F-9A30-F023ED4AFE6A}"/>
          </ac:spMkLst>
        </pc:spChg>
      </pc:sldChg>
      <pc:sldChg chg="modSp new">
        <pc:chgData name="Júlio César Chaves" userId="S::julio.chaves@fgv.br::3f913fe9-3202-435d-b9f5-b2fca763184f" providerId="AD" clId="Web-{BA39FA11-1911-6891-87BC-C84715863F6F}" dt="2019-12-27T17:53:37.766" v="117" actId="20577"/>
        <pc:sldMkLst>
          <pc:docMk/>
          <pc:sldMk cId="2939328874" sldId="266"/>
        </pc:sldMkLst>
        <pc:spChg chg="mod">
          <ac:chgData name="Júlio César Chaves" userId="S::julio.chaves@fgv.br::3f913fe9-3202-435d-b9f5-b2fca763184f" providerId="AD" clId="Web-{BA39FA11-1911-6891-87BC-C84715863F6F}" dt="2019-12-27T17:52:16.579" v="79" actId="20577"/>
          <ac:spMkLst>
            <pc:docMk/>
            <pc:sldMk cId="2939328874" sldId="266"/>
            <ac:spMk id="2" creationId="{C7ABF32C-8E35-486A-A62C-3A40B6F693EC}"/>
          </ac:spMkLst>
        </pc:spChg>
        <pc:spChg chg="mod">
          <ac:chgData name="Júlio César Chaves" userId="S::julio.chaves@fgv.br::3f913fe9-3202-435d-b9f5-b2fca763184f" providerId="AD" clId="Web-{BA39FA11-1911-6891-87BC-C84715863F6F}" dt="2019-12-27T17:53:37.766" v="117" actId="20577"/>
          <ac:spMkLst>
            <pc:docMk/>
            <pc:sldMk cId="2939328874" sldId="266"/>
            <ac:spMk id="3" creationId="{A34ECAA8-7625-4E9E-8006-7B44F7C1EC31}"/>
          </ac:spMkLst>
        </pc:spChg>
        <pc:spChg chg="mod">
          <ac:chgData name="Júlio César Chaves" userId="S::julio.chaves@fgv.br::3f913fe9-3202-435d-b9f5-b2fca763184f" providerId="AD" clId="Web-{BA39FA11-1911-6891-87BC-C84715863F6F}" dt="2019-12-27T17:53:21.735" v="106" actId="20577"/>
          <ac:spMkLst>
            <pc:docMk/>
            <pc:sldMk cId="2939328874" sldId="266"/>
            <ac:spMk id="4" creationId="{E9BC384A-ADCF-4348-98FC-479E2DAC5E10}"/>
          </ac:spMkLst>
        </pc:spChg>
      </pc:sldChg>
      <pc:sldChg chg="modSp new">
        <pc:chgData name="Júlio César Chaves" userId="S::julio.chaves@fgv.br::3f913fe9-3202-435d-b9f5-b2fca763184f" providerId="AD" clId="Web-{BA39FA11-1911-6891-87BC-C84715863F6F}" dt="2019-12-27T17:54:13.704" v="122" actId="20577"/>
        <pc:sldMkLst>
          <pc:docMk/>
          <pc:sldMk cId="3051000147" sldId="267"/>
        </pc:sldMkLst>
        <pc:spChg chg="mod">
          <ac:chgData name="Júlio César Chaves" userId="S::julio.chaves@fgv.br::3f913fe9-3202-435d-b9f5-b2fca763184f" providerId="AD" clId="Web-{BA39FA11-1911-6891-87BC-C84715863F6F}" dt="2019-12-27T17:54:13.704" v="122" actId="20577"/>
          <ac:spMkLst>
            <pc:docMk/>
            <pc:sldMk cId="3051000147" sldId="267"/>
            <ac:spMk id="2" creationId="{CA96528E-6AC6-4A94-95E3-A31A7FB76EA0}"/>
          </ac:spMkLst>
        </pc:spChg>
      </pc:sldChg>
      <pc:sldChg chg="modSp new">
        <pc:chgData name="Júlio César Chaves" userId="S::julio.chaves@fgv.br::3f913fe9-3202-435d-b9f5-b2fca763184f" providerId="AD" clId="Web-{BA39FA11-1911-6891-87BC-C84715863F6F}" dt="2019-12-27T17:54:29.079" v="126" actId="20577"/>
        <pc:sldMkLst>
          <pc:docMk/>
          <pc:sldMk cId="2614551142" sldId="268"/>
        </pc:sldMkLst>
        <pc:spChg chg="mod">
          <ac:chgData name="Júlio César Chaves" userId="S::julio.chaves@fgv.br::3f913fe9-3202-435d-b9f5-b2fca763184f" providerId="AD" clId="Web-{BA39FA11-1911-6891-87BC-C84715863F6F}" dt="2019-12-27T17:54:29.079" v="126" actId="20577"/>
          <ac:spMkLst>
            <pc:docMk/>
            <pc:sldMk cId="2614551142" sldId="268"/>
            <ac:spMk id="2" creationId="{CC027868-5316-4DBE-A483-1C248A826635}"/>
          </ac:spMkLst>
        </pc:spChg>
      </pc:sldChg>
    </pc:docChg>
  </pc:docChgLst>
  <pc:docChgLst>
    <pc:chgData name="Júlio César Chaves" userId="3f913fe9-3202-435d-b9f5-b2fca763184f" providerId="ADAL" clId="{B65B93C5-FC03-4234-9F6A-302C152C6079}"/>
    <pc:docChg chg="undo custSel addSld delSld modSld modSection">
      <pc:chgData name="Júlio César Chaves" userId="3f913fe9-3202-435d-b9f5-b2fca763184f" providerId="ADAL" clId="{B65B93C5-FC03-4234-9F6A-302C152C6079}" dt="2023-02-20T22:25:36.535" v="238" actId="1037"/>
      <pc:docMkLst>
        <pc:docMk/>
      </pc:docMkLst>
      <pc:sldChg chg="modSp mod">
        <pc:chgData name="Júlio César Chaves" userId="3f913fe9-3202-435d-b9f5-b2fca763184f" providerId="ADAL" clId="{B65B93C5-FC03-4234-9F6A-302C152C6079}" dt="2023-02-20T22:15:38.494" v="2" actId="20577"/>
        <pc:sldMkLst>
          <pc:docMk/>
          <pc:sldMk cId="1907083369" sldId="259"/>
        </pc:sldMkLst>
        <pc:spChg chg="mod">
          <ac:chgData name="Júlio César Chaves" userId="3f913fe9-3202-435d-b9f5-b2fca763184f" providerId="ADAL" clId="{B65B93C5-FC03-4234-9F6A-302C152C6079}" dt="2023-02-20T22:15:38.494" v="2" actId="20577"/>
          <ac:spMkLst>
            <pc:docMk/>
            <pc:sldMk cId="1907083369" sldId="259"/>
            <ac:spMk id="2" creationId="{CE784A9F-2F14-47A1-9BDA-D2347E4C0043}"/>
          </ac:spMkLst>
        </pc:spChg>
      </pc:sldChg>
      <pc:sldChg chg="addSp delSp modSp mod">
        <pc:chgData name="Júlio César Chaves" userId="3f913fe9-3202-435d-b9f5-b2fca763184f" providerId="ADAL" clId="{B65B93C5-FC03-4234-9F6A-302C152C6079}" dt="2023-02-20T22:20:56.263" v="68" actId="20577"/>
        <pc:sldMkLst>
          <pc:docMk/>
          <pc:sldMk cId="4016053433" sldId="260"/>
        </pc:sldMkLst>
        <pc:spChg chg="mod">
          <ac:chgData name="Júlio César Chaves" userId="3f913fe9-3202-435d-b9f5-b2fca763184f" providerId="ADAL" clId="{B65B93C5-FC03-4234-9F6A-302C152C6079}" dt="2023-02-20T22:15:52.427" v="3"/>
          <ac:spMkLst>
            <pc:docMk/>
            <pc:sldMk cId="4016053433" sldId="260"/>
            <ac:spMk id="2" creationId="{F6D029EC-3966-70CB-AC28-C82896931C35}"/>
          </ac:spMkLst>
        </pc:spChg>
        <pc:spChg chg="mod">
          <ac:chgData name="Júlio César Chaves" userId="3f913fe9-3202-435d-b9f5-b2fca763184f" providerId="ADAL" clId="{B65B93C5-FC03-4234-9F6A-302C152C6079}" dt="2023-02-20T22:20:56.263" v="68" actId="20577"/>
          <ac:spMkLst>
            <pc:docMk/>
            <pc:sldMk cId="4016053433" sldId="260"/>
            <ac:spMk id="4" creationId="{1129C928-0FE1-8790-B7BC-7DF2A5DA59BA}"/>
          </ac:spMkLst>
        </pc:spChg>
        <pc:spChg chg="mod">
          <ac:chgData name="Júlio César Chaves" userId="3f913fe9-3202-435d-b9f5-b2fca763184f" providerId="ADAL" clId="{B65B93C5-FC03-4234-9F6A-302C152C6079}" dt="2023-02-20T22:16:17.322" v="7"/>
          <ac:spMkLst>
            <pc:docMk/>
            <pc:sldMk cId="4016053433" sldId="260"/>
            <ac:spMk id="5" creationId="{97A9009A-9378-3903-BF3F-6FBD413E9572}"/>
          </ac:spMkLst>
        </pc:spChg>
        <pc:spChg chg="add mod">
          <ac:chgData name="Júlio César Chaves" userId="3f913fe9-3202-435d-b9f5-b2fca763184f" providerId="ADAL" clId="{B65B93C5-FC03-4234-9F6A-302C152C6079}" dt="2023-02-20T22:17:01.161" v="15" actId="962"/>
          <ac:spMkLst>
            <pc:docMk/>
            <pc:sldMk cId="4016053433" sldId="260"/>
            <ac:spMk id="8" creationId="{E8266D89-D446-F24F-E2C1-EB19C8EF4A9D}"/>
          </ac:spMkLst>
        </pc:spChg>
        <pc:spChg chg="mod">
          <ac:chgData name="Júlio César Chaves" userId="3f913fe9-3202-435d-b9f5-b2fca763184f" providerId="ADAL" clId="{B65B93C5-FC03-4234-9F6A-302C152C6079}" dt="2023-02-20T22:17:37.540" v="38"/>
          <ac:spMkLst>
            <pc:docMk/>
            <pc:sldMk cId="4016053433" sldId="260"/>
            <ac:spMk id="10" creationId="{896DA3D1-BF41-C851-9D5E-87E7FEE1F07E}"/>
          </ac:spMkLst>
        </pc:spChg>
        <pc:spChg chg="del">
          <ac:chgData name="Júlio César Chaves" userId="3f913fe9-3202-435d-b9f5-b2fca763184f" providerId="ADAL" clId="{B65B93C5-FC03-4234-9F6A-302C152C6079}" dt="2023-02-20T22:15:58.882" v="5" actId="478"/>
          <ac:spMkLst>
            <pc:docMk/>
            <pc:sldMk cId="4016053433" sldId="260"/>
            <ac:spMk id="17" creationId="{740EB487-5A8E-3CDE-DE3C-3FDCF714A5D4}"/>
          </ac:spMkLst>
        </pc:spChg>
        <pc:picChg chg="add mod">
          <ac:chgData name="Júlio César Chaves" userId="3f913fe9-3202-435d-b9f5-b2fca763184f" providerId="ADAL" clId="{B65B93C5-FC03-4234-9F6A-302C152C6079}" dt="2023-02-20T22:17:20.665" v="30" actId="14100"/>
          <ac:picMkLst>
            <pc:docMk/>
            <pc:sldMk cId="4016053433" sldId="260"/>
            <ac:picMk id="7" creationId="{4A1722A3-C4C5-F4DD-CB79-796A28DE3784}"/>
          </ac:picMkLst>
        </pc:picChg>
        <pc:picChg chg="del">
          <ac:chgData name="Júlio César Chaves" userId="3f913fe9-3202-435d-b9f5-b2fca763184f" providerId="ADAL" clId="{B65B93C5-FC03-4234-9F6A-302C152C6079}" dt="2023-02-20T22:15:58.882" v="5" actId="478"/>
          <ac:picMkLst>
            <pc:docMk/>
            <pc:sldMk cId="4016053433" sldId="260"/>
            <ac:picMk id="16" creationId="{25E5D56D-372E-CDCC-7A25-71E098FDDC67}"/>
          </ac:picMkLst>
        </pc:picChg>
      </pc:sldChg>
      <pc:sldChg chg="del">
        <pc:chgData name="Júlio César Chaves" userId="3f913fe9-3202-435d-b9f5-b2fca763184f" providerId="ADAL" clId="{B65B93C5-FC03-4234-9F6A-302C152C6079}" dt="2023-02-20T22:15:54.708" v="4" actId="47"/>
        <pc:sldMkLst>
          <pc:docMk/>
          <pc:sldMk cId="248998019" sldId="261"/>
        </pc:sldMkLst>
      </pc:sldChg>
      <pc:sldChg chg="addSp delSp modSp add mod">
        <pc:chgData name="Júlio César Chaves" userId="3f913fe9-3202-435d-b9f5-b2fca763184f" providerId="ADAL" clId="{B65B93C5-FC03-4234-9F6A-302C152C6079}" dt="2023-02-20T22:25:36.535" v="238" actId="1037"/>
        <pc:sldMkLst>
          <pc:docMk/>
          <pc:sldMk cId="2618771364" sldId="261"/>
        </pc:sldMkLst>
        <pc:spChg chg="del mod">
          <ac:chgData name="Júlio César Chaves" userId="3f913fe9-3202-435d-b9f5-b2fca763184f" providerId="ADAL" clId="{B65B93C5-FC03-4234-9F6A-302C152C6079}" dt="2023-02-20T22:25:26.580" v="193" actId="478"/>
          <ac:spMkLst>
            <pc:docMk/>
            <pc:sldMk cId="2618771364" sldId="261"/>
            <ac:spMk id="4" creationId="{1129C928-0FE1-8790-B7BC-7DF2A5DA59BA}"/>
          </ac:spMkLst>
        </pc:spChg>
        <pc:spChg chg="mod">
          <ac:chgData name="Júlio César Chaves" userId="3f913fe9-3202-435d-b9f5-b2fca763184f" providerId="ADAL" clId="{B65B93C5-FC03-4234-9F6A-302C152C6079}" dt="2023-02-20T22:25:36.535" v="238" actId="1037"/>
          <ac:spMkLst>
            <pc:docMk/>
            <pc:sldMk cId="2618771364" sldId="261"/>
            <ac:spMk id="5" creationId="{97A9009A-9378-3903-BF3F-6FBD413E9572}"/>
          </ac:spMkLst>
        </pc:spChg>
        <pc:spChg chg="del">
          <ac:chgData name="Júlio César Chaves" userId="3f913fe9-3202-435d-b9f5-b2fca763184f" providerId="ADAL" clId="{B65B93C5-FC03-4234-9F6A-302C152C6079}" dt="2023-02-20T22:18:32.952" v="54" actId="478"/>
          <ac:spMkLst>
            <pc:docMk/>
            <pc:sldMk cId="2618771364" sldId="261"/>
            <ac:spMk id="8" creationId="{E8266D89-D446-F24F-E2C1-EB19C8EF4A9D}"/>
          </ac:spMkLst>
        </pc:spChg>
        <pc:spChg chg="mod">
          <ac:chgData name="Júlio César Chaves" userId="3f913fe9-3202-435d-b9f5-b2fca763184f" providerId="ADAL" clId="{B65B93C5-FC03-4234-9F6A-302C152C6079}" dt="2023-02-20T22:25:36.535" v="238" actId="1037"/>
          <ac:spMkLst>
            <pc:docMk/>
            <pc:sldMk cId="2618771364" sldId="261"/>
            <ac:spMk id="10" creationId="{896DA3D1-BF41-C851-9D5E-87E7FEE1F07E}"/>
          </ac:spMkLst>
        </pc:spChg>
        <pc:spChg chg="add mod">
          <ac:chgData name="Júlio César Chaves" userId="3f913fe9-3202-435d-b9f5-b2fca763184f" providerId="ADAL" clId="{B65B93C5-FC03-4234-9F6A-302C152C6079}" dt="2023-02-20T22:20:33.636" v="64" actId="1076"/>
          <ac:spMkLst>
            <pc:docMk/>
            <pc:sldMk cId="2618771364" sldId="261"/>
            <ac:spMk id="11" creationId="{96C15F16-DBC6-6A48-2905-7AFA2353D495}"/>
          </ac:spMkLst>
        </pc:spChg>
        <pc:spChg chg="add del mod">
          <ac:chgData name="Júlio César Chaves" userId="3f913fe9-3202-435d-b9f5-b2fca763184f" providerId="ADAL" clId="{B65B93C5-FC03-4234-9F6A-302C152C6079}" dt="2023-02-20T22:25:29.417" v="194" actId="478"/>
          <ac:spMkLst>
            <pc:docMk/>
            <pc:sldMk cId="2618771364" sldId="261"/>
            <ac:spMk id="13" creationId="{49D91FC1-B372-9765-0D59-A189FCF8E9CE}"/>
          </ac:spMkLst>
        </pc:spChg>
        <pc:picChg chg="del">
          <ac:chgData name="Júlio César Chaves" userId="3f913fe9-3202-435d-b9f5-b2fca763184f" providerId="ADAL" clId="{B65B93C5-FC03-4234-9F6A-302C152C6079}" dt="2023-02-20T22:18:32.952" v="54" actId="478"/>
          <ac:picMkLst>
            <pc:docMk/>
            <pc:sldMk cId="2618771364" sldId="261"/>
            <ac:picMk id="7" creationId="{4A1722A3-C4C5-F4DD-CB79-796A28DE3784}"/>
          </ac:picMkLst>
        </pc:picChg>
        <pc:picChg chg="add mod">
          <ac:chgData name="Júlio César Chaves" userId="3f913fe9-3202-435d-b9f5-b2fca763184f" providerId="ADAL" clId="{B65B93C5-FC03-4234-9F6A-302C152C6079}" dt="2023-02-20T22:20:15.649" v="61" actId="1076"/>
          <ac:picMkLst>
            <pc:docMk/>
            <pc:sldMk cId="2618771364" sldId="261"/>
            <ac:picMk id="9" creationId="{002C400A-8A52-52B9-5402-CEF3B65F9764}"/>
          </ac:picMkLst>
        </pc:picChg>
      </pc:sldChg>
      <pc:sldChg chg="addSp delSp modSp add mod">
        <pc:chgData name="Júlio César Chaves" userId="3f913fe9-3202-435d-b9f5-b2fca763184f" providerId="ADAL" clId="{B65B93C5-FC03-4234-9F6A-302C152C6079}" dt="2023-02-20T22:25:19.302" v="192" actId="14100"/>
        <pc:sldMkLst>
          <pc:docMk/>
          <pc:sldMk cId="1224668880" sldId="262"/>
        </pc:sldMkLst>
        <pc:spChg chg="mod">
          <ac:chgData name="Júlio César Chaves" userId="3f913fe9-3202-435d-b9f5-b2fca763184f" providerId="ADAL" clId="{B65B93C5-FC03-4234-9F6A-302C152C6079}" dt="2023-02-20T22:24:00.686" v="178" actId="15"/>
          <ac:spMkLst>
            <pc:docMk/>
            <pc:sldMk cId="1224668880" sldId="262"/>
            <ac:spMk id="4" creationId="{1129C928-0FE1-8790-B7BC-7DF2A5DA59BA}"/>
          </ac:spMkLst>
        </pc:spChg>
        <pc:spChg chg="del">
          <ac:chgData name="Júlio César Chaves" userId="3f913fe9-3202-435d-b9f5-b2fca763184f" providerId="ADAL" clId="{B65B93C5-FC03-4234-9F6A-302C152C6079}" dt="2023-02-20T22:23:04.002" v="145" actId="478"/>
          <ac:spMkLst>
            <pc:docMk/>
            <pc:sldMk cId="1224668880" sldId="262"/>
            <ac:spMk id="5" creationId="{97A9009A-9378-3903-BF3F-6FBD413E9572}"/>
          </ac:spMkLst>
        </pc:spChg>
        <pc:spChg chg="add del mod">
          <ac:chgData name="Júlio César Chaves" userId="3f913fe9-3202-435d-b9f5-b2fca763184f" providerId="ADAL" clId="{B65B93C5-FC03-4234-9F6A-302C152C6079}" dt="2023-02-20T22:23:06.787" v="146" actId="478"/>
          <ac:spMkLst>
            <pc:docMk/>
            <pc:sldMk cId="1224668880" sldId="262"/>
            <ac:spMk id="7" creationId="{8FA6E280-440D-72C2-F92C-A3CA3CB8FEB7}"/>
          </ac:spMkLst>
        </pc:spChg>
        <pc:spChg chg="mod">
          <ac:chgData name="Júlio César Chaves" userId="3f913fe9-3202-435d-b9f5-b2fca763184f" providerId="ADAL" clId="{B65B93C5-FC03-4234-9F6A-302C152C6079}" dt="2023-02-20T22:24:06.087" v="180" actId="20577"/>
          <ac:spMkLst>
            <pc:docMk/>
            <pc:sldMk cId="1224668880" sldId="262"/>
            <ac:spMk id="10" creationId="{896DA3D1-BF41-C851-9D5E-87E7FEE1F07E}"/>
          </ac:spMkLst>
        </pc:spChg>
        <pc:spChg chg="del">
          <ac:chgData name="Júlio César Chaves" userId="3f913fe9-3202-435d-b9f5-b2fca763184f" providerId="ADAL" clId="{B65B93C5-FC03-4234-9F6A-302C152C6079}" dt="2023-02-20T22:25:01.418" v="187" actId="478"/>
          <ac:spMkLst>
            <pc:docMk/>
            <pc:sldMk cId="1224668880" sldId="262"/>
            <ac:spMk id="11" creationId="{96C15F16-DBC6-6A48-2905-7AFA2353D495}"/>
          </ac:spMkLst>
        </pc:spChg>
        <pc:spChg chg="add mod">
          <ac:chgData name="Júlio César Chaves" userId="3f913fe9-3202-435d-b9f5-b2fca763184f" providerId="ADAL" clId="{B65B93C5-FC03-4234-9F6A-302C152C6079}" dt="2023-02-20T22:25:19.302" v="192" actId="14100"/>
          <ac:spMkLst>
            <pc:docMk/>
            <pc:sldMk cId="1224668880" sldId="262"/>
            <ac:spMk id="13" creationId="{CB4C2994-56DF-3A45-636C-2D711A5AFF31}"/>
          </ac:spMkLst>
        </pc:spChg>
        <pc:picChg chg="del">
          <ac:chgData name="Júlio César Chaves" userId="3f913fe9-3202-435d-b9f5-b2fca763184f" providerId="ADAL" clId="{B65B93C5-FC03-4234-9F6A-302C152C6079}" dt="2023-02-20T22:25:01.418" v="187" actId="478"/>
          <ac:picMkLst>
            <pc:docMk/>
            <pc:sldMk cId="1224668880" sldId="262"/>
            <ac:picMk id="9" creationId="{002C400A-8A52-52B9-5402-CEF3B65F9764}"/>
          </ac:picMkLst>
        </pc:picChg>
        <pc:picChg chg="add mod">
          <ac:chgData name="Júlio César Chaves" userId="3f913fe9-3202-435d-b9f5-b2fca763184f" providerId="ADAL" clId="{B65B93C5-FC03-4234-9F6A-302C152C6079}" dt="2023-02-20T22:25:06.787" v="188" actId="1076"/>
          <ac:picMkLst>
            <pc:docMk/>
            <pc:sldMk cId="1224668880" sldId="262"/>
            <ac:picMk id="12" creationId="{A4A0ECB2-D130-AC50-E682-FA63458F53CA}"/>
          </ac:picMkLst>
        </pc:picChg>
      </pc:sldChg>
    </pc:docChg>
  </pc:docChgLst>
  <pc:docChgLst>
    <pc:chgData name="Júlio César Chaves" userId="2d3e62d851452179" providerId="LiveId" clId="{7BFE6CB9-12DE-4690-B951-269EAB782EF7}"/>
    <pc:docChg chg="modSld">
      <pc:chgData name="Júlio César Chaves" userId="2d3e62d851452179" providerId="LiveId" clId="{7BFE6CB9-12DE-4690-B951-269EAB782EF7}" dt="2024-03-02T19:51:49.078" v="137" actId="20577"/>
      <pc:docMkLst>
        <pc:docMk/>
      </pc:docMkLst>
      <pc:sldChg chg="modSp mod">
        <pc:chgData name="Júlio César Chaves" userId="2d3e62d851452179" providerId="LiveId" clId="{7BFE6CB9-12DE-4690-B951-269EAB782EF7}" dt="2024-03-02T19:51:49.078" v="137" actId="20577"/>
        <pc:sldMkLst>
          <pc:docMk/>
          <pc:sldMk cId="1762876695" sldId="261"/>
        </pc:sldMkLst>
        <pc:spChg chg="mod">
          <ac:chgData name="Júlio César Chaves" userId="2d3e62d851452179" providerId="LiveId" clId="{7BFE6CB9-12DE-4690-B951-269EAB782EF7}" dt="2024-03-02T19:51:49.078" v="137" actId="20577"/>
          <ac:spMkLst>
            <pc:docMk/>
            <pc:sldMk cId="1762876695" sldId="261"/>
            <ac:spMk id="4" creationId="{1129C928-0FE1-8790-B7BC-7DF2A5DA59BA}"/>
          </ac:spMkLst>
        </pc:spChg>
        <pc:spChg chg="mod">
          <ac:chgData name="Júlio César Chaves" userId="2d3e62d851452179" providerId="LiveId" clId="{7BFE6CB9-12DE-4690-B951-269EAB782EF7}" dt="2024-03-02T19:50:11.945" v="35" actId="20577"/>
          <ac:spMkLst>
            <pc:docMk/>
            <pc:sldMk cId="1762876695" sldId="261"/>
            <ac:spMk id="5" creationId="{97A9009A-9378-3903-BF3F-6FBD413E9572}"/>
          </ac:spMkLst>
        </pc:spChg>
        <pc:spChg chg="mod">
          <ac:chgData name="Júlio César Chaves" userId="2d3e62d851452179" providerId="LiveId" clId="{7BFE6CB9-12DE-4690-B951-269EAB782EF7}" dt="2024-03-02T19:51:28.647" v="121" actId="20577"/>
          <ac:spMkLst>
            <pc:docMk/>
            <pc:sldMk cId="1762876695" sldId="261"/>
            <ac:spMk id="10" creationId="{896DA3D1-BF41-C851-9D5E-87E7FEE1F07E}"/>
          </ac:spMkLst>
        </pc:spChg>
      </pc:sldChg>
    </pc:docChg>
  </pc:docChgLst>
  <pc:docChgLst>
    <pc:chgData name="Júlio César Chaves" userId="3f913fe9-3202-435d-b9f5-b2fca763184f" providerId="ADAL" clId="{1BD52E4F-3289-4796-97CD-88056BD008FC}"/>
    <pc:docChg chg="undo custSel addSld delSld modSld sldOrd modSection">
      <pc:chgData name="Júlio César Chaves" userId="3f913fe9-3202-435d-b9f5-b2fca763184f" providerId="ADAL" clId="{1BD52E4F-3289-4796-97CD-88056BD008FC}" dt="2021-05-19T18:41:33.151" v="8924" actId="20577"/>
      <pc:docMkLst>
        <pc:docMk/>
      </pc:docMkLst>
      <pc:sldChg chg="modNotesTx">
        <pc:chgData name="Júlio César Chaves" userId="3f913fe9-3202-435d-b9f5-b2fca763184f" providerId="ADAL" clId="{1BD52E4F-3289-4796-97CD-88056BD008FC}" dt="2021-04-10T19:42:46.044" v="901" actId="20577"/>
        <pc:sldMkLst>
          <pc:docMk/>
          <pc:sldMk cId="3243391703" sldId="275"/>
        </pc:sldMkLst>
      </pc:sldChg>
      <pc:sldChg chg="addSp modSp mod">
        <pc:chgData name="Júlio César Chaves" userId="3f913fe9-3202-435d-b9f5-b2fca763184f" providerId="ADAL" clId="{1BD52E4F-3289-4796-97CD-88056BD008FC}" dt="2021-04-10T19:45:30.393" v="904" actId="14100"/>
        <pc:sldMkLst>
          <pc:docMk/>
          <pc:sldMk cId="1211216815" sldId="280"/>
        </pc:sldMkLst>
        <pc:spChg chg="mod">
          <ac:chgData name="Júlio César Chaves" userId="3f913fe9-3202-435d-b9f5-b2fca763184f" providerId="ADAL" clId="{1BD52E4F-3289-4796-97CD-88056BD008FC}" dt="2021-04-10T19:45:30.393" v="904" actId="14100"/>
          <ac:spMkLst>
            <pc:docMk/>
            <pc:sldMk cId="1211216815" sldId="280"/>
            <ac:spMk id="3" creationId="{C67AB75D-32F1-4155-B878-A1B9BA27C6C7}"/>
          </ac:spMkLst>
        </pc:spChg>
        <pc:spChg chg="mod">
          <ac:chgData name="Júlio César Chaves" userId="3f913fe9-3202-435d-b9f5-b2fca763184f" providerId="ADAL" clId="{1BD52E4F-3289-4796-97CD-88056BD008FC}" dt="2021-04-05T16:53:10.037" v="676" actId="20577"/>
          <ac:spMkLst>
            <pc:docMk/>
            <pc:sldMk cId="1211216815" sldId="280"/>
            <ac:spMk id="4" creationId="{BAD6C4EA-7D76-4672-A12E-2367318E0283}"/>
          </ac:spMkLst>
        </pc:spChg>
        <pc:picChg chg="add mod">
          <ac:chgData name="Júlio César Chaves" userId="3f913fe9-3202-435d-b9f5-b2fca763184f" providerId="ADAL" clId="{1BD52E4F-3289-4796-97CD-88056BD008FC}" dt="2021-04-10T19:45:18.487" v="903" actId="1076"/>
          <ac:picMkLst>
            <pc:docMk/>
            <pc:sldMk cId="1211216815" sldId="280"/>
            <ac:picMk id="6" creationId="{F02AC0E2-2E3B-4288-BE31-822F116C2668}"/>
          </ac:picMkLst>
        </pc:picChg>
      </pc:sldChg>
      <pc:sldChg chg="modSp mod">
        <pc:chgData name="Júlio César Chaves" userId="3f913fe9-3202-435d-b9f5-b2fca763184f" providerId="ADAL" clId="{1BD52E4F-3289-4796-97CD-88056BD008FC}" dt="2021-04-10T19:33:00.719" v="886" actId="20577"/>
        <pc:sldMkLst>
          <pc:docMk/>
          <pc:sldMk cId="1370089053" sldId="281"/>
        </pc:sldMkLst>
        <pc:spChg chg="mod">
          <ac:chgData name="Júlio César Chaves" userId="3f913fe9-3202-435d-b9f5-b2fca763184f" providerId="ADAL" clId="{1BD52E4F-3289-4796-97CD-88056BD008FC}" dt="2021-04-10T19:33:00.719" v="886" actId="20577"/>
          <ac:spMkLst>
            <pc:docMk/>
            <pc:sldMk cId="1370089053" sldId="281"/>
            <ac:spMk id="3" creationId="{DF1E2541-4E28-460E-B273-5A63E66042FC}"/>
          </ac:spMkLst>
        </pc:spChg>
      </pc:sldChg>
      <pc:sldChg chg="modNotesTx">
        <pc:chgData name="Júlio César Chaves" userId="3f913fe9-3202-435d-b9f5-b2fca763184f" providerId="ADAL" clId="{1BD52E4F-3289-4796-97CD-88056BD008FC}" dt="2021-04-14T11:13:58.379" v="1424" actId="20577"/>
        <pc:sldMkLst>
          <pc:docMk/>
          <pc:sldMk cId="2904025016" sldId="282"/>
        </pc:sldMkLst>
      </pc:sldChg>
      <pc:sldChg chg="modSp mod">
        <pc:chgData name="Júlio César Chaves" userId="3f913fe9-3202-435d-b9f5-b2fca763184f" providerId="ADAL" clId="{1BD52E4F-3289-4796-97CD-88056BD008FC}" dt="2021-04-14T11:47:49.007" v="1440" actId="20577"/>
        <pc:sldMkLst>
          <pc:docMk/>
          <pc:sldMk cId="4137787894" sldId="292"/>
        </pc:sldMkLst>
        <pc:spChg chg="mod">
          <ac:chgData name="Júlio César Chaves" userId="3f913fe9-3202-435d-b9f5-b2fca763184f" providerId="ADAL" clId="{1BD52E4F-3289-4796-97CD-88056BD008FC}" dt="2021-04-14T11:47:49.007" v="1440" actId="20577"/>
          <ac:spMkLst>
            <pc:docMk/>
            <pc:sldMk cId="4137787894" sldId="292"/>
            <ac:spMk id="3" creationId="{9DBA8ECD-3109-43B5-A619-A6EA9B3845BF}"/>
          </ac:spMkLst>
        </pc:spChg>
      </pc:sldChg>
      <pc:sldChg chg="modSp mod">
        <pc:chgData name="Júlio César Chaves" userId="3f913fe9-3202-435d-b9f5-b2fca763184f" providerId="ADAL" clId="{1BD52E4F-3289-4796-97CD-88056BD008FC}" dt="2021-04-06T13:32:12.752" v="871" actId="20577"/>
        <pc:sldMkLst>
          <pc:docMk/>
          <pc:sldMk cId="2087538409" sldId="306"/>
        </pc:sldMkLst>
        <pc:spChg chg="mod">
          <ac:chgData name="Júlio César Chaves" userId="3f913fe9-3202-435d-b9f5-b2fca763184f" providerId="ADAL" clId="{1BD52E4F-3289-4796-97CD-88056BD008FC}" dt="2021-04-06T13:32:12.752" v="871" actId="20577"/>
          <ac:spMkLst>
            <pc:docMk/>
            <pc:sldMk cId="2087538409" sldId="306"/>
            <ac:spMk id="3" creationId="{9DBA8ECD-3109-43B5-A619-A6EA9B3845BF}"/>
          </ac:spMkLst>
        </pc:spChg>
      </pc:sldChg>
      <pc:sldChg chg="modNotesTx">
        <pc:chgData name="Júlio César Chaves" userId="3f913fe9-3202-435d-b9f5-b2fca763184f" providerId="ADAL" clId="{1BD52E4F-3289-4796-97CD-88056BD008FC}" dt="2021-04-07T12:07:15.404" v="872" actId="20577"/>
        <pc:sldMkLst>
          <pc:docMk/>
          <pc:sldMk cId="3333762259" sldId="309"/>
        </pc:sldMkLst>
      </pc:sldChg>
      <pc:sldChg chg="addSp delSp modSp add mod modNotesTx">
        <pc:chgData name="Júlio César Chaves" userId="3f913fe9-3202-435d-b9f5-b2fca763184f" providerId="ADAL" clId="{1BD52E4F-3289-4796-97CD-88056BD008FC}" dt="2021-04-17T14:08:56.197" v="2013" actId="20577"/>
        <pc:sldMkLst>
          <pc:docMk/>
          <pc:sldMk cId="4217619675" sldId="311"/>
        </pc:sldMkLst>
        <pc:spChg chg="mod">
          <ac:chgData name="Júlio César Chaves" userId="3f913fe9-3202-435d-b9f5-b2fca763184f" providerId="ADAL" clId="{1BD52E4F-3289-4796-97CD-88056BD008FC}" dt="2021-04-10T19:56:31.470" v="940" actId="1076"/>
          <ac:spMkLst>
            <pc:docMk/>
            <pc:sldMk cId="4217619675" sldId="311"/>
            <ac:spMk id="2" creationId="{00000000-0000-0000-0000-000000000000}"/>
          </ac:spMkLst>
        </pc:spChg>
        <pc:spChg chg="del">
          <ac:chgData name="Júlio César Chaves" userId="3f913fe9-3202-435d-b9f5-b2fca763184f" providerId="ADAL" clId="{1BD52E4F-3289-4796-97CD-88056BD008FC}" dt="2021-04-10T19:56:19.574" v="936" actId="478"/>
          <ac:spMkLst>
            <pc:docMk/>
            <pc:sldMk cId="4217619675" sldId="311"/>
            <ac:spMk id="3" creationId="{00000000-0000-0000-0000-000000000000}"/>
          </ac:spMkLst>
        </pc:spChg>
        <pc:spChg chg="mod">
          <ac:chgData name="Júlio César Chaves" userId="3f913fe9-3202-435d-b9f5-b2fca763184f" providerId="ADAL" clId="{1BD52E4F-3289-4796-97CD-88056BD008FC}" dt="2021-04-10T19:56:00.130" v="933" actId="20577"/>
          <ac:spMkLst>
            <pc:docMk/>
            <pc:sldMk cId="4217619675" sldId="311"/>
            <ac:spMk id="5" creationId="{00000000-0000-0000-0000-000000000000}"/>
          </ac:spMkLst>
        </pc:spChg>
        <pc:spChg chg="add del mod">
          <ac:chgData name="Júlio César Chaves" userId="3f913fe9-3202-435d-b9f5-b2fca763184f" providerId="ADAL" clId="{1BD52E4F-3289-4796-97CD-88056BD008FC}" dt="2021-04-10T19:56:21.439" v="937" actId="478"/>
          <ac:spMkLst>
            <pc:docMk/>
            <pc:sldMk cId="4217619675" sldId="311"/>
            <ac:spMk id="9" creationId="{A57370E7-5918-4195-9F7F-DCA3BD36BAB7}"/>
          </ac:spMkLst>
        </pc:spChg>
        <pc:picChg chg="add mod">
          <ac:chgData name="Júlio César Chaves" userId="3f913fe9-3202-435d-b9f5-b2fca763184f" providerId="ADAL" clId="{1BD52E4F-3289-4796-97CD-88056BD008FC}" dt="2021-04-10T19:56:14.521" v="935" actId="1076"/>
          <ac:picMkLst>
            <pc:docMk/>
            <pc:sldMk cId="4217619675" sldId="311"/>
            <ac:picMk id="7" creationId="{7FCDCEB7-C35E-48D7-9E0C-8CADF951C9BF}"/>
          </ac:picMkLst>
        </pc:picChg>
      </pc:sldChg>
      <pc:sldChg chg="modSp add mod modNotesTx">
        <pc:chgData name="Júlio César Chaves" userId="3f913fe9-3202-435d-b9f5-b2fca763184f" providerId="ADAL" clId="{1BD52E4F-3289-4796-97CD-88056BD008FC}" dt="2021-04-17T17:53:19.525" v="3921" actId="20577"/>
        <pc:sldMkLst>
          <pc:docMk/>
          <pc:sldMk cId="3276498098" sldId="316"/>
        </pc:sldMkLst>
        <pc:spChg chg="mod">
          <ac:chgData name="Júlio César Chaves" userId="3f913fe9-3202-435d-b9f5-b2fca763184f" providerId="ADAL" clId="{1BD52E4F-3289-4796-97CD-88056BD008FC}" dt="2021-04-17T17:52:50.464" v="3878" actId="20577"/>
          <ac:spMkLst>
            <pc:docMk/>
            <pc:sldMk cId="3276498098" sldId="316"/>
            <ac:spMk id="3" creationId="{2AAF814C-1B0A-7542-8200-354DAD2C6750}"/>
          </ac:spMkLst>
        </pc:spChg>
      </pc:sldChg>
      <pc:sldChg chg="add del">
        <pc:chgData name="Júlio César Chaves" userId="3f913fe9-3202-435d-b9f5-b2fca763184f" providerId="ADAL" clId="{1BD52E4F-3289-4796-97CD-88056BD008FC}" dt="2021-04-19T22:28:03.948" v="3923" actId="47"/>
        <pc:sldMkLst>
          <pc:docMk/>
          <pc:sldMk cId="1126045451" sldId="319"/>
        </pc:sldMkLst>
      </pc:sldChg>
      <pc:sldChg chg="add del">
        <pc:chgData name="Júlio César Chaves" userId="3f913fe9-3202-435d-b9f5-b2fca763184f" providerId="ADAL" clId="{1BD52E4F-3289-4796-97CD-88056BD008FC}" dt="2021-04-10T20:08:25.077" v="1342" actId="47"/>
        <pc:sldMkLst>
          <pc:docMk/>
          <pc:sldMk cId="1257539577" sldId="320"/>
        </pc:sldMkLst>
      </pc:sldChg>
      <pc:sldChg chg="add del mod modShow">
        <pc:chgData name="Júlio César Chaves" userId="3f913fe9-3202-435d-b9f5-b2fca763184f" providerId="ADAL" clId="{1BD52E4F-3289-4796-97CD-88056BD008FC}" dt="2021-04-14T11:15:23.807" v="1425" actId="2696"/>
        <pc:sldMkLst>
          <pc:docMk/>
          <pc:sldMk cId="802917714" sldId="321"/>
        </pc:sldMkLst>
      </pc:sldChg>
      <pc:sldChg chg="add del">
        <pc:chgData name="Júlio César Chaves" userId="3f913fe9-3202-435d-b9f5-b2fca763184f" providerId="ADAL" clId="{1BD52E4F-3289-4796-97CD-88056BD008FC}" dt="2021-04-10T20:13:25.824" v="1352" actId="47"/>
        <pc:sldMkLst>
          <pc:docMk/>
          <pc:sldMk cId="1711222395" sldId="322"/>
        </pc:sldMkLst>
      </pc:sldChg>
      <pc:sldChg chg="modSp add mod modShow">
        <pc:chgData name="Júlio César Chaves" userId="3f913fe9-3202-435d-b9f5-b2fca763184f" providerId="ADAL" clId="{1BD52E4F-3289-4796-97CD-88056BD008FC}" dt="2021-04-17T17:47:14.710" v="3876" actId="729"/>
        <pc:sldMkLst>
          <pc:docMk/>
          <pc:sldMk cId="808032551" sldId="323"/>
        </pc:sldMkLst>
        <pc:spChg chg="mod">
          <ac:chgData name="Júlio César Chaves" userId="3f913fe9-3202-435d-b9f5-b2fca763184f" providerId="ADAL" clId="{1BD52E4F-3289-4796-97CD-88056BD008FC}" dt="2021-04-10T20:13:06.116" v="1350" actId="1076"/>
          <ac:spMkLst>
            <pc:docMk/>
            <pc:sldMk cId="808032551" sldId="323"/>
            <ac:spMk id="2" creationId="{00000000-0000-0000-0000-000000000000}"/>
          </ac:spMkLst>
        </pc:spChg>
        <pc:spChg chg="mod">
          <ac:chgData name="Júlio César Chaves" userId="3f913fe9-3202-435d-b9f5-b2fca763184f" providerId="ADAL" clId="{1BD52E4F-3289-4796-97CD-88056BD008FC}" dt="2021-04-10T20:13:13.128" v="1351" actId="1076"/>
          <ac:spMkLst>
            <pc:docMk/>
            <pc:sldMk cId="808032551" sldId="323"/>
            <ac:spMk id="3" creationId="{00000000-0000-0000-0000-000000000000}"/>
          </ac:spMkLst>
        </pc:spChg>
      </pc:sldChg>
      <pc:sldChg chg="add del">
        <pc:chgData name="Júlio César Chaves" userId="3f913fe9-3202-435d-b9f5-b2fca763184f" providerId="ADAL" clId="{1BD52E4F-3289-4796-97CD-88056BD008FC}" dt="2021-04-10T19:45:42.944" v="905" actId="47"/>
        <pc:sldMkLst>
          <pc:docMk/>
          <pc:sldMk cId="898245907" sldId="324"/>
        </pc:sldMkLst>
      </pc:sldChg>
      <pc:sldChg chg="add del">
        <pc:chgData name="Júlio César Chaves" userId="3f913fe9-3202-435d-b9f5-b2fca763184f" providerId="ADAL" clId="{1BD52E4F-3289-4796-97CD-88056BD008FC}" dt="2021-04-10T20:15:06.518" v="1353" actId="47"/>
        <pc:sldMkLst>
          <pc:docMk/>
          <pc:sldMk cId="2838214233" sldId="325"/>
        </pc:sldMkLst>
      </pc:sldChg>
      <pc:sldChg chg="add del">
        <pc:chgData name="Júlio César Chaves" userId="3f913fe9-3202-435d-b9f5-b2fca763184f" providerId="ADAL" clId="{1BD52E4F-3289-4796-97CD-88056BD008FC}" dt="2021-04-10T20:15:09.199" v="1354" actId="47"/>
        <pc:sldMkLst>
          <pc:docMk/>
          <pc:sldMk cId="206239057" sldId="326"/>
        </pc:sldMkLst>
      </pc:sldChg>
      <pc:sldChg chg="add">
        <pc:chgData name="Júlio César Chaves" userId="3f913fe9-3202-435d-b9f5-b2fca763184f" providerId="ADAL" clId="{1BD52E4F-3289-4796-97CD-88056BD008FC}" dt="2021-04-10T19:40:03.418" v="887"/>
        <pc:sldMkLst>
          <pc:docMk/>
          <pc:sldMk cId="105159225" sldId="327"/>
        </pc:sldMkLst>
      </pc:sldChg>
      <pc:sldChg chg="add">
        <pc:chgData name="Júlio César Chaves" userId="3f913fe9-3202-435d-b9f5-b2fca763184f" providerId="ADAL" clId="{1BD52E4F-3289-4796-97CD-88056BD008FC}" dt="2021-04-10T19:40:03.418" v="887"/>
        <pc:sldMkLst>
          <pc:docMk/>
          <pc:sldMk cId="3441492987" sldId="328"/>
        </pc:sldMkLst>
      </pc:sldChg>
      <pc:sldChg chg="add">
        <pc:chgData name="Júlio César Chaves" userId="3f913fe9-3202-435d-b9f5-b2fca763184f" providerId="ADAL" clId="{1BD52E4F-3289-4796-97CD-88056BD008FC}" dt="2021-04-10T19:40:03.418" v="887"/>
        <pc:sldMkLst>
          <pc:docMk/>
          <pc:sldMk cId="93438378" sldId="329"/>
        </pc:sldMkLst>
      </pc:sldChg>
      <pc:sldChg chg="add">
        <pc:chgData name="Júlio César Chaves" userId="3f913fe9-3202-435d-b9f5-b2fca763184f" providerId="ADAL" clId="{1BD52E4F-3289-4796-97CD-88056BD008FC}" dt="2021-04-10T19:40:03.418" v="887"/>
        <pc:sldMkLst>
          <pc:docMk/>
          <pc:sldMk cId="3768277021" sldId="330"/>
        </pc:sldMkLst>
      </pc:sldChg>
      <pc:sldChg chg="add">
        <pc:chgData name="Júlio César Chaves" userId="3f913fe9-3202-435d-b9f5-b2fca763184f" providerId="ADAL" clId="{1BD52E4F-3289-4796-97CD-88056BD008FC}" dt="2021-04-10T19:40:03.418" v="887"/>
        <pc:sldMkLst>
          <pc:docMk/>
          <pc:sldMk cId="3225712823" sldId="331"/>
        </pc:sldMkLst>
      </pc:sldChg>
      <pc:sldChg chg="add">
        <pc:chgData name="Júlio César Chaves" userId="3f913fe9-3202-435d-b9f5-b2fca763184f" providerId="ADAL" clId="{1BD52E4F-3289-4796-97CD-88056BD008FC}" dt="2021-04-10T19:40:03.418" v="887"/>
        <pc:sldMkLst>
          <pc:docMk/>
          <pc:sldMk cId="2827467724" sldId="332"/>
        </pc:sldMkLst>
      </pc:sldChg>
      <pc:sldChg chg="add">
        <pc:chgData name="Júlio César Chaves" userId="3f913fe9-3202-435d-b9f5-b2fca763184f" providerId="ADAL" clId="{1BD52E4F-3289-4796-97CD-88056BD008FC}" dt="2021-04-10T19:40:03.418" v="887"/>
        <pc:sldMkLst>
          <pc:docMk/>
          <pc:sldMk cId="3609365172" sldId="333"/>
        </pc:sldMkLst>
      </pc:sldChg>
      <pc:sldChg chg="add">
        <pc:chgData name="Júlio César Chaves" userId="3f913fe9-3202-435d-b9f5-b2fca763184f" providerId="ADAL" clId="{1BD52E4F-3289-4796-97CD-88056BD008FC}" dt="2021-04-10T19:40:03.418" v="887"/>
        <pc:sldMkLst>
          <pc:docMk/>
          <pc:sldMk cId="723996665" sldId="334"/>
        </pc:sldMkLst>
      </pc:sldChg>
      <pc:sldChg chg="add">
        <pc:chgData name="Júlio César Chaves" userId="3f913fe9-3202-435d-b9f5-b2fca763184f" providerId="ADAL" clId="{1BD52E4F-3289-4796-97CD-88056BD008FC}" dt="2021-04-10T19:40:03.418" v="887"/>
        <pc:sldMkLst>
          <pc:docMk/>
          <pc:sldMk cId="1966404388" sldId="335"/>
        </pc:sldMkLst>
      </pc:sldChg>
      <pc:sldChg chg="add">
        <pc:chgData name="Júlio César Chaves" userId="3f913fe9-3202-435d-b9f5-b2fca763184f" providerId="ADAL" clId="{1BD52E4F-3289-4796-97CD-88056BD008FC}" dt="2021-04-10T19:40:03.418" v="887"/>
        <pc:sldMkLst>
          <pc:docMk/>
          <pc:sldMk cId="3104908072" sldId="336"/>
        </pc:sldMkLst>
      </pc:sldChg>
      <pc:sldChg chg="add">
        <pc:chgData name="Júlio César Chaves" userId="3f913fe9-3202-435d-b9f5-b2fca763184f" providerId="ADAL" clId="{1BD52E4F-3289-4796-97CD-88056BD008FC}" dt="2021-04-10T19:40:03.418" v="887"/>
        <pc:sldMkLst>
          <pc:docMk/>
          <pc:sldMk cId="782284429" sldId="337"/>
        </pc:sldMkLst>
      </pc:sldChg>
      <pc:sldChg chg="add">
        <pc:chgData name="Júlio César Chaves" userId="3f913fe9-3202-435d-b9f5-b2fca763184f" providerId="ADAL" clId="{1BD52E4F-3289-4796-97CD-88056BD008FC}" dt="2021-04-10T19:40:03.418" v="887"/>
        <pc:sldMkLst>
          <pc:docMk/>
          <pc:sldMk cId="1879114160" sldId="338"/>
        </pc:sldMkLst>
      </pc:sldChg>
      <pc:sldChg chg="add">
        <pc:chgData name="Júlio César Chaves" userId="3f913fe9-3202-435d-b9f5-b2fca763184f" providerId="ADAL" clId="{1BD52E4F-3289-4796-97CD-88056BD008FC}" dt="2021-04-10T19:40:03.418" v="887"/>
        <pc:sldMkLst>
          <pc:docMk/>
          <pc:sldMk cId="4005531493" sldId="339"/>
        </pc:sldMkLst>
      </pc:sldChg>
      <pc:sldChg chg="add">
        <pc:chgData name="Júlio César Chaves" userId="3f913fe9-3202-435d-b9f5-b2fca763184f" providerId="ADAL" clId="{1BD52E4F-3289-4796-97CD-88056BD008FC}" dt="2021-04-10T19:40:03.418" v="887"/>
        <pc:sldMkLst>
          <pc:docMk/>
          <pc:sldMk cId="3945369851" sldId="340"/>
        </pc:sldMkLst>
      </pc:sldChg>
      <pc:sldChg chg="add">
        <pc:chgData name="Júlio César Chaves" userId="3f913fe9-3202-435d-b9f5-b2fca763184f" providerId="ADAL" clId="{1BD52E4F-3289-4796-97CD-88056BD008FC}" dt="2021-04-10T19:40:03.418" v="887"/>
        <pc:sldMkLst>
          <pc:docMk/>
          <pc:sldMk cId="1614377096" sldId="341"/>
        </pc:sldMkLst>
      </pc:sldChg>
      <pc:sldChg chg="add">
        <pc:chgData name="Júlio César Chaves" userId="3f913fe9-3202-435d-b9f5-b2fca763184f" providerId="ADAL" clId="{1BD52E4F-3289-4796-97CD-88056BD008FC}" dt="2021-04-10T19:40:03.418" v="887"/>
        <pc:sldMkLst>
          <pc:docMk/>
          <pc:sldMk cId="660959507" sldId="342"/>
        </pc:sldMkLst>
      </pc:sldChg>
      <pc:sldChg chg="add">
        <pc:chgData name="Júlio César Chaves" userId="3f913fe9-3202-435d-b9f5-b2fca763184f" providerId="ADAL" clId="{1BD52E4F-3289-4796-97CD-88056BD008FC}" dt="2021-04-10T19:40:03.418" v="887"/>
        <pc:sldMkLst>
          <pc:docMk/>
          <pc:sldMk cId="1166463077" sldId="343"/>
        </pc:sldMkLst>
      </pc:sldChg>
      <pc:sldChg chg="add">
        <pc:chgData name="Júlio César Chaves" userId="3f913fe9-3202-435d-b9f5-b2fca763184f" providerId="ADAL" clId="{1BD52E4F-3289-4796-97CD-88056BD008FC}" dt="2021-04-10T19:40:03.418" v="887"/>
        <pc:sldMkLst>
          <pc:docMk/>
          <pc:sldMk cId="879659702" sldId="344"/>
        </pc:sldMkLst>
      </pc:sldChg>
      <pc:sldChg chg="add">
        <pc:chgData name="Júlio César Chaves" userId="3f913fe9-3202-435d-b9f5-b2fca763184f" providerId="ADAL" clId="{1BD52E4F-3289-4796-97CD-88056BD008FC}" dt="2021-04-10T19:40:03.418" v="887"/>
        <pc:sldMkLst>
          <pc:docMk/>
          <pc:sldMk cId="2954476662" sldId="345"/>
        </pc:sldMkLst>
      </pc:sldChg>
      <pc:sldChg chg="add">
        <pc:chgData name="Júlio César Chaves" userId="3f913fe9-3202-435d-b9f5-b2fca763184f" providerId="ADAL" clId="{1BD52E4F-3289-4796-97CD-88056BD008FC}" dt="2021-04-10T19:40:03.418" v="887"/>
        <pc:sldMkLst>
          <pc:docMk/>
          <pc:sldMk cId="2733926045" sldId="346"/>
        </pc:sldMkLst>
      </pc:sldChg>
      <pc:sldChg chg="add">
        <pc:chgData name="Júlio César Chaves" userId="3f913fe9-3202-435d-b9f5-b2fca763184f" providerId="ADAL" clId="{1BD52E4F-3289-4796-97CD-88056BD008FC}" dt="2021-04-10T19:40:03.418" v="887"/>
        <pc:sldMkLst>
          <pc:docMk/>
          <pc:sldMk cId="1173090192" sldId="347"/>
        </pc:sldMkLst>
      </pc:sldChg>
      <pc:sldChg chg="add">
        <pc:chgData name="Júlio César Chaves" userId="3f913fe9-3202-435d-b9f5-b2fca763184f" providerId="ADAL" clId="{1BD52E4F-3289-4796-97CD-88056BD008FC}" dt="2021-04-10T19:40:03.418" v="887"/>
        <pc:sldMkLst>
          <pc:docMk/>
          <pc:sldMk cId="3467016877" sldId="348"/>
        </pc:sldMkLst>
      </pc:sldChg>
      <pc:sldChg chg="add">
        <pc:chgData name="Júlio César Chaves" userId="3f913fe9-3202-435d-b9f5-b2fca763184f" providerId="ADAL" clId="{1BD52E4F-3289-4796-97CD-88056BD008FC}" dt="2021-04-10T19:40:03.418" v="887"/>
        <pc:sldMkLst>
          <pc:docMk/>
          <pc:sldMk cId="256226498" sldId="349"/>
        </pc:sldMkLst>
      </pc:sldChg>
      <pc:sldChg chg="add">
        <pc:chgData name="Júlio César Chaves" userId="3f913fe9-3202-435d-b9f5-b2fca763184f" providerId="ADAL" clId="{1BD52E4F-3289-4796-97CD-88056BD008FC}" dt="2021-04-10T19:40:03.418" v="887"/>
        <pc:sldMkLst>
          <pc:docMk/>
          <pc:sldMk cId="1342419643" sldId="350"/>
        </pc:sldMkLst>
      </pc:sldChg>
      <pc:sldChg chg="add">
        <pc:chgData name="Júlio César Chaves" userId="3f913fe9-3202-435d-b9f5-b2fca763184f" providerId="ADAL" clId="{1BD52E4F-3289-4796-97CD-88056BD008FC}" dt="2021-04-10T19:40:03.418" v="887"/>
        <pc:sldMkLst>
          <pc:docMk/>
          <pc:sldMk cId="2712587818" sldId="351"/>
        </pc:sldMkLst>
      </pc:sldChg>
      <pc:sldChg chg="add">
        <pc:chgData name="Júlio César Chaves" userId="3f913fe9-3202-435d-b9f5-b2fca763184f" providerId="ADAL" clId="{1BD52E4F-3289-4796-97CD-88056BD008FC}" dt="2021-04-10T19:40:03.418" v="887"/>
        <pc:sldMkLst>
          <pc:docMk/>
          <pc:sldMk cId="1195624909" sldId="352"/>
        </pc:sldMkLst>
      </pc:sldChg>
      <pc:sldChg chg="add">
        <pc:chgData name="Júlio César Chaves" userId="3f913fe9-3202-435d-b9f5-b2fca763184f" providerId="ADAL" clId="{1BD52E4F-3289-4796-97CD-88056BD008FC}" dt="2021-04-10T19:40:03.418" v="887"/>
        <pc:sldMkLst>
          <pc:docMk/>
          <pc:sldMk cId="3972776739" sldId="353"/>
        </pc:sldMkLst>
      </pc:sldChg>
      <pc:sldChg chg="add">
        <pc:chgData name="Júlio César Chaves" userId="3f913fe9-3202-435d-b9f5-b2fca763184f" providerId="ADAL" clId="{1BD52E4F-3289-4796-97CD-88056BD008FC}" dt="2021-04-10T19:40:03.418" v="887"/>
        <pc:sldMkLst>
          <pc:docMk/>
          <pc:sldMk cId="196720129" sldId="354"/>
        </pc:sldMkLst>
      </pc:sldChg>
      <pc:sldChg chg="add">
        <pc:chgData name="Júlio César Chaves" userId="3f913fe9-3202-435d-b9f5-b2fca763184f" providerId="ADAL" clId="{1BD52E4F-3289-4796-97CD-88056BD008FC}" dt="2021-04-10T19:40:03.418" v="887"/>
        <pc:sldMkLst>
          <pc:docMk/>
          <pc:sldMk cId="2993404311" sldId="355"/>
        </pc:sldMkLst>
      </pc:sldChg>
      <pc:sldChg chg="add">
        <pc:chgData name="Júlio César Chaves" userId="3f913fe9-3202-435d-b9f5-b2fca763184f" providerId="ADAL" clId="{1BD52E4F-3289-4796-97CD-88056BD008FC}" dt="2021-04-10T19:40:03.418" v="887"/>
        <pc:sldMkLst>
          <pc:docMk/>
          <pc:sldMk cId="1992356069" sldId="356"/>
        </pc:sldMkLst>
      </pc:sldChg>
      <pc:sldChg chg="add">
        <pc:chgData name="Júlio César Chaves" userId="3f913fe9-3202-435d-b9f5-b2fca763184f" providerId="ADAL" clId="{1BD52E4F-3289-4796-97CD-88056BD008FC}" dt="2021-04-10T19:40:03.418" v="887"/>
        <pc:sldMkLst>
          <pc:docMk/>
          <pc:sldMk cId="260412712" sldId="357"/>
        </pc:sldMkLst>
      </pc:sldChg>
      <pc:sldChg chg="add">
        <pc:chgData name="Júlio César Chaves" userId="3f913fe9-3202-435d-b9f5-b2fca763184f" providerId="ADAL" clId="{1BD52E4F-3289-4796-97CD-88056BD008FC}" dt="2021-04-10T19:40:03.418" v="887"/>
        <pc:sldMkLst>
          <pc:docMk/>
          <pc:sldMk cId="3107274666" sldId="358"/>
        </pc:sldMkLst>
      </pc:sldChg>
      <pc:sldChg chg="add">
        <pc:chgData name="Júlio César Chaves" userId="3f913fe9-3202-435d-b9f5-b2fca763184f" providerId="ADAL" clId="{1BD52E4F-3289-4796-97CD-88056BD008FC}" dt="2021-04-10T19:40:03.418" v="887"/>
        <pc:sldMkLst>
          <pc:docMk/>
          <pc:sldMk cId="3314896164" sldId="359"/>
        </pc:sldMkLst>
      </pc:sldChg>
      <pc:sldChg chg="add">
        <pc:chgData name="Júlio César Chaves" userId="3f913fe9-3202-435d-b9f5-b2fca763184f" providerId="ADAL" clId="{1BD52E4F-3289-4796-97CD-88056BD008FC}" dt="2021-04-10T19:40:03.418" v="887"/>
        <pc:sldMkLst>
          <pc:docMk/>
          <pc:sldMk cId="1086941875" sldId="360"/>
        </pc:sldMkLst>
      </pc:sldChg>
      <pc:sldChg chg="add">
        <pc:chgData name="Júlio César Chaves" userId="3f913fe9-3202-435d-b9f5-b2fca763184f" providerId="ADAL" clId="{1BD52E4F-3289-4796-97CD-88056BD008FC}" dt="2021-04-10T19:40:03.418" v="887"/>
        <pc:sldMkLst>
          <pc:docMk/>
          <pc:sldMk cId="1367439457" sldId="361"/>
        </pc:sldMkLst>
      </pc:sldChg>
      <pc:sldChg chg="addSp delSp modSp new mod modNotesTx">
        <pc:chgData name="Júlio César Chaves" userId="3f913fe9-3202-435d-b9f5-b2fca763184f" providerId="ADAL" clId="{1BD52E4F-3289-4796-97CD-88056BD008FC}" dt="2021-04-21T15:32:31.260" v="6494" actId="20577"/>
        <pc:sldMkLst>
          <pc:docMk/>
          <pc:sldMk cId="1045669170" sldId="362"/>
        </pc:sldMkLst>
        <pc:spChg chg="mod">
          <ac:chgData name="Júlio César Chaves" userId="3f913fe9-3202-435d-b9f5-b2fca763184f" providerId="ADAL" clId="{1BD52E4F-3289-4796-97CD-88056BD008FC}" dt="2021-04-17T16:59:51.757" v="3128" actId="14100"/>
          <ac:spMkLst>
            <pc:docMk/>
            <pc:sldMk cId="1045669170" sldId="362"/>
            <ac:spMk id="2" creationId="{EA614D2F-1896-4840-BE46-428D11CB6CA5}"/>
          </ac:spMkLst>
        </pc:spChg>
        <pc:spChg chg="mod">
          <ac:chgData name="Júlio César Chaves" userId="3f913fe9-3202-435d-b9f5-b2fca763184f" providerId="ADAL" clId="{1BD52E4F-3289-4796-97CD-88056BD008FC}" dt="2021-04-17T17:26:32.129" v="3522" actId="20577"/>
          <ac:spMkLst>
            <pc:docMk/>
            <pc:sldMk cId="1045669170" sldId="362"/>
            <ac:spMk id="3" creationId="{C1177BBB-3562-4E3E-86C9-74C206F0539B}"/>
          </ac:spMkLst>
        </pc:spChg>
        <pc:spChg chg="mod">
          <ac:chgData name="Júlio César Chaves" userId="3f913fe9-3202-435d-b9f5-b2fca763184f" providerId="ADAL" clId="{1BD52E4F-3289-4796-97CD-88056BD008FC}" dt="2021-04-17T17:44:07.694" v="3787" actId="20577"/>
          <ac:spMkLst>
            <pc:docMk/>
            <pc:sldMk cId="1045669170" sldId="362"/>
            <ac:spMk id="4" creationId="{E1DFE9F0-E4E0-4EED-80F9-053F2AD63631}"/>
          </ac:spMkLst>
        </pc:spChg>
        <pc:spChg chg="del mod">
          <ac:chgData name="Júlio César Chaves" userId="3f913fe9-3202-435d-b9f5-b2fca763184f" providerId="ADAL" clId="{1BD52E4F-3289-4796-97CD-88056BD008FC}" dt="2021-04-17T17:00:04.429" v="3129" actId="478"/>
          <ac:spMkLst>
            <pc:docMk/>
            <pc:sldMk cId="1045669170" sldId="362"/>
            <ac:spMk id="5" creationId="{333BDFE3-FC5F-40AE-9ED3-696A818F42EC}"/>
          </ac:spMkLst>
        </pc:spChg>
        <pc:spChg chg="mod">
          <ac:chgData name="Júlio César Chaves" userId="3f913fe9-3202-435d-b9f5-b2fca763184f" providerId="ADAL" clId="{1BD52E4F-3289-4796-97CD-88056BD008FC}" dt="2021-04-17T17:27:05.545" v="3567" actId="20577"/>
          <ac:spMkLst>
            <pc:docMk/>
            <pc:sldMk cId="1045669170" sldId="362"/>
            <ac:spMk id="6" creationId="{D37590EF-9518-48BD-A8A3-F1AE8FA28C8B}"/>
          </ac:spMkLst>
        </pc:spChg>
        <pc:spChg chg="add mod">
          <ac:chgData name="Júlio César Chaves" userId="3f913fe9-3202-435d-b9f5-b2fca763184f" providerId="ADAL" clId="{1BD52E4F-3289-4796-97CD-88056BD008FC}" dt="2021-04-17T16:47:44.604" v="2888" actId="20577"/>
          <ac:spMkLst>
            <pc:docMk/>
            <pc:sldMk cId="1045669170" sldId="362"/>
            <ac:spMk id="7" creationId="{9A11C0AF-923F-4BBB-A822-A45BB84B6E45}"/>
          </ac:spMkLst>
        </pc:spChg>
        <pc:spChg chg="add del mod">
          <ac:chgData name="Júlio César Chaves" userId="3f913fe9-3202-435d-b9f5-b2fca763184f" providerId="ADAL" clId="{1BD52E4F-3289-4796-97CD-88056BD008FC}" dt="2021-04-17T17:00:09.087" v="3130" actId="478"/>
          <ac:spMkLst>
            <pc:docMk/>
            <pc:sldMk cId="1045669170" sldId="362"/>
            <ac:spMk id="9" creationId="{9343AEDE-E130-4566-A812-F9AE6BDE651E}"/>
          </ac:spMkLst>
        </pc:spChg>
        <pc:spChg chg="add mod">
          <ac:chgData name="Júlio César Chaves" userId="3f913fe9-3202-435d-b9f5-b2fca763184f" providerId="ADAL" clId="{1BD52E4F-3289-4796-97CD-88056BD008FC}" dt="2021-04-17T17:46:31.132" v="3875" actId="1076"/>
          <ac:spMkLst>
            <pc:docMk/>
            <pc:sldMk cId="1045669170" sldId="362"/>
            <ac:spMk id="10" creationId="{38AD0C20-896D-41DF-A1D5-73E42DC3952F}"/>
          </ac:spMkLst>
        </pc:spChg>
      </pc:sldChg>
      <pc:sldChg chg="modSp new del mod">
        <pc:chgData name="Júlio César Chaves" userId="3f913fe9-3202-435d-b9f5-b2fca763184f" providerId="ADAL" clId="{1BD52E4F-3289-4796-97CD-88056BD008FC}" dt="2021-04-17T15:32:04.309" v="2018" actId="47"/>
        <pc:sldMkLst>
          <pc:docMk/>
          <pc:sldMk cId="2461253898" sldId="363"/>
        </pc:sldMkLst>
        <pc:spChg chg="mod">
          <ac:chgData name="Júlio César Chaves" userId="3f913fe9-3202-435d-b9f5-b2fca763184f" providerId="ADAL" clId="{1BD52E4F-3289-4796-97CD-88056BD008FC}" dt="2021-04-17T15:31:54.155" v="2016" actId="20577"/>
          <ac:spMkLst>
            <pc:docMk/>
            <pc:sldMk cId="2461253898" sldId="363"/>
            <ac:spMk id="4" creationId="{ECD0A0E6-15C4-461D-A5C5-71DCB47EA7C9}"/>
          </ac:spMkLst>
        </pc:spChg>
      </pc:sldChg>
      <pc:sldChg chg="modSp new del mod">
        <pc:chgData name="Júlio César Chaves" userId="3f913fe9-3202-435d-b9f5-b2fca763184f" providerId="ADAL" clId="{1BD52E4F-3289-4796-97CD-88056BD008FC}" dt="2021-04-17T17:44:24.230" v="3788" actId="2696"/>
        <pc:sldMkLst>
          <pc:docMk/>
          <pc:sldMk cId="3617421479" sldId="363"/>
        </pc:sldMkLst>
        <pc:spChg chg="mod">
          <ac:chgData name="Júlio César Chaves" userId="3f913fe9-3202-435d-b9f5-b2fca763184f" providerId="ADAL" clId="{1BD52E4F-3289-4796-97CD-88056BD008FC}" dt="2021-04-17T15:50:38.005" v="2478" actId="20577"/>
          <ac:spMkLst>
            <pc:docMk/>
            <pc:sldMk cId="3617421479" sldId="363"/>
            <ac:spMk id="3" creationId="{FBC13D85-7FC2-4895-B164-D26E4CA5BB41}"/>
          </ac:spMkLst>
        </pc:spChg>
        <pc:spChg chg="mod">
          <ac:chgData name="Júlio César Chaves" userId="3f913fe9-3202-435d-b9f5-b2fca763184f" providerId="ADAL" clId="{1BD52E4F-3289-4796-97CD-88056BD008FC}" dt="2021-04-17T15:50:43.566" v="2501" actId="20577"/>
          <ac:spMkLst>
            <pc:docMk/>
            <pc:sldMk cId="3617421479" sldId="363"/>
            <ac:spMk id="4" creationId="{17B2B07A-AD21-42D4-AE6D-3334E65E74CA}"/>
          </ac:spMkLst>
        </pc:spChg>
        <pc:spChg chg="mod">
          <ac:chgData name="Júlio César Chaves" userId="3f913fe9-3202-435d-b9f5-b2fca763184f" providerId="ADAL" clId="{1BD52E4F-3289-4796-97CD-88056BD008FC}" dt="2021-04-17T15:50:24.288" v="2459" actId="20577"/>
          <ac:spMkLst>
            <pc:docMk/>
            <pc:sldMk cId="3617421479" sldId="363"/>
            <ac:spMk id="5" creationId="{5B77DCAF-CD12-47BE-B2E9-1172549C4CBB}"/>
          </ac:spMkLst>
        </pc:spChg>
      </pc:sldChg>
      <pc:sldChg chg="addSp modSp new mod modNotesTx">
        <pc:chgData name="Júlio César Chaves" userId="3f913fe9-3202-435d-b9f5-b2fca763184f" providerId="ADAL" clId="{1BD52E4F-3289-4796-97CD-88056BD008FC}" dt="2021-04-21T15:30:13.421" v="6347" actId="20577"/>
        <pc:sldMkLst>
          <pc:docMk/>
          <pc:sldMk cId="1798468208" sldId="364"/>
        </pc:sldMkLst>
        <pc:spChg chg="mod">
          <ac:chgData name="Júlio César Chaves" userId="3f913fe9-3202-435d-b9f5-b2fca763184f" providerId="ADAL" clId="{1BD52E4F-3289-4796-97CD-88056BD008FC}" dt="2021-04-17T17:05:40.095" v="3154" actId="20577"/>
          <ac:spMkLst>
            <pc:docMk/>
            <pc:sldMk cId="1798468208" sldId="364"/>
            <ac:spMk id="2" creationId="{CC6F0B09-402F-4DD9-AACD-29CEF16E89C7}"/>
          </ac:spMkLst>
        </pc:spChg>
        <pc:spChg chg="add mod">
          <ac:chgData name="Júlio César Chaves" userId="3f913fe9-3202-435d-b9f5-b2fca763184f" providerId="ADAL" clId="{1BD52E4F-3289-4796-97CD-88056BD008FC}" dt="2021-04-17T17:07:20.245" v="3193" actId="20577"/>
          <ac:spMkLst>
            <pc:docMk/>
            <pc:sldMk cId="1798468208" sldId="364"/>
            <ac:spMk id="6" creationId="{93F77371-8CD9-41E7-9A6E-286F360110BB}"/>
          </ac:spMkLst>
        </pc:spChg>
        <pc:picChg chg="add">
          <ac:chgData name="Júlio César Chaves" userId="3f913fe9-3202-435d-b9f5-b2fca763184f" providerId="ADAL" clId="{1BD52E4F-3289-4796-97CD-88056BD008FC}" dt="2021-04-17T17:05:24.254" v="3132" actId="22"/>
          <ac:picMkLst>
            <pc:docMk/>
            <pc:sldMk cId="1798468208" sldId="364"/>
            <ac:picMk id="5" creationId="{80D74327-EBD1-43CF-B1A1-FC9C3B1F4FD0}"/>
          </ac:picMkLst>
        </pc:picChg>
      </pc:sldChg>
      <pc:sldChg chg="addSp modSp new mod modNotesTx">
        <pc:chgData name="Júlio César Chaves" userId="3f913fe9-3202-435d-b9f5-b2fca763184f" providerId="ADAL" clId="{1BD52E4F-3289-4796-97CD-88056BD008FC}" dt="2021-04-21T15:30:23.670" v="6359" actId="20577"/>
        <pc:sldMkLst>
          <pc:docMk/>
          <pc:sldMk cId="2883109771" sldId="365"/>
        </pc:sldMkLst>
        <pc:spChg chg="mod">
          <ac:chgData name="Júlio César Chaves" userId="3f913fe9-3202-435d-b9f5-b2fca763184f" providerId="ADAL" clId="{1BD52E4F-3289-4796-97CD-88056BD008FC}" dt="2021-04-17T17:10:59.843" v="3287" actId="14100"/>
          <ac:spMkLst>
            <pc:docMk/>
            <pc:sldMk cId="2883109771" sldId="365"/>
            <ac:spMk id="2" creationId="{0A213DBF-802B-4F7B-975A-A5A33F6FCC63}"/>
          </ac:spMkLst>
        </pc:spChg>
        <pc:spChg chg="add mod">
          <ac:chgData name="Júlio César Chaves" userId="3f913fe9-3202-435d-b9f5-b2fca763184f" providerId="ADAL" clId="{1BD52E4F-3289-4796-97CD-88056BD008FC}" dt="2021-04-17T17:10:44.544" v="3286" actId="20577"/>
          <ac:spMkLst>
            <pc:docMk/>
            <pc:sldMk cId="2883109771" sldId="365"/>
            <ac:spMk id="6" creationId="{0A6B1D80-B264-4E52-8ACC-175B68161102}"/>
          </ac:spMkLst>
        </pc:spChg>
        <pc:picChg chg="add mod">
          <ac:chgData name="Júlio César Chaves" userId="3f913fe9-3202-435d-b9f5-b2fca763184f" providerId="ADAL" clId="{1BD52E4F-3289-4796-97CD-88056BD008FC}" dt="2021-04-17T17:08:57.522" v="3196" actId="1076"/>
          <ac:picMkLst>
            <pc:docMk/>
            <pc:sldMk cId="2883109771" sldId="365"/>
            <ac:picMk id="5" creationId="{E3EE70B3-5B7E-4C6F-A8CF-F92BDE551EE3}"/>
          </ac:picMkLst>
        </pc:picChg>
      </pc:sldChg>
      <pc:sldChg chg="addSp delSp modSp new mod modClrScheme chgLayout modNotesTx">
        <pc:chgData name="Júlio César Chaves" userId="3f913fe9-3202-435d-b9f5-b2fca763184f" providerId="ADAL" clId="{1BD52E4F-3289-4796-97CD-88056BD008FC}" dt="2021-04-21T13:13:24.670" v="5302" actId="20577"/>
        <pc:sldMkLst>
          <pc:docMk/>
          <pc:sldMk cId="535472864" sldId="366"/>
        </pc:sldMkLst>
        <pc:spChg chg="del mod ord">
          <ac:chgData name="Júlio César Chaves" userId="3f913fe9-3202-435d-b9f5-b2fca763184f" providerId="ADAL" clId="{1BD52E4F-3289-4796-97CD-88056BD008FC}" dt="2021-04-19T22:28:43.260" v="3925" actId="700"/>
          <ac:spMkLst>
            <pc:docMk/>
            <pc:sldMk cId="535472864" sldId="366"/>
            <ac:spMk id="2" creationId="{58CB1EB6-95C5-43D4-A297-C1D94FADE9BF}"/>
          </ac:spMkLst>
        </pc:spChg>
        <pc:spChg chg="del mod ord">
          <ac:chgData name="Júlio César Chaves" userId="3f913fe9-3202-435d-b9f5-b2fca763184f" providerId="ADAL" clId="{1BD52E4F-3289-4796-97CD-88056BD008FC}" dt="2021-04-19T22:28:43.260" v="3925" actId="700"/>
          <ac:spMkLst>
            <pc:docMk/>
            <pc:sldMk cId="535472864" sldId="366"/>
            <ac:spMk id="3" creationId="{067D9B64-B8A6-4565-AB76-B63BC6235DB8}"/>
          </ac:spMkLst>
        </pc:spChg>
        <pc:spChg chg="del mod ord">
          <ac:chgData name="Júlio César Chaves" userId="3f913fe9-3202-435d-b9f5-b2fca763184f" providerId="ADAL" clId="{1BD52E4F-3289-4796-97CD-88056BD008FC}" dt="2021-04-19T22:28:43.260" v="3925" actId="700"/>
          <ac:spMkLst>
            <pc:docMk/>
            <pc:sldMk cId="535472864" sldId="366"/>
            <ac:spMk id="4" creationId="{068BF9AD-0A1F-40F9-899C-1D0F4B34576C}"/>
          </ac:spMkLst>
        </pc:spChg>
        <pc:spChg chg="add mod ord">
          <ac:chgData name="Júlio César Chaves" userId="3f913fe9-3202-435d-b9f5-b2fca763184f" providerId="ADAL" clId="{1BD52E4F-3289-4796-97CD-88056BD008FC}" dt="2021-04-19T22:29:01.712" v="3943" actId="20577"/>
          <ac:spMkLst>
            <pc:docMk/>
            <pc:sldMk cId="535472864" sldId="366"/>
            <ac:spMk id="5" creationId="{86429E50-EC8C-465F-B6A4-21DCFD7391CA}"/>
          </ac:spMkLst>
        </pc:spChg>
        <pc:spChg chg="add mod ord">
          <ac:chgData name="Júlio César Chaves" userId="3f913fe9-3202-435d-b9f5-b2fca763184f" providerId="ADAL" clId="{1BD52E4F-3289-4796-97CD-88056BD008FC}" dt="2021-04-21T13:11:46.117" v="5187" actId="20577"/>
          <ac:spMkLst>
            <pc:docMk/>
            <pc:sldMk cId="535472864" sldId="366"/>
            <ac:spMk id="6" creationId="{08BCF433-F3FF-4972-B615-D2AE63382BA9}"/>
          </ac:spMkLst>
        </pc:spChg>
        <pc:spChg chg="add mod ord">
          <ac:chgData name="Júlio César Chaves" userId="3f913fe9-3202-435d-b9f5-b2fca763184f" providerId="ADAL" clId="{1BD52E4F-3289-4796-97CD-88056BD008FC}" dt="2021-04-19T22:28:43.260" v="3925" actId="700"/>
          <ac:spMkLst>
            <pc:docMk/>
            <pc:sldMk cId="535472864" sldId="366"/>
            <ac:spMk id="7" creationId="{29B209FF-87FA-4DA6-9B57-DFFC50CFD8F7}"/>
          </ac:spMkLst>
        </pc:spChg>
        <pc:spChg chg="add mod ord">
          <ac:chgData name="Júlio César Chaves" userId="3f913fe9-3202-435d-b9f5-b2fca763184f" providerId="ADAL" clId="{1BD52E4F-3289-4796-97CD-88056BD008FC}" dt="2021-04-19T22:37:56.918" v="4937" actId="20577"/>
          <ac:spMkLst>
            <pc:docMk/>
            <pc:sldMk cId="535472864" sldId="366"/>
            <ac:spMk id="8" creationId="{DD25F577-5004-4410-B684-853264C66953}"/>
          </ac:spMkLst>
        </pc:spChg>
        <pc:spChg chg="add del">
          <ac:chgData name="Júlio César Chaves" userId="3f913fe9-3202-435d-b9f5-b2fca763184f" providerId="ADAL" clId="{1BD52E4F-3289-4796-97CD-88056BD008FC}" dt="2021-04-19T22:38:59.860" v="4941" actId="22"/>
          <ac:spMkLst>
            <pc:docMk/>
            <pc:sldMk cId="535472864" sldId="366"/>
            <ac:spMk id="10" creationId="{151D6C83-244C-493A-9F42-4C7ABE4EE832}"/>
          </ac:spMkLst>
        </pc:spChg>
      </pc:sldChg>
      <pc:sldChg chg="modSp add mod">
        <pc:chgData name="Júlio César Chaves" userId="3f913fe9-3202-435d-b9f5-b2fca763184f" providerId="ADAL" clId="{1BD52E4F-3289-4796-97CD-88056BD008FC}" dt="2021-05-04T21:53:46.549" v="7848" actId="20577"/>
        <pc:sldMkLst>
          <pc:docMk/>
          <pc:sldMk cId="965893609" sldId="367"/>
        </pc:sldMkLst>
        <pc:spChg chg="mod">
          <ac:chgData name="Júlio César Chaves" userId="3f913fe9-3202-435d-b9f5-b2fca763184f" providerId="ADAL" clId="{1BD52E4F-3289-4796-97CD-88056BD008FC}" dt="2021-05-04T21:53:46.549" v="7848" actId="20577"/>
          <ac:spMkLst>
            <pc:docMk/>
            <pc:sldMk cId="965893609" sldId="367"/>
            <ac:spMk id="6" creationId="{08BCF433-F3FF-4972-B615-D2AE63382BA9}"/>
          </ac:spMkLst>
        </pc:spChg>
        <pc:spChg chg="mod">
          <ac:chgData name="Júlio César Chaves" userId="3f913fe9-3202-435d-b9f5-b2fca763184f" providerId="ADAL" clId="{1BD52E4F-3289-4796-97CD-88056BD008FC}" dt="2021-04-19T22:39:40.836" v="4962" actId="13926"/>
          <ac:spMkLst>
            <pc:docMk/>
            <pc:sldMk cId="965893609" sldId="367"/>
            <ac:spMk id="8" creationId="{DD25F577-5004-4410-B684-853264C66953}"/>
          </ac:spMkLst>
        </pc:spChg>
      </pc:sldChg>
      <pc:sldChg chg="addSp delSp modSp add mod">
        <pc:chgData name="Júlio César Chaves" userId="3f913fe9-3202-435d-b9f5-b2fca763184f" providerId="ADAL" clId="{1BD52E4F-3289-4796-97CD-88056BD008FC}" dt="2021-04-27T18:10:41.677" v="7612" actId="14100"/>
        <pc:sldMkLst>
          <pc:docMk/>
          <pc:sldMk cId="82503280" sldId="368"/>
        </pc:sldMkLst>
        <pc:spChg chg="mod">
          <ac:chgData name="Júlio César Chaves" userId="3f913fe9-3202-435d-b9f5-b2fca763184f" providerId="ADAL" clId="{1BD52E4F-3289-4796-97CD-88056BD008FC}" dt="2021-04-21T13:52:59.954" v="6222" actId="20577"/>
          <ac:spMkLst>
            <pc:docMk/>
            <pc:sldMk cId="82503280" sldId="368"/>
            <ac:spMk id="6" creationId="{08BCF433-F3FF-4972-B615-D2AE63382BA9}"/>
          </ac:spMkLst>
        </pc:spChg>
        <pc:spChg chg="del mod">
          <ac:chgData name="Júlio César Chaves" userId="3f913fe9-3202-435d-b9f5-b2fca763184f" providerId="ADAL" clId="{1BD52E4F-3289-4796-97CD-88056BD008FC}" dt="2021-04-19T22:58:47.917" v="5004" actId="478"/>
          <ac:spMkLst>
            <pc:docMk/>
            <pc:sldMk cId="82503280" sldId="368"/>
            <ac:spMk id="8" creationId="{DD25F577-5004-4410-B684-853264C66953}"/>
          </ac:spMkLst>
        </pc:spChg>
        <pc:spChg chg="add del mod">
          <ac:chgData name="Júlio César Chaves" userId="3f913fe9-3202-435d-b9f5-b2fca763184f" providerId="ADAL" clId="{1BD52E4F-3289-4796-97CD-88056BD008FC}" dt="2021-04-19T22:58:50.829" v="5005" actId="478"/>
          <ac:spMkLst>
            <pc:docMk/>
            <pc:sldMk cId="82503280" sldId="368"/>
            <ac:spMk id="9" creationId="{22981FAB-2E9C-4740-B34E-B12C80535093}"/>
          </ac:spMkLst>
        </pc:spChg>
        <pc:picChg chg="add del mod">
          <ac:chgData name="Júlio César Chaves" userId="3f913fe9-3202-435d-b9f5-b2fca763184f" providerId="ADAL" clId="{1BD52E4F-3289-4796-97CD-88056BD008FC}" dt="2021-04-27T18:10:35.714" v="7610" actId="478"/>
          <ac:picMkLst>
            <pc:docMk/>
            <pc:sldMk cId="82503280" sldId="368"/>
            <ac:picMk id="3" creationId="{B61E3BE5-9B37-4397-B068-2A22E18F5091}"/>
          </ac:picMkLst>
        </pc:picChg>
        <pc:picChg chg="add mod">
          <ac:chgData name="Júlio César Chaves" userId="3f913fe9-3202-435d-b9f5-b2fca763184f" providerId="ADAL" clId="{1BD52E4F-3289-4796-97CD-88056BD008FC}" dt="2021-04-27T18:10:41.677" v="7612" actId="14100"/>
          <ac:picMkLst>
            <pc:docMk/>
            <pc:sldMk cId="82503280" sldId="368"/>
            <ac:picMk id="4" creationId="{00CBC117-1CCF-42C7-8500-EEECF7F9A443}"/>
          </ac:picMkLst>
        </pc:picChg>
      </pc:sldChg>
      <pc:sldChg chg="addSp delSp modSp add mod">
        <pc:chgData name="Júlio César Chaves" userId="3f913fe9-3202-435d-b9f5-b2fca763184f" providerId="ADAL" clId="{1BD52E4F-3289-4796-97CD-88056BD008FC}" dt="2021-04-27T18:19:52.888" v="7615" actId="1076"/>
        <pc:sldMkLst>
          <pc:docMk/>
          <pc:sldMk cId="3245609721" sldId="369"/>
        </pc:sldMkLst>
        <pc:spChg chg="mod">
          <ac:chgData name="Júlio César Chaves" userId="3f913fe9-3202-435d-b9f5-b2fca763184f" providerId="ADAL" clId="{1BD52E4F-3289-4796-97CD-88056BD008FC}" dt="2021-04-21T13:51:25.307" v="6182" actId="20577"/>
          <ac:spMkLst>
            <pc:docMk/>
            <pc:sldMk cId="3245609721" sldId="369"/>
            <ac:spMk id="6" creationId="{08BCF433-F3FF-4972-B615-D2AE63382BA9}"/>
          </ac:spMkLst>
        </pc:spChg>
        <pc:picChg chg="del">
          <ac:chgData name="Júlio César Chaves" userId="3f913fe9-3202-435d-b9f5-b2fca763184f" providerId="ADAL" clId="{1BD52E4F-3289-4796-97CD-88056BD008FC}" dt="2021-04-21T13:51:28.867" v="6183" actId="478"/>
          <ac:picMkLst>
            <pc:docMk/>
            <pc:sldMk cId="3245609721" sldId="369"/>
            <ac:picMk id="3" creationId="{B61E3BE5-9B37-4397-B068-2A22E18F5091}"/>
          </ac:picMkLst>
        </pc:picChg>
        <pc:picChg chg="add mod">
          <ac:chgData name="Júlio César Chaves" userId="3f913fe9-3202-435d-b9f5-b2fca763184f" providerId="ADAL" clId="{1BD52E4F-3289-4796-97CD-88056BD008FC}" dt="2021-04-27T18:19:52.888" v="7615" actId="1076"/>
          <ac:picMkLst>
            <pc:docMk/>
            <pc:sldMk cId="3245609721" sldId="369"/>
            <ac:picMk id="3" creationId="{E4BE693D-8E00-4313-9436-BE98FF778D0C}"/>
          </ac:picMkLst>
        </pc:picChg>
        <pc:picChg chg="add del mod">
          <ac:chgData name="Júlio César Chaves" userId="3f913fe9-3202-435d-b9f5-b2fca763184f" providerId="ADAL" clId="{1BD52E4F-3289-4796-97CD-88056BD008FC}" dt="2021-04-27T18:19:47.541" v="7613" actId="478"/>
          <ac:picMkLst>
            <pc:docMk/>
            <pc:sldMk cId="3245609721" sldId="369"/>
            <ac:picMk id="4" creationId="{07300B8E-0999-48FE-B744-8CA1ECE5F793}"/>
          </ac:picMkLst>
        </pc:picChg>
      </pc:sldChg>
      <pc:sldChg chg="addSp delSp modSp add mod modNotesTx">
        <pc:chgData name="Júlio César Chaves" userId="3f913fe9-3202-435d-b9f5-b2fca763184f" providerId="ADAL" clId="{1BD52E4F-3289-4796-97CD-88056BD008FC}" dt="2021-05-04T20:19:53.471" v="7681" actId="20577"/>
        <pc:sldMkLst>
          <pc:docMk/>
          <pc:sldMk cId="804575485" sldId="370"/>
        </pc:sldMkLst>
        <pc:spChg chg="mod">
          <ac:chgData name="Júlio César Chaves" userId="3f913fe9-3202-435d-b9f5-b2fca763184f" providerId="ADAL" clId="{1BD52E4F-3289-4796-97CD-88056BD008FC}" dt="2021-05-04T20:19:53.471" v="7681" actId="20577"/>
          <ac:spMkLst>
            <pc:docMk/>
            <pc:sldMk cId="804575485" sldId="370"/>
            <ac:spMk id="6" creationId="{08BCF433-F3FF-4972-B615-D2AE63382BA9}"/>
          </ac:spMkLst>
        </pc:spChg>
        <pc:spChg chg="add mod">
          <ac:chgData name="Júlio César Chaves" userId="3f913fe9-3202-435d-b9f5-b2fca763184f" providerId="ADAL" clId="{1BD52E4F-3289-4796-97CD-88056BD008FC}" dt="2021-04-21T18:16:32.948" v="7449" actId="20577"/>
          <ac:spMkLst>
            <pc:docMk/>
            <pc:sldMk cId="804575485" sldId="370"/>
            <ac:spMk id="8" creationId="{FF53BCD3-4F8F-44CF-82EF-E2F22B68033B}"/>
          </ac:spMkLst>
        </pc:spChg>
        <pc:picChg chg="del">
          <ac:chgData name="Júlio César Chaves" userId="3f913fe9-3202-435d-b9f5-b2fca763184f" providerId="ADAL" clId="{1BD52E4F-3289-4796-97CD-88056BD008FC}" dt="2021-04-21T15:25:40.765" v="6289" actId="478"/>
          <ac:picMkLst>
            <pc:docMk/>
            <pc:sldMk cId="804575485" sldId="370"/>
            <ac:picMk id="4" creationId="{07300B8E-0999-48FE-B744-8CA1ECE5F793}"/>
          </ac:picMkLst>
        </pc:picChg>
      </pc:sldChg>
      <pc:sldChg chg="addSp delSp modSp add mod">
        <pc:chgData name="Júlio César Chaves" userId="3f913fe9-3202-435d-b9f5-b2fca763184f" providerId="ADAL" clId="{1BD52E4F-3289-4796-97CD-88056BD008FC}" dt="2021-04-21T19:36:07.681" v="7567" actId="22"/>
        <pc:sldMkLst>
          <pc:docMk/>
          <pc:sldMk cId="2959543982" sldId="371"/>
        </pc:sldMkLst>
        <pc:spChg chg="add del mod">
          <ac:chgData name="Júlio César Chaves" userId="3f913fe9-3202-435d-b9f5-b2fca763184f" providerId="ADAL" clId="{1BD52E4F-3289-4796-97CD-88056BD008FC}" dt="2021-04-21T18:22:12.862" v="7553" actId="478"/>
          <ac:spMkLst>
            <pc:docMk/>
            <pc:sldMk cId="2959543982" sldId="371"/>
            <ac:spMk id="3" creationId="{5C119969-9C22-40DA-A77E-4464B8FA6DAE}"/>
          </ac:spMkLst>
        </pc:spChg>
        <pc:spChg chg="mod">
          <ac:chgData name="Júlio César Chaves" userId="3f913fe9-3202-435d-b9f5-b2fca763184f" providerId="ADAL" clId="{1BD52E4F-3289-4796-97CD-88056BD008FC}" dt="2021-04-21T19:35:38.363" v="7566" actId="20577"/>
          <ac:spMkLst>
            <pc:docMk/>
            <pc:sldMk cId="2959543982" sldId="371"/>
            <ac:spMk id="6" creationId="{08BCF433-F3FF-4972-B615-D2AE63382BA9}"/>
          </ac:spMkLst>
        </pc:spChg>
        <pc:spChg chg="del">
          <ac:chgData name="Júlio César Chaves" userId="3f913fe9-3202-435d-b9f5-b2fca763184f" providerId="ADAL" clId="{1BD52E4F-3289-4796-97CD-88056BD008FC}" dt="2021-04-21T18:22:06.480" v="7551" actId="478"/>
          <ac:spMkLst>
            <pc:docMk/>
            <pc:sldMk cId="2959543982" sldId="371"/>
            <ac:spMk id="8" creationId="{FF53BCD3-4F8F-44CF-82EF-E2F22B68033B}"/>
          </ac:spMkLst>
        </pc:spChg>
        <pc:picChg chg="add">
          <ac:chgData name="Júlio César Chaves" userId="3f913fe9-3202-435d-b9f5-b2fca763184f" providerId="ADAL" clId="{1BD52E4F-3289-4796-97CD-88056BD008FC}" dt="2021-04-21T19:36:07.681" v="7567" actId="22"/>
          <ac:picMkLst>
            <pc:docMk/>
            <pc:sldMk cId="2959543982" sldId="371"/>
            <ac:picMk id="9" creationId="{A2A754B1-264F-4CCA-9DA2-32277F22FFB5}"/>
          </ac:picMkLst>
        </pc:picChg>
      </pc:sldChg>
      <pc:sldChg chg="addSp delSp modSp add mod">
        <pc:chgData name="Júlio César Chaves" userId="3f913fe9-3202-435d-b9f5-b2fca763184f" providerId="ADAL" clId="{1BD52E4F-3289-4796-97CD-88056BD008FC}" dt="2021-04-21T21:08:52.871" v="7596" actId="22"/>
        <pc:sldMkLst>
          <pc:docMk/>
          <pc:sldMk cId="871739062" sldId="372"/>
        </pc:sldMkLst>
        <pc:spChg chg="mod">
          <ac:chgData name="Júlio César Chaves" userId="3f913fe9-3202-435d-b9f5-b2fca763184f" providerId="ADAL" clId="{1BD52E4F-3289-4796-97CD-88056BD008FC}" dt="2021-04-21T19:36:33.424" v="7595" actId="20577"/>
          <ac:spMkLst>
            <pc:docMk/>
            <pc:sldMk cId="871739062" sldId="372"/>
            <ac:spMk id="6" creationId="{08BCF433-F3FF-4972-B615-D2AE63382BA9}"/>
          </ac:spMkLst>
        </pc:spChg>
        <pc:picChg chg="add">
          <ac:chgData name="Júlio César Chaves" userId="3f913fe9-3202-435d-b9f5-b2fca763184f" providerId="ADAL" clId="{1BD52E4F-3289-4796-97CD-88056BD008FC}" dt="2021-04-21T21:08:52.871" v="7596" actId="22"/>
          <ac:picMkLst>
            <pc:docMk/>
            <pc:sldMk cId="871739062" sldId="372"/>
            <ac:picMk id="3" creationId="{F2C40689-E2D7-42A5-B6C5-4F2E00D2467D}"/>
          </ac:picMkLst>
        </pc:picChg>
        <pc:picChg chg="del">
          <ac:chgData name="Júlio César Chaves" userId="3f913fe9-3202-435d-b9f5-b2fca763184f" providerId="ADAL" clId="{1BD52E4F-3289-4796-97CD-88056BD008FC}" dt="2021-04-21T19:36:24.193" v="7569" actId="478"/>
          <ac:picMkLst>
            <pc:docMk/>
            <pc:sldMk cId="871739062" sldId="372"/>
            <ac:picMk id="9" creationId="{A2A754B1-264F-4CCA-9DA2-32277F22FFB5}"/>
          </ac:picMkLst>
        </pc:picChg>
      </pc:sldChg>
      <pc:sldChg chg="delSp modSp add mod">
        <pc:chgData name="Júlio César Chaves" userId="3f913fe9-3202-435d-b9f5-b2fca763184f" providerId="ADAL" clId="{1BD52E4F-3289-4796-97CD-88056BD008FC}" dt="2021-05-05T17:14:28.196" v="7887"/>
        <pc:sldMkLst>
          <pc:docMk/>
          <pc:sldMk cId="1597630539" sldId="373"/>
        </pc:sldMkLst>
        <pc:spChg chg="mod">
          <ac:chgData name="Júlio César Chaves" userId="3f913fe9-3202-435d-b9f5-b2fca763184f" providerId="ADAL" clId="{1BD52E4F-3289-4796-97CD-88056BD008FC}" dt="2021-05-05T17:14:28.196" v="7887"/>
          <ac:spMkLst>
            <pc:docMk/>
            <pc:sldMk cId="1597630539" sldId="373"/>
            <ac:spMk id="6" creationId="{08BCF433-F3FF-4972-B615-D2AE63382BA9}"/>
          </ac:spMkLst>
        </pc:spChg>
        <pc:picChg chg="del">
          <ac:chgData name="Júlio César Chaves" userId="3f913fe9-3202-435d-b9f5-b2fca763184f" providerId="ADAL" clId="{1BD52E4F-3289-4796-97CD-88056BD008FC}" dt="2021-04-21T21:09:00.510" v="7598" actId="478"/>
          <ac:picMkLst>
            <pc:docMk/>
            <pc:sldMk cId="1597630539" sldId="373"/>
            <ac:picMk id="3" creationId="{F2C40689-E2D7-42A5-B6C5-4F2E00D2467D}"/>
          </ac:picMkLst>
        </pc:picChg>
      </pc:sldChg>
      <pc:sldChg chg="addSp modSp new mod ord">
        <pc:chgData name="Júlio César Chaves" userId="3f913fe9-3202-435d-b9f5-b2fca763184f" providerId="ADAL" clId="{1BD52E4F-3289-4796-97CD-88056BD008FC}" dt="2021-05-13T11:29:05.314" v="7960"/>
        <pc:sldMkLst>
          <pc:docMk/>
          <pc:sldMk cId="2793274366" sldId="374"/>
        </pc:sldMkLst>
        <pc:spChg chg="mod">
          <ac:chgData name="Júlio César Chaves" userId="3f913fe9-3202-435d-b9f5-b2fca763184f" providerId="ADAL" clId="{1BD52E4F-3289-4796-97CD-88056BD008FC}" dt="2021-05-05T17:56:21.847" v="7924" actId="20577"/>
          <ac:spMkLst>
            <pc:docMk/>
            <pc:sldMk cId="2793274366" sldId="374"/>
            <ac:spMk id="2" creationId="{0F31EF74-37D8-470C-8EB1-0C5ED84BB6CE}"/>
          </ac:spMkLst>
        </pc:spChg>
        <pc:picChg chg="add mod">
          <ac:chgData name="Júlio César Chaves" userId="3f913fe9-3202-435d-b9f5-b2fca763184f" providerId="ADAL" clId="{1BD52E4F-3289-4796-97CD-88056BD008FC}" dt="2021-05-05T17:56:50.811" v="7931" actId="14100"/>
          <ac:picMkLst>
            <pc:docMk/>
            <pc:sldMk cId="2793274366" sldId="374"/>
            <ac:picMk id="5" creationId="{643D18F8-02EB-4AB2-82E4-E3CB43A68A47}"/>
          </ac:picMkLst>
        </pc:picChg>
      </pc:sldChg>
      <pc:sldChg chg="new del">
        <pc:chgData name="Júlio César Chaves" userId="3f913fe9-3202-435d-b9f5-b2fca763184f" providerId="ADAL" clId="{1BD52E4F-3289-4796-97CD-88056BD008FC}" dt="2021-05-08T15:51:45.844" v="7958" actId="47"/>
        <pc:sldMkLst>
          <pc:docMk/>
          <pc:sldMk cId="3883208068" sldId="375"/>
        </pc:sldMkLst>
      </pc:sldChg>
      <pc:sldChg chg="addSp delSp modSp add mod">
        <pc:chgData name="Júlio César Chaves" userId="3f913fe9-3202-435d-b9f5-b2fca763184f" providerId="ADAL" clId="{1BD52E4F-3289-4796-97CD-88056BD008FC}" dt="2021-05-08T15:51:35.773" v="7957" actId="20577"/>
        <pc:sldMkLst>
          <pc:docMk/>
          <pc:sldMk cId="4244821324" sldId="376"/>
        </pc:sldMkLst>
        <pc:spChg chg="mod">
          <ac:chgData name="Júlio César Chaves" userId="3f913fe9-3202-435d-b9f5-b2fca763184f" providerId="ADAL" clId="{1BD52E4F-3289-4796-97CD-88056BD008FC}" dt="2021-05-08T15:51:35.773" v="7957" actId="20577"/>
          <ac:spMkLst>
            <pc:docMk/>
            <pc:sldMk cId="4244821324" sldId="376"/>
            <ac:spMk id="6" creationId="{08BCF433-F3FF-4972-B615-D2AE63382BA9}"/>
          </ac:spMkLst>
        </pc:spChg>
        <pc:picChg chg="del">
          <ac:chgData name="Júlio César Chaves" userId="3f913fe9-3202-435d-b9f5-b2fca763184f" providerId="ADAL" clId="{1BD52E4F-3289-4796-97CD-88056BD008FC}" dt="2021-05-08T14:59:59.834" v="7945" actId="478"/>
          <ac:picMkLst>
            <pc:docMk/>
            <pc:sldMk cId="4244821324" sldId="376"/>
            <ac:picMk id="3" creationId="{F2C40689-E2D7-42A5-B6C5-4F2E00D2467D}"/>
          </ac:picMkLst>
        </pc:picChg>
        <pc:picChg chg="add mod">
          <ac:chgData name="Júlio César Chaves" userId="3f913fe9-3202-435d-b9f5-b2fca763184f" providerId="ADAL" clId="{1BD52E4F-3289-4796-97CD-88056BD008FC}" dt="2021-05-08T15:50:36.559" v="7947" actId="1076"/>
          <ac:picMkLst>
            <pc:docMk/>
            <pc:sldMk cId="4244821324" sldId="376"/>
            <ac:picMk id="4" creationId="{B478F09B-E5A3-4552-95C9-F3BAFA9B3F6B}"/>
          </ac:picMkLst>
        </pc:picChg>
      </pc:sldChg>
      <pc:sldChg chg="addSp delSp modSp add mod">
        <pc:chgData name="Júlio César Chaves" userId="3f913fe9-3202-435d-b9f5-b2fca763184f" providerId="ADAL" clId="{1BD52E4F-3289-4796-97CD-88056BD008FC}" dt="2021-05-19T17:44:13.988" v="7978" actId="20577"/>
        <pc:sldMkLst>
          <pc:docMk/>
          <pc:sldMk cId="1480385169" sldId="377"/>
        </pc:sldMkLst>
        <pc:spChg chg="mod">
          <ac:chgData name="Júlio César Chaves" userId="3f913fe9-3202-435d-b9f5-b2fca763184f" providerId="ADAL" clId="{1BD52E4F-3289-4796-97CD-88056BD008FC}" dt="2021-05-19T17:44:13.988" v="7978" actId="20577"/>
          <ac:spMkLst>
            <pc:docMk/>
            <pc:sldMk cId="1480385169" sldId="377"/>
            <ac:spMk id="6" creationId="{08BCF433-F3FF-4972-B615-D2AE63382BA9}"/>
          </ac:spMkLst>
        </pc:spChg>
        <pc:picChg chg="add mod">
          <ac:chgData name="Júlio César Chaves" userId="3f913fe9-3202-435d-b9f5-b2fca763184f" providerId="ADAL" clId="{1BD52E4F-3289-4796-97CD-88056BD008FC}" dt="2021-05-19T17:43:52.334" v="7965" actId="14100"/>
          <ac:picMkLst>
            <pc:docMk/>
            <pc:sldMk cId="1480385169" sldId="377"/>
            <ac:picMk id="3" creationId="{8BD7E6D5-98FD-4040-9B0F-780A5F5CC764}"/>
          </ac:picMkLst>
        </pc:picChg>
        <pc:picChg chg="del">
          <ac:chgData name="Júlio César Chaves" userId="3f913fe9-3202-435d-b9f5-b2fca763184f" providerId="ADAL" clId="{1BD52E4F-3289-4796-97CD-88056BD008FC}" dt="2021-05-13T19:11:20.426" v="7962" actId="478"/>
          <ac:picMkLst>
            <pc:docMk/>
            <pc:sldMk cId="1480385169" sldId="377"/>
            <ac:picMk id="4" creationId="{B478F09B-E5A3-4552-95C9-F3BAFA9B3F6B}"/>
          </ac:picMkLst>
        </pc:picChg>
      </pc:sldChg>
      <pc:sldChg chg="modSp new mod">
        <pc:chgData name="Júlio César Chaves" userId="3f913fe9-3202-435d-b9f5-b2fca763184f" providerId="ADAL" clId="{1BD52E4F-3289-4796-97CD-88056BD008FC}" dt="2021-05-19T18:41:33.151" v="8924" actId="20577"/>
        <pc:sldMkLst>
          <pc:docMk/>
          <pc:sldMk cId="1959266465" sldId="378"/>
        </pc:sldMkLst>
        <pc:spChg chg="mod">
          <ac:chgData name="Júlio César Chaves" userId="3f913fe9-3202-435d-b9f5-b2fca763184f" providerId="ADAL" clId="{1BD52E4F-3289-4796-97CD-88056BD008FC}" dt="2021-05-19T17:57:36.897" v="8003" actId="20577"/>
          <ac:spMkLst>
            <pc:docMk/>
            <pc:sldMk cId="1959266465" sldId="378"/>
            <ac:spMk id="2" creationId="{DF1295CC-07F2-4D6E-8C0A-860270B83BD8}"/>
          </ac:spMkLst>
        </pc:spChg>
        <pc:spChg chg="mod">
          <ac:chgData name="Júlio César Chaves" userId="3f913fe9-3202-435d-b9f5-b2fca763184f" providerId="ADAL" clId="{1BD52E4F-3289-4796-97CD-88056BD008FC}" dt="2021-05-19T18:41:33.151" v="8924" actId="20577"/>
          <ac:spMkLst>
            <pc:docMk/>
            <pc:sldMk cId="1959266465" sldId="378"/>
            <ac:spMk id="3" creationId="{7F5B3A1B-7C55-4EC3-A7C5-433256099836}"/>
          </ac:spMkLst>
        </pc:spChg>
      </pc:sldChg>
    </pc:docChg>
  </pc:docChgLst>
  <pc:docChgLst>
    <pc:chgData name="Júlio César Chaves" userId="3f913fe9-3202-435d-b9f5-b2fca763184f" providerId="ADAL" clId="{3911F71D-08B6-4124-A96F-312AD8910640}"/>
    <pc:docChg chg="undo custSel addSld delSld modSld sldOrd modSection">
      <pc:chgData name="Júlio César Chaves" userId="3f913fe9-3202-435d-b9f5-b2fca763184f" providerId="ADAL" clId="{3911F71D-08B6-4124-A96F-312AD8910640}" dt="2023-01-25T11:28:55.299" v="904" actId="729"/>
      <pc:docMkLst>
        <pc:docMk/>
      </pc:docMkLst>
      <pc:sldChg chg="modSp mod">
        <pc:chgData name="Júlio César Chaves" userId="3f913fe9-3202-435d-b9f5-b2fca763184f" providerId="ADAL" clId="{3911F71D-08B6-4124-A96F-312AD8910640}" dt="2023-01-21T14:45:06.131" v="2" actId="20577"/>
        <pc:sldMkLst>
          <pc:docMk/>
          <pc:sldMk cId="1907083369" sldId="259"/>
        </pc:sldMkLst>
        <pc:spChg chg="mod">
          <ac:chgData name="Júlio César Chaves" userId="3f913fe9-3202-435d-b9f5-b2fca763184f" providerId="ADAL" clId="{3911F71D-08B6-4124-A96F-312AD8910640}" dt="2023-01-21T14:45:06.131" v="2" actId="20577"/>
          <ac:spMkLst>
            <pc:docMk/>
            <pc:sldMk cId="1907083369" sldId="259"/>
            <ac:spMk id="2" creationId="{CE784A9F-2F14-47A1-9BDA-D2347E4C0043}"/>
          </ac:spMkLst>
        </pc:spChg>
      </pc:sldChg>
      <pc:sldChg chg="del">
        <pc:chgData name="Júlio César Chaves" userId="3f913fe9-3202-435d-b9f5-b2fca763184f" providerId="ADAL" clId="{3911F71D-08B6-4124-A96F-312AD8910640}" dt="2023-01-21T20:03:36.296" v="6" actId="47"/>
        <pc:sldMkLst>
          <pc:docMk/>
          <pc:sldMk cId="3562901703" sldId="328"/>
        </pc:sldMkLst>
      </pc:sldChg>
      <pc:sldChg chg="del">
        <pc:chgData name="Júlio César Chaves" userId="3f913fe9-3202-435d-b9f5-b2fca763184f" providerId="ADAL" clId="{3911F71D-08B6-4124-A96F-312AD8910640}" dt="2023-01-21T14:45:10.331" v="3" actId="47"/>
        <pc:sldMkLst>
          <pc:docMk/>
          <pc:sldMk cId="3001598186" sldId="346"/>
        </pc:sldMkLst>
      </pc:sldChg>
      <pc:sldChg chg="add mod modShow">
        <pc:chgData name="Júlio César Chaves" userId="3f913fe9-3202-435d-b9f5-b2fca763184f" providerId="ADAL" clId="{3911F71D-08B6-4124-A96F-312AD8910640}" dt="2023-01-21T20:12:42.320" v="78" actId="729"/>
        <pc:sldMkLst>
          <pc:docMk/>
          <pc:sldMk cId="2261464086" sldId="357"/>
        </pc:sldMkLst>
      </pc:sldChg>
      <pc:sldChg chg="add mod modShow">
        <pc:chgData name="Júlio César Chaves" userId="3f913fe9-3202-435d-b9f5-b2fca763184f" providerId="ADAL" clId="{3911F71D-08B6-4124-A96F-312AD8910640}" dt="2023-01-21T20:12:42.320" v="78" actId="729"/>
        <pc:sldMkLst>
          <pc:docMk/>
          <pc:sldMk cId="478000668" sldId="358"/>
        </pc:sldMkLst>
      </pc:sldChg>
      <pc:sldChg chg="add mod modShow">
        <pc:chgData name="Júlio César Chaves" userId="3f913fe9-3202-435d-b9f5-b2fca763184f" providerId="ADAL" clId="{3911F71D-08B6-4124-A96F-312AD8910640}" dt="2023-01-21T20:12:42.320" v="78" actId="729"/>
        <pc:sldMkLst>
          <pc:docMk/>
          <pc:sldMk cId="3236552162" sldId="359"/>
        </pc:sldMkLst>
      </pc:sldChg>
      <pc:sldChg chg="add mod modShow">
        <pc:chgData name="Júlio César Chaves" userId="3f913fe9-3202-435d-b9f5-b2fca763184f" providerId="ADAL" clId="{3911F71D-08B6-4124-A96F-312AD8910640}" dt="2023-01-21T20:12:42.320" v="78" actId="729"/>
        <pc:sldMkLst>
          <pc:docMk/>
          <pc:sldMk cId="1531970424" sldId="360"/>
        </pc:sldMkLst>
      </pc:sldChg>
      <pc:sldChg chg="add mod modShow">
        <pc:chgData name="Júlio César Chaves" userId="3f913fe9-3202-435d-b9f5-b2fca763184f" providerId="ADAL" clId="{3911F71D-08B6-4124-A96F-312AD8910640}" dt="2023-01-21T20:12:42.320" v="78" actId="729"/>
        <pc:sldMkLst>
          <pc:docMk/>
          <pc:sldMk cId="2828557075" sldId="365"/>
        </pc:sldMkLst>
      </pc:sldChg>
      <pc:sldChg chg="add mod modShow">
        <pc:chgData name="Júlio César Chaves" userId="3f913fe9-3202-435d-b9f5-b2fca763184f" providerId="ADAL" clId="{3911F71D-08B6-4124-A96F-312AD8910640}" dt="2023-01-21T20:12:42.320" v="78" actId="729"/>
        <pc:sldMkLst>
          <pc:docMk/>
          <pc:sldMk cId="583659545" sldId="366"/>
        </pc:sldMkLst>
      </pc:sldChg>
      <pc:sldChg chg="add mod modShow">
        <pc:chgData name="Júlio César Chaves" userId="3f913fe9-3202-435d-b9f5-b2fca763184f" providerId="ADAL" clId="{3911F71D-08B6-4124-A96F-312AD8910640}" dt="2023-01-21T20:12:42.320" v="78" actId="729"/>
        <pc:sldMkLst>
          <pc:docMk/>
          <pc:sldMk cId="3868939593" sldId="367"/>
        </pc:sldMkLst>
      </pc:sldChg>
      <pc:sldChg chg="modSp mod">
        <pc:chgData name="Júlio César Chaves" userId="3f913fe9-3202-435d-b9f5-b2fca763184f" providerId="ADAL" clId="{3911F71D-08B6-4124-A96F-312AD8910640}" dt="2023-01-23T11:29:32.509" v="553" actId="1076"/>
        <pc:sldMkLst>
          <pc:docMk/>
          <pc:sldMk cId="408399476" sldId="372"/>
        </pc:sldMkLst>
        <pc:picChg chg="mod">
          <ac:chgData name="Júlio César Chaves" userId="3f913fe9-3202-435d-b9f5-b2fca763184f" providerId="ADAL" clId="{3911F71D-08B6-4124-A96F-312AD8910640}" dt="2023-01-23T11:29:32.509" v="553" actId="1076"/>
          <ac:picMkLst>
            <pc:docMk/>
            <pc:sldMk cId="408399476" sldId="372"/>
            <ac:picMk id="8" creationId="{CB7D2684-00AC-4DCF-B714-701E2A9A9B1E}"/>
          </ac:picMkLst>
        </pc:picChg>
      </pc:sldChg>
      <pc:sldChg chg="modSp add mod">
        <pc:chgData name="Júlio César Chaves" userId="3f913fe9-3202-435d-b9f5-b2fca763184f" providerId="ADAL" clId="{3911F71D-08B6-4124-A96F-312AD8910640}" dt="2023-01-23T11:48:13.861" v="681" actId="20577"/>
        <pc:sldMkLst>
          <pc:docMk/>
          <pc:sldMk cId="1342878562" sldId="377"/>
        </pc:sldMkLst>
        <pc:spChg chg="mod">
          <ac:chgData name="Júlio César Chaves" userId="3f913fe9-3202-435d-b9f5-b2fca763184f" providerId="ADAL" clId="{3911F71D-08B6-4124-A96F-312AD8910640}" dt="2023-01-21T20:17:03.220" v="165" actId="20577"/>
          <ac:spMkLst>
            <pc:docMk/>
            <pc:sldMk cId="1342878562" sldId="377"/>
            <ac:spMk id="2" creationId="{A4ECCE2A-3143-47D0-A80E-732ED84192E2}"/>
          </ac:spMkLst>
        </pc:spChg>
        <pc:spChg chg="mod">
          <ac:chgData name="Júlio César Chaves" userId="3f913fe9-3202-435d-b9f5-b2fca763184f" providerId="ADAL" clId="{3911F71D-08B6-4124-A96F-312AD8910640}" dt="2023-01-23T11:48:13.861" v="681" actId="20577"/>
          <ac:spMkLst>
            <pc:docMk/>
            <pc:sldMk cId="1342878562" sldId="377"/>
            <ac:spMk id="3" creationId="{A51A31DE-3146-4367-BF81-88781FA2194D}"/>
          </ac:spMkLst>
        </pc:spChg>
      </pc:sldChg>
      <pc:sldChg chg="add mod modShow">
        <pc:chgData name="Júlio César Chaves" userId="3f913fe9-3202-435d-b9f5-b2fca763184f" providerId="ADAL" clId="{3911F71D-08B6-4124-A96F-312AD8910640}" dt="2023-01-21T20:12:42.320" v="78" actId="729"/>
        <pc:sldMkLst>
          <pc:docMk/>
          <pc:sldMk cId="1878272189" sldId="378"/>
        </pc:sldMkLst>
      </pc:sldChg>
      <pc:sldChg chg="modSp add del mod">
        <pc:chgData name="Júlio César Chaves" userId="3f913fe9-3202-435d-b9f5-b2fca763184f" providerId="ADAL" clId="{3911F71D-08B6-4124-A96F-312AD8910640}" dt="2023-01-21T20:25:42.731" v="548" actId="20577"/>
        <pc:sldMkLst>
          <pc:docMk/>
          <pc:sldMk cId="2535109849" sldId="379"/>
        </pc:sldMkLst>
        <pc:spChg chg="mod">
          <ac:chgData name="Júlio César Chaves" userId="3f913fe9-3202-435d-b9f5-b2fca763184f" providerId="ADAL" clId="{3911F71D-08B6-4124-A96F-312AD8910640}" dt="2023-01-21T20:25:42.731" v="548" actId="20577"/>
          <ac:spMkLst>
            <pc:docMk/>
            <pc:sldMk cId="2535109849" sldId="379"/>
            <ac:spMk id="3" creationId="{FF1AB093-156A-477B-82E8-CC988ED32104}"/>
          </ac:spMkLst>
        </pc:spChg>
      </pc:sldChg>
      <pc:sldChg chg="modSp add mod modShow">
        <pc:chgData name="Júlio César Chaves" userId="3f913fe9-3202-435d-b9f5-b2fca763184f" providerId="ADAL" clId="{3911F71D-08B6-4124-A96F-312AD8910640}" dt="2023-01-21T20:22:44.552" v="537" actId="20577"/>
        <pc:sldMkLst>
          <pc:docMk/>
          <pc:sldMk cId="49670680" sldId="403"/>
        </pc:sldMkLst>
        <pc:spChg chg="mod">
          <ac:chgData name="Júlio César Chaves" userId="3f913fe9-3202-435d-b9f5-b2fca763184f" providerId="ADAL" clId="{3911F71D-08B6-4124-A96F-312AD8910640}" dt="2023-01-21T20:22:44.552" v="537" actId="20577"/>
          <ac:spMkLst>
            <pc:docMk/>
            <pc:sldMk cId="49670680" sldId="403"/>
            <ac:spMk id="2" creationId="{D2B7CEBF-983A-4FBF-B985-7475ED860873}"/>
          </ac:spMkLst>
        </pc:spChg>
      </pc:sldChg>
      <pc:sldChg chg="delSp modSp add mod modShow">
        <pc:chgData name="Júlio César Chaves" userId="3f913fe9-3202-435d-b9f5-b2fca763184f" providerId="ADAL" clId="{3911F71D-08B6-4124-A96F-312AD8910640}" dt="2023-01-23T11:53:23.973" v="903" actId="20577"/>
        <pc:sldMkLst>
          <pc:docMk/>
          <pc:sldMk cId="42984740" sldId="404"/>
        </pc:sldMkLst>
        <pc:spChg chg="mod">
          <ac:chgData name="Júlio César Chaves" userId="3f913fe9-3202-435d-b9f5-b2fca763184f" providerId="ADAL" clId="{3911F71D-08B6-4124-A96F-312AD8910640}" dt="2023-01-21T20:04:43.780" v="41"/>
          <ac:spMkLst>
            <pc:docMk/>
            <pc:sldMk cId="42984740" sldId="404"/>
            <ac:spMk id="2" creationId="{C5C22C83-9FDE-FBC0-92FD-9E557B7226A0}"/>
          </ac:spMkLst>
        </pc:spChg>
        <pc:spChg chg="mod">
          <ac:chgData name="Júlio César Chaves" userId="3f913fe9-3202-435d-b9f5-b2fca763184f" providerId="ADAL" clId="{3911F71D-08B6-4124-A96F-312AD8910640}" dt="2023-01-21T20:09:29.413" v="63" actId="20577"/>
          <ac:spMkLst>
            <pc:docMk/>
            <pc:sldMk cId="42984740" sldId="404"/>
            <ac:spMk id="7" creationId="{E4136B92-CF1E-F321-327D-F7EB77E30E15}"/>
          </ac:spMkLst>
        </pc:spChg>
        <pc:spChg chg="mod">
          <ac:chgData name="Júlio César Chaves" userId="3f913fe9-3202-435d-b9f5-b2fca763184f" providerId="ADAL" clId="{3911F71D-08B6-4124-A96F-312AD8910640}" dt="2023-01-23T11:53:23.973" v="903" actId="20577"/>
          <ac:spMkLst>
            <pc:docMk/>
            <pc:sldMk cId="42984740" sldId="404"/>
            <ac:spMk id="8" creationId="{A65D2758-77AE-6528-DA49-B2DB01A47A97}"/>
          </ac:spMkLst>
        </pc:spChg>
        <pc:picChg chg="del">
          <ac:chgData name="Júlio César Chaves" userId="3f913fe9-3202-435d-b9f5-b2fca763184f" providerId="ADAL" clId="{3911F71D-08B6-4124-A96F-312AD8910640}" dt="2023-01-21T20:04:18.439" v="39" actId="478"/>
          <ac:picMkLst>
            <pc:docMk/>
            <pc:sldMk cId="42984740" sldId="404"/>
            <ac:picMk id="4" creationId="{B64EB169-CC37-0E9D-3533-393B58A3D875}"/>
          </ac:picMkLst>
        </pc:picChg>
        <pc:picChg chg="del">
          <ac:chgData name="Júlio César Chaves" userId="3f913fe9-3202-435d-b9f5-b2fca763184f" providerId="ADAL" clId="{3911F71D-08B6-4124-A96F-312AD8910640}" dt="2023-01-21T20:04:18.439" v="39" actId="478"/>
          <ac:picMkLst>
            <pc:docMk/>
            <pc:sldMk cId="42984740" sldId="404"/>
            <ac:picMk id="6" creationId="{E62C270E-7EF9-4CDC-F732-1F53987402C4}"/>
          </ac:picMkLst>
        </pc:picChg>
      </pc:sldChg>
      <pc:sldChg chg="addSp delSp modSp add mod ord">
        <pc:chgData name="Júlio César Chaves" userId="3f913fe9-3202-435d-b9f5-b2fca763184f" providerId="ADAL" clId="{3911F71D-08B6-4124-A96F-312AD8910640}" dt="2023-01-23T11:30:22.645" v="566" actId="20577"/>
        <pc:sldMkLst>
          <pc:docMk/>
          <pc:sldMk cId="965893609" sldId="405"/>
        </pc:sldMkLst>
        <pc:spChg chg="add del mod">
          <ac:chgData name="Júlio César Chaves" userId="3f913fe9-3202-435d-b9f5-b2fca763184f" providerId="ADAL" clId="{3911F71D-08B6-4124-A96F-312AD8910640}" dt="2023-01-21T20:26:06.708" v="552" actId="478"/>
          <ac:spMkLst>
            <pc:docMk/>
            <pc:sldMk cId="965893609" sldId="405"/>
            <ac:spMk id="3" creationId="{57BEADEC-4595-2467-2276-A077772AC344}"/>
          </ac:spMkLst>
        </pc:spChg>
        <pc:spChg chg="mod">
          <ac:chgData name="Júlio César Chaves" userId="3f913fe9-3202-435d-b9f5-b2fca763184f" providerId="ADAL" clId="{3911F71D-08B6-4124-A96F-312AD8910640}" dt="2023-01-23T11:30:22.645" v="566" actId="20577"/>
          <ac:spMkLst>
            <pc:docMk/>
            <pc:sldMk cId="965893609" sldId="405"/>
            <ac:spMk id="5" creationId="{86429E50-EC8C-465F-B6A4-21DCFD7391CA}"/>
          </ac:spMkLst>
        </pc:spChg>
        <pc:spChg chg="del mod">
          <ac:chgData name="Júlio César Chaves" userId="3f913fe9-3202-435d-b9f5-b2fca763184f" providerId="ADAL" clId="{3911F71D-08B6-4124-A96F-312AD8910640}" dt="2023-01-21T20:26:04.518" v="551" actId="478"/>
          <ac:spMkLst>
            <pc:docMk/>
            <pc:sldMk cId="965893609" sldId="405"/>
            <ac:spMk id="8" creationId="{DD25F577-5004-4410-B684-853264C66953}"/>
          </ac:spMkLst>
        </pc:spChg>
      </pc:sldChg>
      <pc:sldChg chg="addSp modSp new mod modShow">
        <pc:chgData name="Júlio César Chaves" userId="3f913fe9-3202-435d-b9f5-b2fca763184f" providerId="ADAL" clId="{3911F71D-08B6-4124-A96F-312AD8910640}" dt="2023-01-25T11:28:55.299" v="904" actId="729"/>
        <pc:sldMkLst>
          <pc:docMk/>
          <pc:sldMk cId="702249828" sldId="406"/>
        </pc:sldMkLst>
        <pc:spChg chg="mod">
          <ac:chgData name="Júlio César Chaves" userId="3f913fe9-3202-435d-b9f5-b2fca763184f" providerId="ADAL" clId="{3911F71D-08B6-4124-A96F-312AD8910640}" dt="2023-01-23T11:51:22.422" v="775" actId="20577"/>
          <ac:spMkLst>
            <pc:docMk/>
            <pc:sldMk cId="702249828" sldId="406"/>
            <ac:spMk id="2" creationId="{0A09FD89-1641-BC28-6749-47857DD55295}"/>
          </ac:spMkLst>
        </pc:spChg>
        <pc:spChg chg="add mod">
          <ac:chgData name="Júlio César Chaves" userId="3f913fe9-3202-435d-b9f5-b2fca763184f" providerId="ADAL" clId="{3911F71D-08B6-4124-A96F-312AD8910640}" dt="2023-01-23T11:35:51.842" v="599" actId="1076"/>
          <ac:spMkLst>
            <pc:docMk/>
            <pc:sldMk cId="702249828" sldId="406"/>
            <ac:spMk id="4" creationId="{0D48193B-15B1-74E7-3886-B664D279C549}"/>
          </ac:spMkLst>
        </pc:spChg>
        <pc:spChg chg="add mod">
          <ac:chgData name="Júlio César Chaves" userId="3f913fe9-3202-435d-b9f5-b2fca763184f" providerId="ADAL" clId="{3911F71D-08B6-4124-A96F-312AD8910640}" dt="2023-01-23T11:51:26.053" v="776" actId="1076"/>
          <ac:spMkLst>
            <pc:docMk/>
            <pc:sldMk cId="702249828" sldId="406"/>
            <ac:spMk id="5" creationId="{5D55B533-4F9F-51F9-7BB2-BB4022F69BBF}"/>
          </ac:spMkLst>
        </pc:spChg>
      </pc:sldChg>
      <pc:sldChg chg="modSp add mod modShow">
        <pc:chgData name="Júlio César Chaves" userId="3f913fe9-3202-435d-b9f5-b2fca763184f" providerId="ADAL" clId="{3911F71D-08B6-4124-A96F-312AD8910640}" dt="2023-01-25T11:28:55.299" v="904" actId="729"/>
        <pc:sldMkLst>
          <pc:docMk/>
          <pc:sldMk cId="3398582676" sldId="407"/>
        </pc:sldMkLst>
        <pc:spChg chg="mod">
          <ac:chgData name="Júlio César Chaves" userId="3f913fe9-3202-435d-b9f5-b2fca763184f" providerId="ADAL" clId="{3911F71D-08B6-4124-A96F-312AD8910640}" dt="2023-01-23T11:52:06.846" v="831" actId="20577"/>
          <ac:spMkLst>
            <pc:docMk/>
            <pc:sldMk cId="3398582676" sldId="407"/>
            <ac:spMk id="2" creationId="{0A09FD89-1641-BC28-6749-47857DD552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sz="quarter" idx="1"/>
          </p:nvPr>
        </p:nvSpPr>
        <p:spPr>
          <a:xfrm>
            <a:off x="3850444" y="1"/>
            <a:ext cx="2945659" cy="496332"/>
          </a:xfrm>
          <a:prstGeom prst="rect">
            <a:avLst/>
          </a:prstGeom>
        </p:spPr>
        <p:txBody>
          <a:bodyPr vert="horz" lIns="91432" tIns="45716" rIns="91432" bIns="45716" rtlCol="0"/>
          <a:lstStyle>
            <a:lvl1pPr algn="r">
              <a:defRPr sz="1200"/>
            </a:lvl1pPr>
          </a:lstStyle>
          <a:p>
            <a:fld id="{58B8EB65-FCB1-492D-96F1-1EEFDB36395A}" type="datetimeFigureOut">
              <a:rPr lang="en-US" smtClean="0"/>
              <a:t>5/7/2024</a:t>
            </a:fld>
            <a:endParaRPr lang="en-US"/>
          </a:p>
        </p:txBody>
      </p:sp>
      <p:sp>
        <p:nvSpPr>
          <p:cNvPr id="4" name="Footer Placehold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1432" tIns="45716" rIns="91432" bIns="45716" rtlCol="0" anchor="b"/>
          <a:lstStyle>
            <a:lvl1pPr algn="r">
              <a:defRPr sz="1200"/>
            </a:lvl1pPr>
          </a:lstStyle>
          <a:p>
            <a:fld id="{628B7C37-3688-416D-8869-513F3AB67DF6}" type="slidenum">
              <a:rPr lang="en-US" smtClean="0"/>
              <a:t>‹nº›</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1432" tIns="45716" rIns="91432" bIns="45716" rtlCol="0"/>
          <a:lstStyle>
            <a:lvl1pPr algn="r">
              <a:defRPr sz="1200"/>
            </a:lvl1pPr>
          </a:lstStyle>
          <a:p>
            <a:fld id="{8272A57C-5FAA-4E66-BDD9-A79C3D547D7C}" type="datetimeFigureOut">
              <a:rPr lang="en-US" smtClean="0"/>
              <a:t>5/7/2024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32" tIns="45716" rIns="91432"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32" tIns="45716" rIns="91432" bIns="45716" rtlCol="0" anchor="b"/>
          <a:lstStyle>
            <a:lvl1pPr algn="r">
              <a:defRPr sz="1200"/>
            </a:lvl1pPr>
          </a:lstStyle>
          <a:p>
            <a:fld id="{F19303DE-3E45-4DD3-9505-92EF4803EF97}" type="slidenum">
              <a:rPr lang="en-US" smtClean="0"/>
              <a:t>‹nº›</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100"/>
          </a:p>
        </p:txBody>
      </p:sp>
      <p:sp>
        <p:nvSpPr>
          <p:cNvPr id="4" name="Slide Number Placeholder 3"/>
          <p:cNvSpPr>
            <a:spLocks noGrp="1"/>
          </p:cNvSpPr>
          <p:nvPr>
            <p:ph type="sldNum" sz="quarter" idx="5"/>
          </p:nvPr>
        </p:nvSpPr>
        <p:spPr/>
        <p:txBody>
          <a:bodyPr/>
          <a:lstStyle/>
          <a:p>
            <a:fld id="{F19303DE-3E45-4DD3-9505-92EF4803EF97}" type="slidenum">
              <a:rPr lang="en-US" smtClean="0"/>
              <a:t>1</a:t>
            </a:fld>
            <a:endParaRPr lang="en-US"/>
          </a:p>
        </p:txBody>
      </p:sp>
    </p:spTree>
    <p:extLst>
      <p:ext uri="{BB962C8B-B14F-4D97-AF65-F5344CB8AC3E}">
        <p14:creationId xmlns:p14="http://schemas.microsoft.com/office/powerpoint/2010/main" val="159822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lumMod val="50000"/>
                  </a:schemeClr>
                </a:solidFill>
              </a:defRPr>
            </a:lvl1pPr>
          </a:lstStyle>
          <a:p>
            <a:r>
              <a:rPr lang="en-US"/>
              <a:t>add </a:t>
            </a:r>
            <a:r>
              <a:rPr lang="en-US" err="1"/>
              <a:t>slidedoc</a:t>
            </a:r>
            <a:r>
              <a:rPr lang="en-US"/>
              <a:t> title</a:t>
            </a:r>
          </a:p>
        </p:txBody>
      </p:sp>
      <p:sp>
        <p:nvSpPr>
          <p:cNvPr id="60" name="Text Placeholder 59"/>
          <p:cNvSpPr>
            <a:spLocks noGrp="1"/>
          </p:cNvSpPr>
          <p:nvPr>
            <p:ph type="body" sz="quarter" idx="10"/>
          </p:nvPr>
        </p:nvSpPr>
        <p:spPr>
          <a:xfrm>
            <a:off x="457200" y="4469450"/>
            <a:ext cx="1497013" cy="1623702"/>
          </a:xfrm>
        </p:spPr>
        <p:txBody>
          <a:bodyPr anchor="b"/>
          <a:lstStyle>
            <a:lvl1pPr>
              <a:lnSpc>
                <a:spcPct val="100000"/>
              </a:lnSpc>
              <a:defRPr sz="1300">
                <a:solidFill>
                  <a:schemeClr val="tx2"/>
                </a:solidFill>
              </a:defRPr>
            </a:lvl1pPr>
            <a:lvl2pPr>
              <a:defRPr b="1"/>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lumMod val="50000"/>
                  </a:schemeClr>
                </a:solidFill>
              </a:defRPr>
            </a:lvl1pPr>
            <a:lvl2pPr>
              <a:defRPr b="1"/>
            </a:lvl2pPr>
          </a:lstStyle>
          <a:p>
            <a:pPr lvl="0"/>
            <a:r>
              <a:rPr lang="en-US"/>
              <a:t>Click to edit Master text styles</a:t>
            </a:r>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lumMod val="50000"/>
                  </a:schemeClr>
                </a:solidFill>
              </a:defRPr>
            </a:lvl1pPr>
            <a:lvl2pPr>
              <a:defRPr b="1"/>
            </a:lvl2pPr>
          </a:lstStyle>
          <a:p>
            <a:pPr lvl="0"/>
            <a:r>
              <a:rPr lang="en-US"/>
              <a:t>Click to edit Master text styles</a:t>
            </a:r>
          </a:p>
        </p:txBody>
      </p:sp>
      <p:pic>
        <p:nvPicPr>
          <p:cNvPr id="6" name="Picture 5">
            <a:extLst>
              <a:ext uri="{FF2B5EF4-FFF2-40B4-BE49-F238E27FC236}">
                <a16:creationId xmlns:a16="http://schemas.microsoft.com/office/drawing/2014/main" id="{387E2699-6A33-4922-AB3B-542C88E544A1}"/>
              </a:ext>
            </a:extLst>
          </p:cNvPr>
          <p:cNvPicPr>
            <a:picLocks noChangeAspect="1"/>
          </p:cNvPicPr>
          <p:nvPr userDrawn="1"/>
        </p:nvPicPr>
        <p:blipFill>
          <a:blip r:embed="rId3"/>
          <a:stretch>
            <a:fillRect/>
          </a:stretch>
        </p:blipFill>
        <p:spPr>
          <a:xfrm>
            <a:off x="4473471" y="4025705"/>
            <a:ext cx="1706993" cy="537282"/>
          </a:xfrm>
          <a:prstGeom prst="rect">
            <a:avLst/>
          </a:prstGeom>
        </p:spPr>
      </p:pic>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21"/>
          <p:cNvSpPr>
            <a:spLocks noGrp="1"/>
          </p:cNvSpPr>
          <p:nvPr>
            <p:ph type="title"/>
          </p:nvPr>
        </p:nvSpPr>
        <p:spPr>
          <a:xfrm>
            <a:off x="457200" y="497672"/>
            <a:ext cx="8229600" cy="747233"/>
          </a:xfrm>
        </p:spPr>
        <p:txBody>
          <a:bodyPr/>
          <a:lstStyle>
            <a:lvl1pPr>
              <a:defRPr kumimoji="0" lang="en-US" sz="3200" kern="1200" cap="all" baseline="0" dirty="0" smtClean="0">
                <a:solidFill>
                  <a:schemeClr val="tx2"/>
                </a:solidFill>
                <a:effectLst/>
                <a:latin typeface="+mj-lt"/>
                <a:ea typeface="+mj-ea"/>
                <a:cs typeface="+mj-cs"/>
              </a:defRPr>
            </a:lvl1pPr>
          </a:lstStyle>
          <a:p>
            <a:r>
              <a:rPr lang="en-US"/>
              <a:t>Click to edit Master title style</a:t>
            </a:r>
          </a:p>
        </p:txBody>
      </p:sp>
      <p:sp>
        <p:nvSpPr>
          <p:cNvPr id="27" name="Content Placeholder 26"/>
          <p:cNvSpPr>
            <a:spLocks noGrp="1"/>
          </p:cNvSpPr>
          <p:nvPr>
            <p:ph idx="1"/>
          </p:nvPr>
        </p:nvSpPr>
        <p:spPr>
          <a:xfrm>
            <a:off x="457200" y="1410159"/>
            <a:ext cx="8229600" cy="4768391"/>
          </a:xfrm>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5">
            <a:extLst>
              <a:ext uri="{FF2B5EF4-FFF2-40B4-BE49-F238E27FC236}">
                <a16:creationId xmlns:a16="http://schemas.microsoft.com/office/drawing/2014/main" id="{9E624EB5-C5D7-42D4-B8C8-B4E09DB1FD30}"/>
              </a:ext>
            </a:extLst>
          </p:cNvPr>
          <p:cNvSpPr>
            <a:spLocks noGrp="1"/>
          </p:cNvSpPr>
          <p:nvPr>
            <p:ph type="sldNum" sz="quarter" idx="10"/>
          </p:nvPr>
        </p:nvSpPr>
        <p:spPr/>
        <p:txBody>
          <a:bodyPr/>
          <a:lstStyle>
            <a:lvl1pPr>
              <a:defRPr/>
            </a:lvl1pPr>
          </a:lstStyle>
          <a:p>
            <a:pPr>
              <a:defRPr/>
            </a:pPr>
            <a:endParaRPr lang="en-US" altLang="en-US" b="1"/>
          </a:p>
        </p:txBody>
      </p:sp>
      <p:sp>
        <p:nvSpPr>
          <p:cNvPr id="5" name="Footer Placeholder 18">
            <a:extLst>
              <a:ext uri="{FF2B5EF4-FFF2-40B4-BE49-F238E27FC236}">
                <a16:creationId xmlns:a16="http://schemas.microsoft.com/office/drawing/2014/main" id="{A020E031-F269-43F6-A25B-162873BA7594}"/>
              </a:ext>
            </a:extLst>
          </p:cNvPr>
          <p:cNvSpPr>
            <a:spLocks noGrp="1"/>
          </p:cNvSpPr>
          <p:nvPr>
            <p:ph type="ftr" sz="quarter" idx="11"/>
          </p:nvPr>
        </p:nvSpPr>
        <p:spPr>
          <a:xfrm>
            <a:off x="0" y="6629400"/>
            <a:ext cx="3276600" cy="228600"/>
          </a:xfrm>
        </p:spPr>
        <p:txBody>
          <a:bodyPr/>
          <a:lstStyle>
            <a:lvl1pPr eaLnBrk="1" hangingPunct="1">
              <a:defRPr sz="900" i="1" baseline="0">
                <a:latin typeface="Franklin Gothic Book" pitchFamily="34" charset="0"/>
              </a:defRPr>
            </a:lvl1pPr>
          </a:lstStyle>
          <a:p>
            <a:pPr>
              <a:defRPr/>
            </a:pPr>
            <a:endParaRPr lang="en-US"/>
          </a:p>
        </p:txBody>
      </p:sp>
    </p:spTree>
    <p:extLst>
      <p:ext uri="{BB962C8B-B14F-4D97-AF65-F5344CB8AC3E}">
        <p14:creationId xmlns:p14="http://schemas.microsoft.com/office/powerpoint/2010/main" val="406613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3"/>
          </p:nvPr>
        </p:nvSpPr>
        <p:spPr>
          <a:xfrm>
            <a:off x="1301262" y="3429000"/>
            <a:ext cx="2321755"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3429000"/>
            <a:ext cx="4859215"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685800"/>
            <a:ext cx="2321755" cy="549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Content Placeholder 2"/>
          <p:cNvSpPr>
            <a:spLocks noGrp="1"/>
          </p:cNvSpPr>
          <p:nvPr>
            <p:ph idx="10"/>
          </p:nvPr>
        </p:nvSpPr>
        <p:spPr>
          <a:xfrm>
            <a:off x="6353908" y="685800"/>
            <a:ext cx="2332892" cy="549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3827585" y="3429000"/>
            <a:ext cx="2321755"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6353908" y="3429000"/>
            <a:ext cx="2332892"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3827585" y="3429000"/>
            <a:ext cx="2321755"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p:cNvSpPr>
            <a:spLocks noGrp="1"/>
          </p:cNvSpPr>
          <p:nvPr>
            <p:ph idx="10"/>
          </p:nvPr>
        </p:nvSpPr>
        <p:spPr>
          <a:xfrm>
            <a:off x="6353908" y="3429000"/>
            <a:ext cx="2332892"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p:cNvSpPr>
            <a:spLocks noGrp="1"/>
          </p:cNvSpPr>
          <p:nvPr>
            <p:ph idx="11"/>
          </p:nvPr>
        </p:nvSpPr>
        <p:spPr>
          <a:xfrm>
            <a:off x="1301262" y="3429000"/>
            <a:ext cx="2321755" cy="274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a:t>All Click To Edit Master Title </a:t>
            </a:r>
            <a:br>
              <a:rPr lang="en-US"/>
            </a:br>
            <a:r>
              <a:rPr lang="en-US"/>
              <a:t>Style</a:t>
            </a:r>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More</a:t>
            </a:r>
          </a:p>
          <a:p>
            <a:pPr lvl="8"/>
            <a:r>
              <a:rPr lang="en-US"/>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‹nº›</a:t>
            </a:fld>
            <a:endParaRPr lang="en-US" sz="80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 id="2147483665" r:id="rId12"/>
  </p:sldLayoutIdLst>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59013156@N08/5462667265/" TargetMode="External"/><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358924"/>
            <a:ext cx="7984836" cy="2742289"/>
          </a:xfrm>
        </p:spPr>
        <p:txBody>
          <a:bodyPr/>
          <a:lstStyle/>
          <a:p>
            <a:r>
              <a:rPr lang="en-US" dirty="0" err="1"/>
              <a:t>Modelagem</a:t>
            </a:r>
            <a:r>
              <a:rPr lang="en-US" dirty="0"/>
              <a:t> </a:t>
            </a:r>
            <a:r>
              <a:rPr lang="en-US" dirty="0" err="1"/>
              <a:t>informacional</a:t>
            </a:r>
            <a:endParaRPr lang="en-US" dirty="0"/>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a:xfrm>
            <a:off x="3823492" y="5181597"/>
            <a:ext cx="1497013" cy="1022351"/>
          </a:xfrm>
        </p:spPr>
        <p:txBody>
          <a:bodyPr/>
          <a:lstStyle/>
          <a:p>
            <a:r>
              <a:rPr lang="en-US" dirty="0" err="1"/>
              <a:t>Fevereiro</a:t>
            </a:r>
            <a:r>
              <a:rPr lang="en-US" dirty="0"/>
              <a:t>, 2022</a:t>
            </a:r>
          </a:p>
        </p:txBody>
      </p:sp>
      <p:sp>
        <p:nvSpPr>
          <p:cNvPr id="2" name="TextBox 1">
            <a:extLst>
              <a:ext uri="{FF2B5EF4-FFF2-40B4-BE49-F238E27FC236}">
                <a16:creationId xmlns:a16="http://schemas.microsoft.com/office/drawing/2014/main" id="{CE784A9F-2F14-47A1-9BDA-D2347E4C0043}"/>
              </a:ext>
            </a:extLst>
          </p:cNvPr>
          <p:cNvSpPr txBox="1"/>
          <p:nvPr/>
        </p:nvSpPr>
        <p:spPr>
          <a:xfrm>
            <a:off x="2670703" y="2716492"/>
            <a:ext cx="4618572" cy="769441"/>
          </a:xfrm>
          <a:prstGeom prst="rect">
            <a:avLst/>
          </a:prstGeom>
          <a:noFill/>
        </p:spPr>
        <p:txBody>
          <a:bodyPr wrap="none" rtlCol="0">
            <a:spAutoFit/>
          </a:bodyPr>
          <a:lstStyle/>
          <a:p>
            <a:r>
              <a:rPr lang="pt-BR" sz="4400" b="1" dirty="0">
                <a:solidFill>
                  <a:srgbClr val="00B0F0"/>
                </a:solidFill>
              </a:rPr>
              <a:t>Minimundo CHA</a:t>
            </a:r>
          </a:p>
        </p:txBody>
      </p:sp>
      <p:sp>
        <p:nvSpPr>
          <p:cNvPr id="10" name="Text Placeholder 5">
            <a:extLst>
              <a:ext uri="{FF2B5EF4-FFF2-40B4-BE49-F238E27FC236}">
                <a16:creationId xmlns:a16="http://schemas.microsoft.com/office/drawing/2014/main" id="{776B9002-812A-49EF-8590-90F1D6EFBB7E}"/>
              </a:ext>
            </a:extLst>
          </p:cNvPr>
          <p:cNvSpPr>
            <a:spLocks noGrp="1"/>
          </p:cNvSpPr>
          <p:nvPr>
            <p:ph type="body" sz="quarter" idx="12"/>
          </p:nvPr>
        </p:nvSpPr>
        <p:spPr>
          <a:xfrm>
            <a:off x="6087291" y="5181598"/>
            <a:ext cx="2599509" cy="1022351"/>
          </a:xfrm>
        </p:spPr>
        <p:txBody>
          <a:bodyPr/>
          <a:lstStyle/>
          <a:p>
            <a:r>
              <a:rPr lang="en-US" dirty="0"/>
              <a:t>Júlio </a:t>
            </a:r>
            <a:r>
              <a:rPr lang="en-US"/>
              <a:t>César Chaves</a:t>
            </a:r>
          </a:p>
          <a:p>
            <a:r>
              <a:rPr lang="en-US"/>
              <a:t>julio.cesar.chaves@prof.fgv.edu.br</a:t>
            </a:r>
            <a:endParaRPr lang="en-US" dirty="0"/>
          </a:p>
        </p:txBody>
      </p:sp>
    </p:spTree>
    <p:extLst>
      <p:ext uri="{BB962C8B-B14F-4D97-AF65-F5344CB8AC3E}">
        <p14:creationId xmlns:p14="http://schemas.microsoft.com/office/powerpoint/2010/main" val="190708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029EC-3966-70CB-AC28-C82896931C35}"/>
              </a:ext>
            </a:extLst>
          </p:cNvPr>
          <p:cNvSpPr>
            <a:spLocks noGrp="1"/>
          </p:cNvSpPr>
          <p:nvPr>
            <p:ph type="title"/>
          </p:nvPr>
        </p:nvSpPr>
        <p:spPr/>
        <p:txBody>
          <a:bodyPr/>
          <a:lstStyle/>
          <a:p>
            <a:r>
              <a:rPr lang="pt-BR" dirty="0"/>
              <a:t>Chaves Imóveis Imobiliária</a:t>
            </a:r>
          </a:p>
        </p:txBody>
      </p:sp>
      <p:sp>
        <p:nvSpPr>
          <p:cNvPr id="4" name="Espaço Reservado para Conteúdo 3">
            <a:extLst>
              <a:ext uri="{FF2B5EF4-FFF2-40B4-BE49-F238E27FC236}">
                <a16:creationId xmlns:a16="http://schemas.microsoft.com/office/drawing/2014/main" id="{1129C928-0FE1-8790-B7BC-7DF2A5DA59BA}"/>
              </a:ext>
            </a:extLst>
          </p:cNvPr>
          <p:cNvSpPr>
            <a:spLocks noGrp="1"/>
          </p:cNvSpPr>
          <p:nvPr>
            <p:ph idx="10"/>
          </p:nvPr>
        </p:nvSpPr>
        <p:spPr>
          <a:xfrm>
            <a:off x="6353908" y="2291379"/>
            <a:ext cx="2332892" cy="3887171"/>
          </a:xfrm>
        </p:spPr>
        <p:txBody>
          <a:bodyPr/>
          <a:lstStyle/>
          <a:p>
            <a:r>
              <a:rPr lang="pt-BR" dirty="0"/>
              <a:t>Contato</a:t>
            </a:r>
          </a:p>
          <a:p>
            <a:pPr lvl="2"/>
            <a:r>
              <a:rPr lang="pt-BR" dirty="0"/>
              <a:t>A cada chamada telefônica ou e-mail recebido na imobiliária por parte de interessados em compra e venda, são coletados os dados iniciais de contato, minimamente o nome, telefone e a natureza do interesse. Se for de compra, será anotado o endereço do imóvel para que um corretor retorne a ligação. Se for de venda, será feito um cadastro completo do cliente além do endereço do imóvel e o valor desejado para venda. </a:t>
            </a:r>
          </a:p>
        </p:txBody>
      </p:sp>
      <p:sp>
        <p:nvSpPr>
          <p:cNvPr id="5" name="Espaço Reservado para Conteúdo 4">
            <a:extLst>
              <a:ext uri="{FF2B5EF4-FFF2-40B4-BE49-F238E27FC236}">
                <a16:creationId xmlns:a16="http://schemas.microsoft.com/office/drawing/2014/main" id="{97A9009A-9378-3903-BF3F-6FBD413E9572}"/>
              </a:ext>
            </a:extLst>
          </p:cNvPr>
          <p:cNvSpPr>
            <a:spLocks noGrp="1"/>
          </p:cNvSpPr>
          <p:nvPr>
            <p:ph idx="11"/>
          </p:nvPr>
        </p:nvSpPr>
        <p:spPr>
          <a:xfrm>
            <a:off x="1301262" y="2291379"/>
            <a:ext cx="2321755" cy="3887171"/>
          </a:xfrm>
        </p:spPr>
        <p:txBody>
          <a:bodyPr/>
          <a:lstStyle/>
          <a:p>
            <a:r>
              <a:rPr lang="pt-BR" dirty="0"/>
              <a:t>Três irmãos...</a:t>
            </a:r>
          </a:p>
          <a:p>
            <a:pPr lvl="2"/>
            <a:r>
              <a:rPr lang="pt-BR" dirty="0"/>
              <a:t>Márcio, Marcelo e Marcelino criaram a Chaves Imóveis. A imobiliária possui corretores, secretários e estagiários, todos funcionários com salário fixo. Cada corretor é responsável por um conjunto de bairros nas capitais, e algumas cidades no interior. Sabe-se que uma cidade possui vários bairros. Em algumas cidades menores é possível que apenas um corretor seja o responsável por toda a cidade. Contudo as cidades maiores são cobertas por mais de um corretor, particionando a cidade em bairros. Os corretores, além dos dados pessoais possuem um registro do órgão regulador de corretores.</a:t>
            </a:r>
          </a:p>
        </p:txBody>
      </p:sp>
      <p:sp>
        <p:nvSpPr>
          <p:cNvPr id="6" name="Espaço Reservado para Texto 5">
            <a:extLst>
              <a:ext uri="{FF2B5EF4-FFF2-40B4-BE49-F238E27FC236}">
                <a16:creationId xmlns:a16="http://schemas.microsoft.com/office/drawing/2014/main" id="{BE0FBEA2-8799-0BE4-13E1-7E4CDE86CE3B}"/>
              </a:ext>
            </a:extLst>
          </p:cNvPr>
          <p:cNvSpPr>
            <a:spLocks noGrp="1"/>
          </p:cNvSpPr>
          <p:nvPr>
            <p:ph type="body" sz="quarter" idx="12"/>
          </p:nvPr>
        </p:nvSpPr>
        <p:spPr>
          <a:xfrm>
            <a:off x="1301262" y="6475208"/>
            <a:ext cx="6738787" cy="382792"/>
          </a:xfrm>
        </p:spPr>
        <p:txBody>
          <a:bodyPr/>
          <a:lstStyle/>
          <a:p>
            <a:endParaRPr lang="pt-BR" dirty="0"/>
          </a:p>
        </p:txBody>
      </p:sp>
      <p:sp>
        <p:nvSpPr>
          <p:cNvPr id="10" name="Espaço Reservado para Conteúdo 4">
            <a:extLst>
              <a:ext uri="{FF2B5EF4-FFF2-40B4-BE49-F238E27FC236}">
                <a16:creationId xmlns:a16="http://schemas.microsoft.com/office/drawing/2014/main" id="{896DA3D1-BF41-C851-9D5E-87E7FEE1F07E}"/>
              </a:ext>
            </a:extLst>
          </p:cNvPr>
          <p:cNvSpPr txBox="1">
            <a:spLocks/>
          </p:cNvSpPr>
          <p:nvPr/>
        </p:nvSpPr>
        <p:spPr>
          <a:xfrm>
            <a:off x="3827585" y="2291379"/>
            <a:ext cx="2321755" cy="388717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pt-BR" dirty="0"/>
              <a:t>Anúncios</a:t>
            </a:r>
          </a:p>
          <a:p>
            <a:pPr lvl="2"/>
            <a:r>
              <a:rPr lang="pt-BR" dirty="0"/>
              <a:t>A imobiliária possui um esquema de anúncios em diversos meios de comunicação, tais como: jornais, Instagram e YouTube. Cada corretor possui um orçamento mensal para gastar em anúncios de imóveis que estão sob sua responsabilidade, e contam com total liberdade sobre que imóvel anunciar ou não e em que veículo de mídia.</a:t>
            </a:r>
          </a:p>
        </p:txBody>
      </p:sp>
      <p:pic>
        <p:nvPicPr>
          <p:cNvPr id="7" name="Imagem 6" descr="Sala com sofá e mesa de centro">
            <a:extLst>
              <a:ext uri="{FF2B5EF4-FFF2-40B4-BE49-F238E27FC236}">
                <a16:creationId xmlns:a16="http://schemas.microsoft.com/office/drawing/2014/main" id="{4D9455D5-84A5-9002-B899-3C741AF430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27585" y="679450"/>
            <a:ext cx="2729365" cy="1373194"/>
          </a:xfrm>
          <a:prstGeom prst="rect">
            <a:avLst/>
          </a:prstGeom>
        </p:spPr>
      </p:pic>
      <p:sp>
        <p:nvSpPr>
          <p:cNvPr id="8" name="CaixaDeTexto 7">
            <a:extLst>
              <a:ext uri="{FF2B5EF4-FFF2-40B4-BE49-F238E27FC236}">
                <a16:creationId xmlns:a16="http://schemas.microsoft.com/office/drawing/2014/main" id="{30C9EEEF-BF92-E454-8B8E-199BEAE22B26}"/>
              </a:ext>
            </a:extLst>
          </p:cNvPr>
          <p:cNvSpPr txBox="1"/>
          <p:nvPr/>
        </p:nvSpPr>
        <p:spPr>
          <a:xfrm>
            <a:off x="6556950" y="679450"/>
            <a:ext cx="1217924" cy="507831"/>
          </a:xfrm>
          <a:prstGeom prst="rect">
            <a:avLst/>
          </a:prstGeom>
          <a:noFill/>
        </p:spPr>
        <p:txBody>
          <a:bodyPr wrap="square" rtlCol="0">
            <a:spAutoFit/>
          </a:bodyPr>
          <a:lstStyle/>
          <a:p>
            <a:r>
              <a:rPr lang="pt-BR" sz="900">
                <a:hlinkClick r:id="rId3" tooltip="https://www.flickr.com/photos/59013156@N08/5462667265/"/>
              </a:rPr>
              <a:t>Esta Foto</a:t>
            </a:r>
            <a:r>
              <a:rPr lang="pt-BR" sz="900"/>
              <a:t> de Autor Desconhecido está licenciado em </a:t>
            </a:r>
            <a:r>
              <a:rPr lang="pt-BR" sz="900">
                <a:hlinkClick r:id="rId4" tooltip="https://creativecommons.org/licenses/by/3.0/"/>
              </a:rPr>
              <a:t>CC BY</a:t>
            </a:r>
            <a:endParaRPr lang="pt-BR" sz="900"/>
          </a:p>
        </p:txBody>
      </p:sp>
    </p:spTree>
    <p:extLst>
      <p:ext uri="{BB962C8B-B14F-4D97-AF65-F5344CB8AC3E}">
        <p14:creationId xmlns:p14="http://schemas.microsoft.com/office/powerpoint/2010/main" val="401605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029EC-3966-70CB-AC28-C82896931C35}"/>
              </a:ext>
            </a:extLst>
          </p:cNvPr>
          <p:cNvSpPr>
            <a:spLocks noGrp="1"/>
          </p:cNvSpPr>
          <p:nvPr>
            <p:ph type="title"/>
          </p:nvPr>
        </p:nvSpPr>
        <p:spPr/>
        <p:txBody>
          <a:bodyPr/>
          <a:lstStyle/>
          <a:p>
            <a:r>
              <a:rPr lang="pt-BR" dirty="0"/>
              <a:t>Chaves Imóveis Imobiliária</a:t>
            </a:r>
          </a:p>
        </p:txBody>
      </p:sp>
      <p:sp>
        <p:nvSpPr>
          <p:cNvPr id="4" name="Espaço Reservado para Conteúdo 3">
            <a:extLst>
              <a:ext uri="{FF2B5EF4-FFF2-40B4-BE49-F238E27FC236}">
                <a16:creationId xmlns:a16="http://schemas.microsoft.com/office/drawing/2014/main" id="{1129C928-0FE1-8790-B7BC-7DF2A5DA59BA}"/>
              </a:ext>
            </a:extLst>
          </p:cNvPr>
          <p:cNvSpPr>
            <a:spLocks noGrp="1"/>
          </p:cNvSpPr>
          <p:nvPr>
            <p:ph idx="10"/>
          </p:nvPr>
        </p:nvSpPr>
        <p:spPr>
          <a:xfrm>
            <a:off x="6599005" y="2439708"/>
            <a:ext cx="2332892" cy="3887171"/>
          </a:xfrm>
        </p:spPr>
        <p:txBody>
          <a:bodyPr/>
          <a:lstStyle/>
          <a:p>
            <a:pPr lvl="2"/>
            <a:r>
              <a:rPr lang="pt-BR" dirty="0"/>
              <a:t>•A receita (o fato) detalhada deverá conter o valor (R$) </a:t>
            </a:r>
            <a:r>
              <a:rPr lang="pt-BR"/>
              <a:t>equivalente a comissão de </a:t>
            </a:r>
            <a:r>
              <a:rPr lang="pt-BR" dirty="0"/>
              <a:t>cada transação imobiliária e o ID da transação, permitindo quebra por:</a:t>
            </a:r>
          </a:p>
          <a:p>
            <a:pPr lvl="3"/>
            <a:r>
              <a:rPr lang="pt-BR" dirty="0"/>
              <a:t>Nome do corretor</a:t>
            </a:r>
          </a:p>
          <a:p>
            <a:pPr lvl="3"/>
            <a:r>
              <a:rPr lang="pt-BR" dirty="0"/>
              <a:t>Valor total gasto em anúncios</a:t>
            </a:r>
          </a:p>
          <a:p>
            <a:pPr lvl="3"/>
            <a:r>
              <a:rPr lang="pt-BR" dirty="0"/>
              <a:t>Endereço do imóvel (Nome do Logradouro, Bairro, Município e Estado)</a:t>
            </a:r>
          </a:p>
          <a:p>
            <a:pPr lvl="3"/>
            <a:r>
              <a:rPr lang="pt-BR" dirty="0"/>
              <a:t>Cliente (adicionar informação da transação, cliente comprador, cliente vendedor)</a:t>
            </a:r>
          </a:p>
          <a:p>
            <a:pPr lvl="3"/>
            <a:r>
              <a:rPr lang="pt-BR" dirty="0"/>
              <a:t>Dia (calendário) </a:t>
            </a:r>
            <a:r>
              <a:rPr lang="pt-BR" dirty="0" err="1"/>
              <a:t>datacompleta</a:t>
            </a:r>
            <a:r>
              <a:rPr lang="pt-BR" dirty="0"/>
              <a:t>, </a:t>
            </a:r>
            <a:r>
              <a:rPr lang="pt-BR" dirty="0" err="1"/>
              <a:t>diasemana</a:t>
            </a:r>
            <a:r>
              <a:rPr lang="pt-BR" dirty="0"/>
              <a:t>, dia, </a:t>
            </a:r>
            <a:r>
              <a:rPr lang="pt-BR" dirty="0" err="1"/>
              <a:t>mes</a:t>
            </a:r>
            <a:r>
              <a:rPr lang="pt-BR" dirty="0"/>
              <a:t>, trimestre, ano</a:t>
            </a:r>
          </a:p>
          <a:p>
            <a:pPr lvl="2"/>
            <a:endParaRPr lang="pt-BR" dirty="0"/>
          </a:p>
        </p:txBody>
      </p:sp>
      <p:sp>
        <p:nvSpPr>
          <p:cNvPr id="5" name="Espaço Reservado para Conteúdo 4">
            <a:extLst>
              <a:ext uri="{FF2B5EF4-FFF2-40B4-BE49-F238E27FC236}">
                <a16:creationId xmlns:a16="http://schemas.microsoft.com/office/drawing/2014/main" id="{97A9009A-9378-3903-BF3F-6FBD413E9572}"/>
              </a:ext>
            </a:extLst>
          </p:cNvPr>
          <p:cNvSpPr>
            <a:spLocks noGrp="1"/>
          </p:cNvSpPr>
          <p:nvPr>
            <p:ph idx="11"/>
          </p:nvPr>
        </p:nvSpPr>
        <p:spPr>
          <a:xfrm>
            <a:off x="1301262" y="2291379"/>
            <a:ext cx="2321755" cy="3887171"/>
          </a:xfrm>
        </p:spPr>
        <p:txBody>
          <a:bodyPr/>
          <a:lstStyle/>
          <a:p>
            <a:r>
              <a:rPr lang="pt-BR" dirty="0"/>
              <a:t>Transação imobiliária</a:t>
            </a:r>
          </a:p>
          <a:p>
            <a:pPr lvl="2"/>
            <a:r>
              <a:rPr lang="pt-BR" dirty="0"/>
              <a:t>Uma transação imobiliária se dá entre duas partes: uma interessada em vender, e outra em comprar. Essas partes podem ser compostas nos casos em que mais de uma pessoa pode constar como proprietário de um imóvel, por exemplo, um casal sob regime de comunhão de bens. A Chaves Imóveis mantém todos os registros dessas transações, pois é muito trabalhoso ter que abrir o contrato em papel toda vez que quiser ler alguma informação referente a uma transação específica de compra e venda.</a:t>
            </a:r>
          </a:p>
          <a:p>
            <a:pPr lvl="2"/>
            <a:r>
              <a:rPr lang="pt-BR" dirty="0"/>
              <a:t>A única fonte de receita da Chaves Imóveis </a:t>
            </a:r>
            <a:r>
              <a:rPr lang="pt-BR"/>
              <a:t>vem através da comissão sob </a:t>
            </a:r>
            <a:r>
              <a:rPr lang="pt-BR" dirty="0"/>
              <a:t>qualquer transação realizada.</a:t>
            </a:r>
          </a:p>
          <a:p>
            <a:pPr lvl="2"/>
            <a:endParaRPr lang="pt-BR" dirty="0"/>
          </a:p>
        </p:txBody>
      </p:sp>
      <p:sp>
        <p:nvSpPr>
          <p:cNvPr id="6" name="Espaço Reservado para Texto 5">
            <a:extLst>
              <a:ext uri="{FF2B5EF4-FFF2-40B4-BE49-F238E27FC236}">
                <a16:creationId xmlns:a16="http://schemas.microsoft.com/office/drawing/2014/main" id="{BE0FBEA2-8799-0BE4-13E1-7E4CDE86CE3B}"/>
              </a:ext>
            </a:extLst>
          </p:cNvPr>
          <p:cNvSpPr>
            <a:spLocks noGrp="1"/>
          </p:cNvSpPr>
          <p:nvPr>
            <p:ph type="body" sz="quarter" idx="12"/>
          </p:nvPr>
        </p:nvSpPr>
        <p:spPr>
          <a:xfrm>
            <a:off x="1301262" y="6475208"/>
            <a:ext cx="6738787" cy="382792"/>
          </a:xfrm>
        </p:spPr>
        <p:txBody>
          <a:bodyPr/>
          <a:lstStyle/>
          <a:p>
            <a:endParaRPr lang="pt-BR" dirty="0"/>
          </a:p>
        </p:txBody>
      </p:sp>
      <p:sp>
        <p:nvSpPr>
          <p:cNvPr id="10" name="Espaço Reservado para Conteúdo 4">
            <a:extLst>
              <a:ext uri="{FF2B5EF4-FFF2-40B4-BE49-F238E27FC236}">
                <a16:creationId xmlns:a16="http://schemas.microsoft.com/office/drawing/2014/main" id="{896DA3D1-BF41-C851-9D5E-87E7FEE1F07E}"/>
              </a:ext>
            </a:extLst>
          </p:cNvPr>
          <p:cNvSpPr txBox="1">
            <a:spLocks/>
          </p:cNvSpPr>
          <p:nvPr/>
        </p:nvSpPr>
        <p:spPr>
          <a:xfrm>
            <a:off x="3827585" y="2291379"/>
            <a:ext cx="2321755" cy="388717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pt-BR" dirty="0"/>
              <a:t>Sistema de apoio à decisão</a:t>
            </a:r>
          </a:p>
          <a:p>
            <a:pPr lvl="2"/>
            <a:r>
              <a:rPr lang="pt-BR" dirty="0"/>
              <a:t>A alta administração da Chaves Imóveis decidiu abrir um projeto para modelar sistemas de apoio a decisão para análise de receitas.</a:t>
            </a:r>
          </a:p>
          <a:p>
            <a:pPr lvl="2"/>
            <a:r>
              <a:rPr lang="pt-BR" dirty="0"/>
              <a:t>Elabore o modelo dimensional para análise de receitas da Chaves Imóveis, considerando fatos detalhados e agregados da seguinte forma:</a:t>
            </a:r>
          </a:p>
          <a:p>
            <a:pPr lvl="2"/>
            <a:r>
              <a:rPr lang="pt-BR" dirty="0"/>
              <a:t>A receita (o fato) agregada deverá conter o valor (R$) equivalente </a:t>
            </a:r>
            <a:r>
              <a:rPr lang="pt-BR"/>
              <a:t>a comissão </a:t>
            </a:r>
            <a:r>
              <a:rPr lang="pt-BR" dirty="0"/>
              <a:t>de cada </a:t>
            </a:r>
            <a:r>
              <a:rPr lang="pt-BR"/>
              <a:t>transação imobiliária (que geralmente é de 6%, mas o corretor digitou o valor no sistema) agregado </a:t>
            </a:r>
            <a:r>
              <a:rPr lang="pt-BR" dirty="0"/>
              <a:t>apenas pelo endereço do imóvel e pelo dia.</a:t>
            </a:r>
          </a:p>
        </p:txBody>
      </p:sp>
      <p:pic>
        <p:nvPicPr>
          <p:cNvPr id="1026" name="Picture 2" descr="Coloquei meu imóvel à venda: devo deixar as chaves na imobiliária? - Blog  Nossa Casa Imóveis">
            <a:extLst>
              <a:ext uri="{FF2B5EF4-FFF2-40B4-BE49-F238E27FC236}">
                <a16:creationId xmlns:a16="http://schemas.microsoft.com/office/drawing/2014/main" id="{CA6AA609-CA0D-CCF8-8D7F-B92324CE0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821" y="585396"/>
            <a:ext cx="2284656" cy="1523104"/>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8BBC95B8-EF91-977C-01BF-D28FC7E57BD7}"/>
              </a:ext>
            </a:extLst>
          </p:cNvPr>
          <p:cNvSpPr txBox="1"/>
          <p:nvPr/>
        </p:nvSpPr>
        <p:spPr>
          <a:xfrm>
            <a:off x="6128477" y="561455"/>
            <a:ext cx="1705087" cy="1169551"/>
          </a:xfrm>
          <a:prstGeom prst="rect">
            <a:avLst/>
          </a:prstGeom>
          <a:noFill/>
        </p:spPr>
        <p:txBody>
          <a:bodyPr wrap="square">
            <a:spAutoFit/>
          </a:bodyPr>
          <a:lstStyle/>
          <a:p>
            <a:r>
              <a:rPr lang="pt-BR" sz="1000" dirty="0"/>
              <a:t>https://www.nossacasa.com.br/blog/wp-content/uploads/2021/01/landlord-unlocks-house-key-new-home-real-estate-agents-sales-agents-1140x760.jpg</a:t>
            </a:r>
          </a:p>
        </p:txBody>
      </p:sp>
    </p:spTree>
    <p:extLst>
      <p:ext uri="{BB962C8B-B14F-4D97-AF65-F5344CB8AC3E}">
        <p14:creationId xmlns:p14="http://schemas.microsoft.com/office/powerpoint/2010/main" val="1762876695"/>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5935</TotalTime>
  <Words>593</Words>
  <Application>Microsoft Office PowerPoint</Application>
  <PresentationFormat>Apresentação na tela (4:3)</PresentationFormat>
  <Paragraphs>29</Paragraphs>
  <Slides>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vt:i4>
      </vt:variant>
    </vt:vector>
  </HeadingPairs>
  <TitlesOfParts>
    <vt:vector size="10" baseType="lpstr">
      <vt:lpstr>Arial</vt:lpstr>
      <vt:lpstr>Corbel</vt:lpstr>
      <vt:lpstr>Courier New</vt:lpstr>
      <vt:lpstr>Franklin Gothic Book</vt:lpstr>
      <vt:lpstr>Microsoft New Tai Lue</vt:lpstr>
      <vt:lpstr>Wingdings</vt:lpstr>
      <vt:lpstr>Modern Swiss</vt:lpstr>
      <vt:lpstr>Modelagem informacional</vt:lpstr>
      <vt:lpstr>Chaves Imóveis Imobiliária</vt:lpstr>
      <vt:lpstr>Chaves Imóveis Imobiliária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GUILHERME BUSS DA SILVA</cp:lastModifiedBy>
  <cp:revision>6</cp:revision>
  <cp:lastPrinted>2022-02-14T11:23:02Z</cp:lastPrinted>
  <dcterms:created xsi:type="dcterms:W3CDTF">2014-02-07T03:47:22Z</dcterms:created>
  <dcterms:modified xsi:type="dcterms:W3CDTF">2024-05-07T17:22:45Z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