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43205400" cx="3240405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UbJjJdLWH7LUQtgyNLSg6NSXH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1620000" y="10109880"/>
            <a:ext cx="2916288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 txBox="1"/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"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2"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3" type="body"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4" type="body"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body"/>
          </p:nvPr>
        </p:nvSpPr>
        <p:spPr>
          <a:xfrm>
            <a:off x="1620000" y="10109880"/>
            <a:ext cx="93902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2" type="body"/>
          </p:nvPr>
        </p:nvSpPr>
        <p:spPr>
          <a:xfrm>
            <a:off x="11480040" y="10109880"/>
            <a:ext cx="93902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3" type="body"/>
          </p:nvPr>
        </p:nvSpPr>
        <p:spPr>
          <a:xfrm>
            <a:off x="21340440" y="10109880"/>
            <a:ext cx="93902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4" type="body"/>
          </p:nvPr>
        </p:nvSpPr>
        <p:spPr>
          <a:xfrm>
            <a:off x="1620000" y="23198400"/>
            <a:ext cx="93902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5" type="body"/>
          </p:nvPr>
        </p:nvSpPr>
        <p:spPr>
          <a:xfrm>
            <a:off x="11480040" y="23198400"/>
            <a:ext cx="93902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6" type="body"/>
          </p:nvPr>
        </p:nvSpPr>
        <p:spPr>
          <a:xfrm>
            <a:off x="21340440" y="23198400"/>
            <a:ext cx="939024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body"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2" type="body"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1620000" y="1723680"/>
            <a:ext cx="29162880" cy="334447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16563240" y="10109880"/>
            <a:ext cx="1423116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3" type="body"/>
          </p:nvPr>
        </p:nvSpPr>
        <p:spPr>
          <a:xfrm>
            <a:off x="1620000" y="23198400"/>
            <a:ext cx="142311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1620000" y="10109880"/>
            <a:ext cx="1423116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3" type="body"/>
          </p:nvPr>
        </p:nvSpPr>
        <p:spPr>
          <a:xfrm>
            <a:off x="16563240" y="23198400"/>
            <a:ext cx="142311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1620000" y="10109880"/>
            <a:ext cx="142311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2" type="body"/>
          </p:nvPr>
        </p:nvSpPr>
        <p:spPr>
          <a:xfrm>
            <a:off x="16563240" y="10109880"/>
            <a:ext cx="1423116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3" type="body"/>
          </p:nvPr>
        </p:nvSpPr>
        <p:spPr>
          <a:xfrm>
            <a:off x="1620000" y="23198400"/>
            <a:ext cx="29162880" cy="1195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32402160" cy="43205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"/>
          <p:cNvSpPr txBox="1"/>
          <p:nvPr>
            <p:ph type="title"/>
          </p:nvPr>
        </p:nvSpPr>
        <p:spPr>
          <a:xfrm>
            <a:off x="1620000" y="1723680"/>
            <a:ext cx="29162880" cy="7214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1620000" y="10109880"/>
            <a:ext cx="29162880" cy="25058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16540200" y="10514160"/>
            <a:ext cx="14134680" cy="29679480"/>
          </a:xfrm>
          <a:prstGeom prst="rect">
            <a:avLst/>
          </a:prstGeom>
          <a:noFill/>
          <a:ln>
            <a:noFill/>
          </a:ln>
        </p:spPr>
        <p:txBody>
          <a:bodyPr anchorCtr="0" anchor="t" bIns="211675" lIns="423350" spcFirstLastPara="1" rIns="423350" wrap="square" tIns="211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Considerações Finais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As conclusões finais...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Bibliografia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EHLERS, E.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Agricultura sustentável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origens e perspectivas de um novo paradigma. São Paulo: Livros da Terra, 1996.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6840360" y="5572080"/>
            <a:ext cx="23834520" cy="22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211675" lIns="423350" spcFirstLastPara="1" rIns="423350" wrap="square" tIns="211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TÍTULO DO TRABALHO EM LETRAS MAIÚSCULAS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FONTE ARIAL 60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3402000" y="8261280"/>
            <a:ext cx="28209600" cy="2169720"/>
          </a:xfrm>
          <a:prstGeom prst="rect">
            <a:avLst/>
          </a:prstGeom>
          <a:noFill/>
          <a:ln>
            <a:noFill/>
          </a:ln>
        </p:spPr>
        <p:txBody>
          <a:bodyPr anchorCtr="0" anchor="t" bIns="211675" lIns="423350" spcFirstLastPara="1" rIns="423350" wrap="square" tIns="211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Nome do autor, estudante do IFC – </a:t>
            </a:r>
            <a:r>
              <a:rPr b="0" i="1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Campus</a:t>
            </a:r>
            <a:r>
              <a:rPr b="0" i="0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Rio do Sul, curso xxxxxx. E-mail: xxxxxxxxx@xxxx.com.br 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Nome do segundo autor, estudante  do IFC – </a:t>
            </a:r>
            <a:r>
              <a:rPr b="0" i="1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Campus</a:t>
            </a:r>
            <a:r>
              <a:rPr b="0" i="0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Rio do Sul, curso xxx. E-mail: xxxxxxxxx@xxxx.com.br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0" i="0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Nome do orientador(a), Docente (ou cargo) do IFC – </a:t>
            </a:r>
            <a:r>
              <a:rPr b="0" i="1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Campus</a:t>
            </a:r>
            <a:r>
              <a:rPr b="0" i="0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Rio do Sul</a:t>
            </a:r>
            <a:r>
              <a:rPr lang="en-US" sz="3800">
                <a:latin typeface="Calibri"/>
                <a:ea typeface="Calibri"/>
                <a:cs typeface="Calibri"/>
                <a:sym typeface="Calibri"/>
              </a:rPr>
              <a:t>. E</a:t>
            </a:r>
            <a:r>
              <a:rPr b="0" i="0" lang="en-US" sz="3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-mail: xxxxxxxxx@ifc.riodosul.edu.br </a:t>
            </a:r>
            <a:endParaRPr b="0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297080" y="10225080"/>
            <a:ext cx="14544360" cy="29968560"/>
          </a:xfrm>
          <a:prstGeom prst="rect">
            <a:avLst/>
          </a:prstGeom>
          <a:noFill/>
          <a:ln>
            <a:noFill/>
          </a:ln>
        </p:spPr>
        <p:txBody>
          <a:bodyPr anchorCtr="0" anchor="t" bIns="211675" lIns="423350" spcFirstLastPara="1" rIns="423350" wrap="square" tIns="2116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Importância do desenvolvimento do trabalho e seu objetivo....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Procedimentos Metodológicos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A metodologia usada na realização da pesquisa.....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e Discussão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b="0" i="0" lang="en-US" sz="4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Desenvolvimento do trabalho...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t/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464400" y="431640"/>
            <a:ext cx="12038400" cy="4101900"/>
          </a:xfrm>
          <a:prstGeom prst="rect">
            <a:avLst/>
          </a:prstGeom>
          <a:solidFill>
            <a:srgbClr val="FFFFFF"/>
          </a:solidFill>
          <a:ln cap="flat" cmpd="sng" w="255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0" y="1008000"/>
            <a:ext cx="11494800" cy="316836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12923700" y="126150"/>
            <a:ext cx="14820600" cy="28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6200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1" i="0" lang="en-US" sz="6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25ª FETEC</a:t>
            </a:r>
            <a:endParaRPr b="0" i="0" sz="6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20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Feira do Conhecimento Tecnológico e Científico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20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 a 28 de setembro de 2024</a:t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52360" y="470825"/>
            <a:ext cx="3561480" cy="30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