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63208"/>
            <a:ext cx="18288000" cy="10413415"/>
            <a:chOff x="0" y="0"/>
            <a:chExt cx="24384000" cy="1388455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8663590" y="8789520"/>
              <a:ext cx="5720410" cy="5095033"/>
              <a:chOff x="0" y="0"/>
              <a:chExt cx="1537549" cy="1369459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537549" cy="1369459"/>
              </a:xfrm>
              <a:custGeom>
                <a:avLst/>
                <a:gdLst/>
                <a:ahLst/>
                <a:cxnLst/>
                <a:rect r="r" b="b" t="t" l="l"/>
                <a:pathLst>
                  <a:path h="1369459" w="1537549">
                    <a:moveTo>
                      <a:pt x="0" y="0"/>
                    </a:moveTo>
                    <a:lnTo>
                      <a:pt x="1537549" y="0"/>
                    </a:lnTo>
                    <a:lnTo>
                      <a:pt x="1537549" y="1369459"/>
                    </a:lnTo>
                    <a:lnTo>
                      <a:pt x="0" y="1369459"/>
                    </a:lnTo>
                    <a:close/>
                  </a:path>
                </a:pathLst>
              </a:custGeom>
              <a:solidFill>
                <a:srgbClr val="133758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28575"/>
                <a:ext cx="1537549" cy="13980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6" id="6"/>
            <p:cNvGrpSpPr>
              <a:grpSpLocks noChangeAspect="true"/>
            </p:cNvGrpSpPr>
            <p:nvPr/>
          </p:nvGrpSpPr>
          <p:grpSpPr>
            <a:xfrm rot="0">
              <a:off x="8002695" y="84277"/>
              <a:ext cx="15360653" cy="13716000"/>
              <a:chOff x="0" y="0"/>
              <a:chExt cx="20480871" cy="18288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-341884" y="0"/>
                <a:ext cx="20822794" cy="18288000"/>
              </a:xfrm>
              <a:custGeom>
                <a:avLst/>
                <a:gdLst/>
                <a:ahLst/>
                <a:cxnLst/>
                <a:rect r="r" b="b" t="t" l="l"/>
                <a:pathLst>
                  <a:path h="18288000" w="20822794">
                    <a:moveTo>
                      <a:pt x="13421996" y="0"/>
                    </a:moveTo>
                    <a:cubicBezTo>
                      <a:pt x="13225908" y="129032"/>
                      <a:pt x="5660264" y="8480552"/>
                      <a:pt x="1902079" y="12640183"/>
                    </a:cubicBezTo>
                    <a:cubicBezTo>
                      <a:pt x="1232027" y="13384276"/>
                      <a:pt x="0" y="15555595"/>
                      <a:pt x="431419" y="18288000"/>
                    </a:cubicBezTo>
                    <a:lnTo>
                      <a:pt x="15652497" y="18288000"/>
                    </a:lnTo>
                    <a:lnTo>
                      <a:pt x="20822794" y="12640183"/>
                    </a:lnTo>
                    <a:lnTo>
                      <a:pt x="20822794" y="0"/>
                    </a:lnTo>
                    <a:close/>
                  </a:path>
                </a:pathLst>
              </a:custGeom>
              <a:solidFill>
                <a:srgbClr val="133758"/>
              </a:solidFill>
              <a:ln w="12700">
                <a:solidFill>
                  <a:srgbClr val="000000"/>
                </a:solidFill>
              </a:ln>
            </p:spPr>
          </p:sp>
        </p:grpSp>
        <p:grpSp>
          <p:nvGrpSpPr>
            <p:cNvPr name="Group 8" id="8"/>
            <p:cNvGrpSpPr>
              <a:grpSpLocks noChangeAspect="true"/>
            </p:cNvGrpSpPr>
            <p:nvPr/>
          </p:nvGrpSpPr>
          <p:grpSpPr>
            <a:xfrm rot="0">
              <a:off x="8834582" y="0"/>
              <a:ext cx="15549418" cy="13884554"/>
              <a:chOff x="0" y="0"/>
              <a:chExt cx="20480871" cy="18288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-341884" y="0"/>
                <a:ext cx="20822794" cy="18288000"/>
              </a:xfrm>
              <a:custGeom>
                <a:avLst/>
                <a:gdLst/>
                <a:ahLst/>
                <a:cxnLst/>
                <a:rect r="r" b="b" t="t" l="l"/>
                <a:pathLst>
                  <a:path h="18288000" w="20822794">
                    <a:moveTo>
                      <a:pt x="13421996" y="0"/>
                    </a:moveTo>
                    <a:cubicBezTo>
                      <a:pt x="13225908" y="129032"/>
                      <a:pt x="5660264" y="8480552"/>
                      <a:pt x="1902079" y="12640183"/>
                    </a:cubicBezTo>
                    <a:cubicBezTo>
                      <a:pt x="1232027" y="13384276"/>
                      <a:pt x="0" y="15555595"/>
                      <a:pt x="431419" y="18288000"/>
                    </a:cubicBezTo>
                    <a:lnTo>
                      <a:pt x="15652497" y="18288000"/>
                    </a:lnTo>
                    <a:lnTo>
                      <a:pt x="20822794" y="12640183"/>
                    </a:lnTo>
                    <a:lnTo>
                      <a:pt x="20822794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l="-4524" t="0" r="-29372" b="0"/>
                </a:stretch>
              </a:blipFill>
            </p:spPr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0" y="11337037"/>
              <a:ext cx="14249124" cy="684998"/>
            </a:xfrm>
            <a:custGeom>
              <a:avLst/>
              <a:gdLst/>
              <a:ahLst/>
              <a:cxnLst/>
              <a:rect r="r" b="b" t="t" l="l"/>
              <a:pathLst>
                <a:path h="684998" w="14249124">
                  <a:moveTo>
                    <a:pt x="0" y="0"/>
                  </a:moveTo>
                  <a:lnTo>
                    <a:pt x="14249124" y="0"/>
                  </a:lnTo>
                  <a:lnTo>
                    <a:pt x="14249124" y="684998"/>
                  </a:lnTo>
                  <a:lnTo>
                    <a:pt x="0" y="6849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65000"/>
              </a:blip>
              <a:stretch>
                <a:fillRect l="0" t="0" r="-1206" b="0"/>
              </a:stretch>
            </a:blipFill>
          </p:spPr>
        </p:sp>
        <p:grpSp>
          <p:nvGrpSpPr>
            <p:cNvPr name="Group 11" id="11"/>
            <p:cNvGrpSpPr/>
            <p:nvPr/>
          </p:nvGrpSpPr>
          <p:grpSpPr>
            <a:xfrm rot="0">
              <a:off x="0" y="7421796"/>
              <a:ext cx="24384000" cy="4081562"/>
              <a:chOff x="0" y="0"/>
              <a:chExt cx="6554006" cy="1097055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6554006" cy="1097055"/>
              </a:xfrm>
              <a:custGeom>
                <a:avLst/>
                <a:gdLst/>
                <a:ahLst/>
                <a:cxnLst/>
                <a:rect r="r" b="b" t="t" l="l"/>
                <a:pathLst>
                  <a:path h="1097055" w="6554006">
                    <a:moveTo>
                      <a:pt x="0" y="0"/>
                    </a:moveTo>
                    <a:lnTo>
                      <a:pt x="6554006" y="0"/>
                    </a:lnTo>
                    <a:lnTo>
                      <a:pt x="6554006" y="1097055"/>
                    </a:lnTo>
                    <a:lnTo>
                      <a:pt x="0" y="1097055"/>
                    </a:lnTo>
                    <a:close/>
                  </a:path>
                </a:pathLst>
              </a:custGeom>
              <a:solidFill>
                <a:srgbClr val="133758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28575"/>
                <a:ext cx="6554006" cy="112563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19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131558" y="6855400"/>
              <a:ext cx="5361839" cy="5361839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anchor="ctr" rtlCol="false" tIns="90073" lIns="90073" bIns="90073" rIns="90073"/>
              <a:lstStyle/>
              <a:p>
                <a:pPr algn="ctr">
                  <a:lnSpc>
                    <a:spcPts val="1959"/>
                  </a:lnSpc>
                </a:pPr>
              </a:p>
            </p:txBody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078404" y="6855400"/>
              <a:ext cx="5414993" cy="5315718"/>
            </a:xfrm>
            <a:custGeom>
              <a:avLst/>
              <a:gdLst/>
              <a:ahLst/>
              <a:cxnLst/>
              <a:rect r="r" b="b" t="t" l="l"/>
              <a:pathLst>
                <a:path h="5315718" w="5414993">
                  <a:moveTo>
                    <a:pt x="0" y="0"/>
                  </a:moveTo>
                  <a:lnTo>
                    <a:pt x="5414993" y="0"/>
                  </a:lnTo>
                  <a:lnTo>
                    <a:pt x="5414993" y="5315718"/>
                  </a:lnTo>
                  <a:lnTo>
                    <a:pt x="0" y="531571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028700"/>
            <a:ext cx="18288000" cy="1276977"/>
            <a:chOff x="0" y="0"/>
            <a:chExt cx="6554006" cy="4576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54006" cy="457640"/>
            </a:xfrm>
            <a:custGeom>
              <a:avLst/>
              <a:gdLst/>
              <a:ahLst/>
              <a:cxnLst/>
              <a:rect r="r" b="b" t="t" l="l"/>
              <a:pathLst>
                <a:path h="457640" w="6554006">
                  <a:moveTo>
                    <a:pt x="0" y="0"/>
                  </a:moveTo>
                  <a:lnTo>
                    <a:pt x="6554006" y="0"/>
                  </a:lnTo>
                  <a:lnTo>
                    <a:pt x="6554006" y="457640"/>
                  </a:lnTo>
                  <a:lnTo>
                    <a:pt x="0" y="457640"/>
                  </a:lnTo>
                  <a:close/>
                </a:path>
              </a:pathLst>
            </a:custGeom>
            <a:solidFill>
              <a:srgbClr val="13375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554006" cy="4862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6768" y="-134811"/>
            <a:ext cx="3603998" cy="3603998"/>
          </a:xfrm>
          <a:custGeom>
            <a:avLst/>
            <a:gdLst/>
            <a:ahLst/>
            <a:cxnLst/>
            <a:rect r="r" b="b" t="t" l="l"/>
            <a:pathLst>
              <a:path h="3603998" w="3603998">
                <a:moveTo>
                  <a:pt x="0" y="0"/>
                </a:moveTo>
                <a:lnTo>
                  <a:pt x="3603998" y="0"/>
                </a:lnTo>
                <a:lnTo>
                  <a:pt x="3603998" y="3603998"/>
                </a:lnTo>
                <a:lnTo>
                  <a:pt x="0" y="3603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DAGs-bYsdPA</dc:identifier>
  <dcterms:modified xsi:type="dcterms:W3CDTF">2011-08-01T06:04:30Z</dcterms:modified>
  <cp:revision>1</cp:revision>
  <dc:title>Presentación_1</dc:title>
</cp:coreProperties>
</file>