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2A4D">
                <a:alpha val="3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-3041338" y="5051113"/>
            <a:ext cx="8092451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2554304">
            <a:off x="-1552891" y="-3095484"/>
            <a:ext cx="5115557" cy="10091892"/>
            <a:chOff x="0" y="0"/>
            <a:chExt cx="1347307" cy="26579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7307" cy="2657947"/>
            </a:xfrm>
            <a:custGeom>
              <a:avLst/>
              <a:gdLst/>
              <a:ahLst/>
              <a:cxnLst/>
              <a:rect r="r" b="b" t="t" l="l"/>
              <a:pathLst>
                <a:path h="2657947" w="1347307">
                  <a:moveTo>
                    <a:pt x="0" y="0"/>
                  </a:moveTo>
                  <a:lnTo>
                    <a:pt x="1347307" y="0"/>
                  </a:lnTo>
                  <a:lnTo>
                    <a:pt x="1347307" y="2657947"/>
                  </a:lnTo>
                  <a:lnTo>
                    <a:pt x="0" y="2657947"/>
                  </a:lnTo>
                  <a:close/>
                </a:path>
              </a:pathLst>
            </a:custGeom>
            <a:solidFill>
              <a:srgbClr val="0A2A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47307" cy="2705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04888" y="968002"/>
            <a:ext cx="4175498" cy="4175498"/>
          </a:xfrm>
          <a:custGeom>
            <a:avLst/>
            <a:gdLst/>
            <a:ahLst/>
            <a:cxnLst/>
            <a:rect r="r" b="b" t="t" l="l"/>
            <a:pathLst>
              <a:path h="4175498" w="4175498">
                <a:moveTo>
                  <a:pt x="0" y="0"/>
                </a:moveTo>
                <a:lnTo>
                  <a:pt x="4175498" y="0"/>
                </a:lnTo>
                <a:lnTo>
                  <a:pt x="4175498" y="4175498"/>
                </a:lnTo>
                <a:lnTo>
                  <a:pt x="0" y="4175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6094" y="-53507"/>
            <a:ext cx="1494794" cy="10340507"/>
            <a:chOff x="0" y="0"/>
            <a:chExt cx="393691" cy="2723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691" cy="2723426"/>
            </a:xfrm>
            <a:custGeom>
              <a:avLst/>
              <a:gdLst/>
              <a:ahLst/>
              <a:cxnLst/>
              <a:rect r="r" b="b" t="t" l="l"/>
              <a:pathLst>
                <a:path h="2723426" w="393691">
                  <a:moveTo>
                    <a:pt x="0" y="0"/>
                  </a:moveTo>
                  <a:lnTo>
                    <a:pt x="393691" y="0"/>
                  </a:lnTo>
                  <a:lnTo>
                    <a:pt x="393691" y="2723426"/>
                  </a:lnTo>
                  <a:lnTo>
                    <a:pt x="0" y="2723426"/>
                  </a:lnTo>
                  <a:close/>
                </a:path>
              </a:pathLst>
            </a:custGeom>
            <a:solidFill>
              <a:srgbClr val="0A2A4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3691" cy="2771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79142" y="645159"/>
            <a:ext cx="2680158" cy="2680158"/>
          </a:xfrm>
          <a:custGeom>
            <a:avLst/>
            <a:gdLst/>
            <a:ahLst/>
            <a:cxnLst/>
            <a:rect r="r" b="b" t="t" l="l"/>
            <a:pathLst>
              <a:path h="2680158" w="2680158">
                <a:moveTo>
                  <a:pt x="0" y="0"/>
                </a:moveTo>
                <a:lnTo>
                  <a:pt x="2680158" y="0"/>
                </a:lnTo>
                <a:lnTo>
                  <a:pt x="2680158" y="2680158"/>
                </a:lnTo>
                <a:lnTo>
                  <a:pt x="0" y="2680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DAGs-h_hDYA</dc:identifier>
  <dcterms:modified xsi:type="dcterms:W3CDTF">2011-08-01T06:04:30Z</dcterms:modified>
  <cp:revision>1</cp:revision>
  <dc:title>Presentación_2</dc:title>
</cp:coreProperties>
</file>