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D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11099" y="-203260"/>
            <a:ext cx="8424691" cy="10693521"/>
            <a:chOff x="0" y="0"/>
            <a:chExt cx="11232921" cy="14258028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9273" t="0" r="52516" b="0"/>
            <a:stretch>
              <a:fillRect/>
            </a:stretch>
          </p:blipFill>
          <p:spPr>
            <a:xfrm flipH="false" flipV="false">
              <a:off x="0" y="0"/>
              <a:ext cx="11232921" cy="14258028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2475254"/>
            <a:chOff x="0" y="0"/>
            <a:chExt cx="4816593" cy="6519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651919"/>
            </a:xfrm>
            <a:custGeom>
              <a:avLst/>
              <a:gdLst/>
              <a:ahLst/>
              <a:cxnLst/>
              <a:rect r="r" b="b" t="t" l="l"/>
              <a:pathLst>
                <a:path h="65191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51919"/>
                  </a:lnTo>
                  <a:lnTo>
                    <a:pt x="0" y="651919"/>
                  </a:lnTo>
                  <a:close/>
                </a:path>
              </a:pathLst>
            </a:custGeom>
            <a:solidFill>
              <a:srgbClr val="2A2F3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4816593" cy="709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910218"/>
            <a:ext cx="3130071" cy="3130071"/>
          </a:xfrm>
          <a:custGeom>
            <a:avLst/>
            <a:gdLst/>
            <a:ahLst/>
            <a:cxnLst/>
            <a:rect r="r" b="b" t="t" l="l"/>
            <a:pathLst>
              <a:path h="3130071" w="3130071">
                <a:moveTo>
                  <a:pt x="0" y="0"/>
                </a:moveTo>
                <a:lnTo>
                  <a:pt x="3130071" y="0"/>
                </a:lnTo>
                <a:lnTo>
                  <a:pt x="3130071" y="3130072"/>
                </a:lnTo>
                <a:lnTo>
                  <a:pt x="0" y="31300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7991" y="-147146"/>
            <a:ext cx="5692642" cy="10693521"/>
            <a:chOff x="0" y="0"/>
            <a:chExt cx="7590189" cy="14258028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23382" t="0" r="23382" b="0"/>
            <a:stretch>
              <a:fillRect/>
            </a:stretch>
          </p:blipFill>
          <p:spPr>
            <a:xfrm flipH="false" flipV="false">
              <a:off x="0" y="0"/>
              <a:ext cx="7590189" cy="14258028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false" flipV="false" rot="0">
            <a:off x="3911924" y="273839"/>
            <a:ext cx="3645815" cy="3645815"/>
          </a:xfrm>
          <a:custGeom>
            <a:avLst/>
            <a:gdLst/>
            <a:ahLst/>
            <a:cxnLst/>
            <a:rect r="r" b="b" t="t" l="l"/>
            <a:pathLst>
              <a:path h="3645815" w="3645815">
                <a:moveTo>
                  <a:pt x="0" y="0"/>
                </a:moveTo>
                <a:lnTo>
                  <a:pt x="3645815" y="0"/>
                </a:lnTo>
                <a:lnTo>
                  <a:pt x="3645815" y="3645815"/>
                </a:lnTo>
                <a:lnTo>
                  <a:pt x="0" y="36458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475254"/>
            <a:chOff x="0" y="0"/>
            <a:chExt cx="4816593" cy="6519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51919"/>
            </a:xfrm>
            <a:custGeom>
              <a:avLst/>
              <a:gdLst/>
              <a:ahLst/>
              <a:cxnLst/>
              <a:rect r="r" b="b" t="t" l="l"/>
              <a:pathLst>
                <a:path h="65191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51919"/>
                  </a:lnTo>
                  <a:lnTo>
                    <a:pt x="0" y="651919"/>
                  </a:lnTo>
                  <a:close/>
                </a:path>
              </a:pathLst>
            </a:custGeom>
            <a:solidFill>
              <a:srgbClr val="2A2F3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709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05948" y="245960"/>
            <a:ext cx="3645815" cy="3645815"/>
          </a:xfrm>
          <a:custGeom>
            <a:avLst/>
            <a:gdLst/>
            <a:ahLst/>
            <a:cxnLst/>
            <a:rect r="r" b="b" t="t" l="l"/>
            <a:pathLst>
              <a:path h="3645815" w="3645815">
                <a:moveTo>
                  <a:pt x="0" y="0"/>
                </a:moveTo>
                <a:lnTo>
                  <a:pt x="3645815" y="0"/>
                </a:lnTo>
                <a:lnTo>
                  <a:pt x="3645815" y="3645816"/>
                </a:lnTo>
                <a:lnTo>
                  <a:pt x="0" y="3645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DAGs-q3ltD0</dc:identifier>
  <dcterms:modified xsi:type="dcterms:W3CDTF">2011-08-01T06:04:30Z</dcterms:modified>
  <cp:revision>1</cp:revision>
  <dc:title>Presentación_3</dc:title>
</cp:coreProperties>
</file>