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Relationship Id="rId6" Target="../media/image5.jpe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9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71342" y="8539803"/>
            <a:ext cx="2958558" cy="2031092"/>
            <a:chOff x="0" y="0"/>
            <a:chExt cx="3944744" cy="2708122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475" t="0" r="1475" b="0"/>
            <a:stretch>
              <a:fillRect/>
            </a:stretch>
          </p:blipFill>
          <p:spPr>
            <a:xfrm flipH="false" flipV="false">
              <a:off x="0" y="0"/>
              <a:ext cx="3944744" cy="2708122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2553546" y="7141701"/>
            <a:ext cx="2980695" cy="3429194"/>
            <a:chOff x="0" y="0"/>
            <a:chExt cx="3974260" cy="4572258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/>
            <a:srcRect l="21044" t="0" r="21044" b="0"/>
            <a:stretch>
              <a:fillRect/>
            </a:stretch>
          </p:blipFill>
          <p:spPr>
            <a:xfrm flipH="false" flipV="false">
              <a:off x="0" y="0"/>
              <a:ext cx="3974260" cy="4572258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15746282" y="7141701"/>
            <a:ext cx="3361695" cy="3429194"/>
            <a:chOff x="0" y="0"/>
            <a:chExt cx="4482260" cy="4572258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4"/>
            <a:srcRect l="17293" t="0" r="17293" b="0"/>
            <a:stretch>
              <a:fillRect/>
            </a:stretch>
          </p:blipFill>
          <p:spPr>
            <a:xfrm flipH="false" flipV="false">
              <a:off x="0" y="0"/>
              <a:ext cx="4482260" cy="4572258"/>
            </a:xfrm>
            <a:prstGeom prst="rect">
              <a:avLst/>
            </a:prstGeom>
          </p:spPr>
        </p:pic>
      </p:grpSp>
      <p:sp>
        <p:nvSpPr>
          <p:cNvPr name="AutoShape 8" id="8"/>
          <p:cNvSpPr/>
          <p:nvPr/>
        </p:nvSpPr>
        <p:spPr>
          <a:xfrm rot="0">
            <a:off x="9371342" y="2928704"/>
            <a:ext cx="2958558" cy="5337641"/>
          </a:xfrm>
          <a:prstGeom prst="rect">
            <a:avLst/>
          </a:prstGeom>
          <a:solidFill>
            <a:srgbClr val="A7CCE9"/>
          </a:solidFill>
        </p:spPr>
      </p:sp>
      <p:sp>
        <p:nvSpPr>
          <p:cNvPr name="AutoShape 9" id="9"/>
          <p:cNvSpPr/>
          <p:nvPr/>
        </p:nvSpPr>
        <p:spPr>
          <a:xfrm rot="0">
            <a:off x="13708969" y="-882529"/>
            <a:ext cx="6053230" cy="3607157"/>
          </a:xfrm>
          <a:prstGeom prst="rect">
            <a:avLst/>
          </a:prstGeom>
          <a:solidFill>
            <a:srgbClr val="D9DDE1"/>
          </a:solidFill>
        </p:spPr>
      </p:sp>
      <p:grpSp>
        <p:nvGrpSpPr>
          <p:cNvPr name="Group 10" id="10"/>
          <p:cNvGrpSpPr/>
          <p:nvPr/>
        </p:nvGrpSpPr>
        <p:grpSpPr>
          <a:xfrm rot="0">
            <a:off x="12553546" y="2928704"/>
            <a:ext cx="5898288" cy="3996984"/>
            <a:chOff x="0" y="0"/>
            <a:chExt cx="7864383" cy="5329311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5"/>
            <a:srcRect l="841" t="0" r="841" b="0"/>
            <a:stretch>
              <a:fillRect/>
            </a:stretch>
          </p:blipFill>
          <p:spPr>
            <a:xfrm flipH="false" flipV="false">
              <a:off x="0" y="0"/>
              <a:ext cx="7864383" cy="5329311"/>
            </a:xfrm>
            <a:prstGeom prst="rect">
              <a:avLst/>
            </a:prstGeom>
          </p:spPr>
        </p:pic>
      </p:grpSp>
      <p:grpSp>
        <p:nvGrpSpPr>
          <p:cNvPr name="Group 12" id="12"/>
          <p:cNvGrpSpPr/>
          <p:nvPr/>
        </p:nvGrpSpPr>
        <p:grpSpPr>
          <a:xfrm rot="0">
            <a:off x="9371342" y="-344438"/>
            <a:ext cx="4075082" cy="3069065"/>
            <a:chOff x="0" y="0"/>
            <a:chExt cx="5433442" cy="4092087"/>
          </a:xfrm>
        </p:grpSpPr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6"/>
            <a:srcRect l="6597" t="0" r="6597" b="0"/>
            <a:stretch>
              <a:fillRect/>
            </a:stretch>
          </p:blipFill>
          <p:spPr>
            <a:xfrm flipH="false" flipV="false">
              <a:off x="0" y="0"/>
              <a:ext cx="5433442" cy="4092087"/>
            </a:xfrm>
            <a:prstGeom prst="rect">
              <a:avLst/>
            </a:prstGeom>
          </p:spPr>
        </p:pic>
      </p:grpSp>
      <p:sp>
        <p:nvSpPr>
          <p:cNvPr name="Freeform 14" id="14"/>
          <p:cNvSpPr/>
          <p:nvPr/>
        </p:nvSpPr>
        <p:spPr>
          <a:xfrm flipH="false" flipV="false" rot="-10800000">
            <a:off x="9371342" y="7051615"/>
            <a:ext cx="2820826" cy="1214730"/>
          </a:xfrm>
          <a:custGeom>
            <a:avLst/>
            <a:gdLst/>
            <a:ahLst/>
            <a:cxnLst/>
            <a:rect r="r" b="b" t="t" l="l"/>
            <a:pathLst>
              <a:path h="1214730" w="2820826">
                <a:moveTo>
                  <a:pt x="0" y="0"/>
                </a:moveTo>
                <a:lnTo>
                  <a:pt x="2820826" y="0"/>
                </a:lnTo>
                <a:lnTo>
                  <a:pt x="2820826" y="1214729"/>
                </a:lnTo>
                <a:lnTo>
                  <a:pt x="0" y="12147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35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612" t="-197612" r="-71999" b="-41278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371342" y="2945843"/>
            <a:ext cx="2958558" cy="1274041"/>
          </a:xfrm>
          <a:custGeom>
            <a:avLst/>
            <a:gdLst/>
            <a:ahLst/>
            <a:cxnLst/>
            <a:rect r="r" b="b" t="t" l="l"/>
            <a:pathLst>
              <a:path h="1274041" w="2958558">
                <a:moveTo>
                  <a:pt x="0" y="0"/>
                </a:moveTo>
                <a:lnTo>
                  <a:pt x="2958558" y="0"/>
                </a:lnTo>
                <a:lnTo>
                  <a:pt x="2958558" y="1274041"/>
                </a:lnTo>
                <a:lnTo>
                  <a:pt x="0" y="12740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35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131744" r="-18037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339707" y="586512"/>
            <a:ext cx="3181419" cy="3181419"/>
          </a:xfrm>
          <a:custGeom>
            <a:avLst/>
            <a:gdLst/>
            <a:ahLst/>
            <a:cxnLst/>
            <a:rect r="r" b="b" t="t" l="l"/>
            <a:pathLst>
              <a:path h="3181419" w="3181419">
                <a:moveTo>
                  <a:pt x="0" y="0"/>
                </a:moveTo>
                <a:lnTo>
                  <a:pt x="3181420" y="0"/>
                </a:lnTo>
                <a:lnTo>
                  <a:pt x="3181420" y="3181420"/>
                </a:lnTo>
                <a:lnTo>
                  <a:pt x="0" y="318142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AutoShape 17" id="17"/>
          <p:cNvSpPr/>
          <p:nvPr/>
        </p:nvSpPr>
        <p:spPr>
          <a:xfrm rot="0">
            <a:off x="0" y="0"/>
            <a:ext cx="489492" cy="10287000"/>
          </a:xfrm>
          <a:prstGeom prst="rect">
            <a:avLst/>
          </a:prstGeom>
          <a:solidFill>
            <a:srgbClr val="A7CCE9"/>
          </a:solidFill>
        </p:spPr>
      </p:sp>
      <p:sp>
        <p:nvSpPr>
          <p:cNvPr name="AutoShape 18" id="18"/>
          <p:cNvSpPr/>
          <p:nvPr/>
        </p:nvSpPr>
        <p:spPr>
          <a:xfrm rot="0">
            <a:off x="489492" y="-24293"/>
            <a:ext cx="539208" cy="10311293"/>
          </a:xfrm>
          <a:prstGeom prst="rect">
            <a:avLst/>
          </a:prstGeom>
          <a:solidFill>
            <a:srgbClr val="D9DDE1"/>
          </a:solid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9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9895" y="1028700"/>
            <a:ext cx="3181419" cy="3181419"/>
          </a:xfrm>
          <a:custGeom>
            <a:avLst/>
            <a:gdLst/>
            <a:ahLst/>
            <a:cxnLst/>
            <a:rect r="r" b="b" t="t" l="l"/>
            <a:pathLst>
              <a:path h="3181419" w="3181419">
                <a:moveTo>
                  <a:pt x="0" y="0"/>
                </a:moveTo>
                <a:lnTo>
                  <a:pt x="3181420" y="0"/>
                </a:lnTo>
                <a:lnTo>
                  <a:pt x="3181420" y="3181419"/>
                </a:lnTo>
                <a:lnTo>
                  <a:pt x="0" y="31814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0"/>
            <a:ext cx="489492" cy="10287000"/>
          </a:xfrm>
          <a:prstGeom prst="rect">
            <a:avLst/>
          </a:prstGeom>
          <a:solidFill>
            <a:srgbClr val="A7CCE9"/>
          </a:solidFill>
        </p:spPr>
      </p:sp>
      <p:sp>
        <p:nvSpPr>
          <p:cNvPr name="AutoShape 4" id="4"/>
          <p:cNvSpPr/>
          <p:nvPr/>
        </p:nvSpPr>
        <p:spPr>
          <a:xfrm rot="0">
            <a:off x="489492" y="-24293"/>
            <a:ext cx="539208" cy="10311293"/>
          </a:xfrm>
          <a:prstGeom prst="rect">
            <a:avLst/>
          </a:prstGeom>
          <a:solidFill>
            <a:srgbClr val="D9DDE1"/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DAGs-tp68as</dc:identifier>
  <dcterms:modified xsi:type="dcterms:W3CDTF">2011-08-01T06:04:30Z</dcterms:modified>
  <cp:revision>1</cp:revision>
  <dc:title>Presentación_4</dc:title>
</cp:coreProperties>
</file>