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Lst>
  <p:notesMasterIdLst>
    <p:notesMasterId r:id="rId16"/>
  </p:notesMasterIdLst>
  <p:sldIdLst>
    <p:sldId id="348" r:id="rId2"/>
    <p:sldId id="260" r:id="rId3"/>
    <p:sldId id="262" r:id="rId4"/>
    <p:sldId id="349" r:id="rId5"/>
    <p:sldId id="350" r:id="rId6"/>
    <p:sldId id="351" r:id="rId7"/>
    <p:sldId id="258" r:id="rId8"/>
    <p:sldId id="264" r:id="rId9"/>
    <p:sldId id="266" r:id="rId10"/>
    <p:sldId id="282" r:id="rId11"/>
    <p:sldId id="263" r:id="rId12"/>
    <p:sldId id="352" r:id="rId13"/>
    <p:sldId id="267" r:id="rId14"/>
    <p:sldId id="259" r:id="rId15"/>
  </p:sldIdLst>
  <p:sldSz cx="9144000" cy="5143500" type="screen16x9"/>
  <p:notesSz cx="6858000" cy="9144000"/>
  <p:embeddedFontLst>
    <p:embeddedFont>
      <p:font typeface="Bebas Neue" panose="020B0606020202050201" pitchFamily="34" charset="0"/>
      <p:regular r:id="rId17"/>
    </p:embeddedFont>
    <p:embeddedFont>
      <p:font typeface="Fira Code" panose="020B0809050000020004" pitchFamily="49" charset="0"/>
      <p:regular r:id="rId18"/>
      <p:bold r:id="rId19"/>
    </p:embeddedFont>
    <p:embeddedFont>
      <p:font typeface="Fira Code Light" panose="020B0809050000020004" pitchFamily="49" charset="0"/>
      <p:regular r:id="rId20"/>
      <p:bold r:id="rId21"/>
    </p:embeddedFont>
    <p:embeddedFont>
      <p:font typeface="Oswald" panose="00000500000000000000" pitchFamily="2" charset="0"/>
      <p:regular r:id="rId22"/>
      <p:bold r:id="rId23"/>
    </p:embeddedFont>
    <p:embeddedFont>
      <p:font typeface="Roboto Condensed Light" panose="02000000000000000000" pitchFamily="2"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83D"/>
    <a:srgbClr val="E9A684"/>
    <a:srgbClr val="FFF0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D50C66-A24E-4E80-BF49-2EBD535B6701}">
  <a:tblStyle styleId="{73D50C66-A24E-4E80-BF49-2EBD535B67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9" autoAdjust="0"/>
    <p:restoredTop sz="83717" autoAdjust="0"/>
  </p:normalViewPr>
  <p:slideViewPr>
    <p:cSldViewPr snapToGrid="0">
      <p:cViewPr varScale="1">
        <p:scale>
          <a:sx n="65" d="100"/>
          <a:sy n="65" d="100"/>
        </p:scale>
        <p:origin x="12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9d68ab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0" i="0" dirty="0">
                <a:solidFill>
                  <a:srgbClr val="D1D5DB"/>
                </a:solidFill>
                <a:effectLst/>
                <a:latin typeface="Söhne"/>
              </a:rPr>
              <a:t>"Good morning everyone, my name is Ana Santana and I will be presenting to you my final project on a lead score application.</a:t>
            </a:r>
          </a:p>
          <a:p>
            <a:pPr marL="0" lvl="0" indent="0" algn="l" rtl="0">
              <a:spcBef>
                <a:spcPts val="0"/>
              </a:spcBef>
              <a:spcAft>
                <a:spcPts val="0"/>
              </a:spcAft>
              <a:buNone/>
            </a:pPr>
            <a:r>
              <a:rPr lang="en-US" sz="2400" b="0" i="0" dirty="0">
                <a:solidFill>
                  <a:srgbClr val="D1D5DB"/>
                </a:solidFill>
                <a:effectLst/>
                <a:latin typeface="Söhne"/>
              </a:rPr>
              <a:t>Hope you enjoy it </a:t>
            </a:r>
          </a:p>
          <a:p>
            <a:pPr marL="0" lvl="0" indent="0" algn="l" rtl="0">
              <a:spcBef>
                <a:spcPts val="0"/>
              </a:spcBef>
              <a:spcAft>
                <a:spcPts val="0"/>
              </a:spcAft>
              <a:buNone/>
            </a:pPr>
            <a:r>
              <a:rPr lang="en-US" sz="2400" b="0" i="0" dirty="0">
                <a:solidFill>
                  <a:srgbClr val="D1D5DB"/>
                </a:solidFill>
                <a:effectLst/>
                <a:latin typeface="Söhne"/>
              </a:rPr>
              <a:t>So lets start</a:t>
            </a:r>
          </a:p>
          <a:p>
            <a:pPr marL="0" lvl="0" indent="0" algn="l" rtl="0">
              <a:spcBef>
                <a:spcPts val="0"/>
              </a:spcBef>
              <a:spcAft>
                <a:spcPts val="0"/>
              </a:spcAft>
              <a:buNone/>
            </a:pPr>
            <a:endParaRPr sz="14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6"/>
        <p:cNvGrpSpPr/>
        <p:nvPr/>
      </p:nvGrpSpPr>
      <p:grpSpPr>
        <a:xfrm>
          <a:off x="0" y="0"/>
          <a:ext cx="0" cy="0"/>
          <a:chOff x="0" y="0"/>
          <a:chExt cx="0" cy="0"/>
        </a:xfrm>
      </p:grpSpPr>
      <p:sp>
        <p:nvSpPr>
          <p:cNvPr id="2367" name="Google Shape;2367;gfad8134eea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8" name="Google Shape;2368;gfad8134eea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119154bae9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119154bae9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f63248dfc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f63248dfc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t>1-</a:t>
            </a:r>
            <a:r>
              <a:rPr lang="en-US" b="0" i="0" dirty="0">
                <a:solidFill>
                  <a:srgbClr val="D1D5DB"/>
                </a:solidFill>
                <a:effectLst/>
                <a:latin typeface="Söhne"/>
              </a:rPr>
              <a:t>"But the time we had available for the completion of this project did not allow us to accomplish them all.“</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3-</a:t>
            </a:r>
            <a:r>
              <a:rPr lang="en-US" b="0" i="0" dirty="0">
                <a:effectLst/>
                <a:latin typeface="Söhne"/>
              </a:rPr>
              <a:t>"It took some time to organize my idea and turn it into a product."</a:t>
            </a:r>
          </a:p>
          <a:p>
            <a:pPr marL="158750" indent="0">
              <a:buNone/>
            </a:pPr>
            <a:br>
              <a:rPr lang="en-US" dirty="0"/>
            </a:br>
            <a:endParaRPr dirty="0"/>
          </a:p>
        </p:txBody>
      </p:sp>
    </p:spTree>
    <p:extLst>
      <p:ext uri="{BB962C8B-B14F-4D97-AF65-F5344CB8AC3E}">
        <p14:creationId xmlns:p14="http://schemas.microsoft.com/office/powerpoint/2010/main" val="2671085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f63248dfc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f63248dfc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19154bae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19154bae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f65840171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f65840171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So, my project is divided into 4 general content groups. </a:t>
            </a:r>
          </a:p>
          <a:p>
            <a:pPr marL="0" lvl="0" indent="0" algn="l" rtl="0">
              <a:spcBef>
                <a:spcPts val="0"/>
              </a:spcBef>
              <a:spcAft>
                <a:spcPts val="0"/>
              </a:spcAft>
              <a:buNone/>
            </a:pPr>
            <a:r>
              <a:rPr lang="en-US" b="0" i="0" dirty="0">
                <a:solidFill>
                  <a:srgbClr val="D1D5DB"/>
                </a:solidFill>
                <a:effectLst/>
                <a:latin typeface="Söhne"/>
              </a:rPr>
              <a:t>In the first step, we will talk a little about how the idea came about, and the key concepts that I will use throughout the presentation.</a:t>
            </a:r>
          </a:p>
          <a:p>
            <a:pPr marL="0" lvl="0" indent="0" algn="l" rtl="0">
              <a:spcBef>
                <a:spcPts val="0"/>
              </a:spcBef>
              <a:spcAft>
                <a:spcPts val="0"/>
              </a:spcAft>
              <a:buNone/>
            </a:pPr>
            <a:r>
              <a:rPr lang="en-US" b="0" i="0" dirty="0">
                <a:solidFill>
                  <a:srgbClr val="D1D5DB"/>
                </a:solidFill>
                <a:effectLst/>
                <a:latin typeface="Söhne"/>
              </a:rPr>
              <a:t>Next, I will present how the work was structured and the necessary steps to reach the final result: a Lead Score App. After seeing how it works, we will discuss some of the main adversities I encountered while doing this project, as well as all the improvements I will implement.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f65840171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f65840171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err="1"/>
              <a:t>Lets</a:t>
            </a:r>
            <a:r>
              <a:rPr lang="pt-PT" dirty="0"/>
              <a:t> </a:t>
            </a:r>
            <a:r>
              <a:rPr lang="pt-PT" dirty="0" err="1"/>
              <a:t>start</a:t>
            </a:r>
            <a:r>
              <a:rPr lang="pt-PT" dirty="0"/>
              <a:t> </a:t>
            </a:r>
            <a:r>
              <a:rPr lang="pt-PT" dirty="0" err="1"/>
              <a:t>with</a:t>
            </a:r>
            <a:r>
              <a:rPr lang="pt-PT" dirty="0"/>
              <a:t> </a:t>
            </a:r>
            <a:r>
              <a:rPr lang="pt-PT" dirty="0" err="1"/>
              <a:t>the</a:t>
            </a:r>
            <a:r>
              <a:rPr lang="pt-PT" dirty="0"/>
              <a:t> </a:t>
            </a:r>
            <a:r>
              <a:rPr lang="pt-PT" dirty="0" err="1"/>
              <a:t>first</a:t>
            </a:r>
            <a:r>
              <a:rPr lang="pt-PT" dirty="0"/>
              <a:t> </a:t>
            </a:r>
            <a:r>
              <a:rPr lang="pt-PT" dirty="0" err="1"/>
              <a:t>topic</a:t>
            </a:r>
            <a:endParaRPr lang="pt-PT"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noProof="0" dirty="0"/>
              <a:t>As some of you already knows I came from a professional marketing background and at some point of my career I was “the all marketing team” . So I needed to be the creative, the copywriter, the designer and even the call center agent. </a:t>
            </a:r>
          </a:p>
          <a:p>
            <a:pPr marL="228600" lvl="0" indent="-228600" algn="l" rtl="0">
              <a:spcBef>
                <a:spcPts val="0"/>
              </a:spcBef>
              <a:spcAft>
                <a:spcPts val="0"/>
              </a:spcAft>
              <a:buAutoNum type="arabicPeriod"/>
            </a:pPr>
            <a:endParaRPr lang="en-US" noProof="0" dirty="0"/>
          </a:p>
          <a:p>
            <a:pPr marL="0" lvl="0" indent="0" algn="l" rtl="0">
              <a:spcBef>
                <a:spcPts val="0"/>
              </a:spcBef>
              <a:spcAft>
                <a:spcPts val="0"/>
              </a:spcAft>
              <a:buNone/>
            </a:pPr>
            <a:r>
              <a:rPr lang="en-US" b="0" i="0" dirty="0">
                <a:solidFill>
                  <a:srgbClr val="D1D5DB"/>
                </a:solidFill>
                <a:effectLst/>
                <a:latin typeface="Söhne"/>
              </a:rPr>
              <a:t>One of the most frustrating things I have ever done (and note that I already have been the person who handed out flyers to strangers at the subway entrance) was having to call someone who filled out an online form, saying they wanted to be contacted to learn more about a product/service, and as soon as they answer the call and I identify myself, the response is: I don't want to hear it, I'm not interested!“</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noProof="0" dirty="0">
                <a:solidFill>
                  <a:srgbClr val="D1D5DB"/>
                </a:solidFill>
                <a:effectLst/>
                <a:latin typeface="Söhne"/>
              </a:rPr>
              <a:t>Because of that I decide that would be interesting </a:t>
            </a:r>
          </a:p>
          <a:p>
            <a:pPr marL="0" lvl="0" indent="0" algn="l" rtl="0">
              <a:spcBef>
                <a:spcPts val="0"/>
              </a:spcBef>
              <a:spcAft>
                <a:spcPts val="0"/>
              </a:spcAft>
              <a:buNone/>
            </a:pPr>
            <a:endParaRPr lang="en-US" noProof="0" dirty="0"/>
          </a:p>
          <a:p>
            <a:pPr marL="0" lvl="0" indent="0" algn="l" rtl="0">
              <a:spcBef>
                <a:spcPts val="0"/>
              </a:spcBef>
              <a:spcAft>
                <a:spcPts val="0"/>
              </a:spcAft>
              <a:buNone/>
            </a:pPr>
            <a:r>
              <a:rPr lang="en-US" noProof="0" dirty="0"/>
              <a:t>2. Create a tool that allows teams work more efficiently. If you can invest your time with something you know that has high probabilities of work, why would you “waste” you time doing something that probably doesn’t?</a:t>
            </a:r>
          </a:p>
          <a:p>
            <a:pPr marL="0" lvl="0" indent="0" algn="l" rtl="0">
              <a:spcBef>
                <a:spcPts val="0"/>
              </a:spcBef>
              <a:spcAft>
                <a:spcPts val="0"/>
              </a:spcAft>
              <a:buNone/>
            </a:pPr>
            <a:endParaRPr lang="en-US" noProof="0" dirty="0"/>
          </a:p>
          <a:p>
            <a:pPr marL="0" lvl="0" indent="0" algn="l" rtl="0">
              <a:spcBef>
                <a:spcPts val="0"/>
              </a:spcBef>
              <a:spcAft>
                <a:spcPts val="0"/>
              </a:spcAft>
              <a:buNone/>
            </a:pPr>
            <a:r>
              <a:rPr lang="en-US" noProof="0" dirty="0"/>
              <a:t>3. I</a:t>
            </a:r>
            <a:r>
              <a:rPr lang="en-US" b="0" i="0" dirty="0">
                <a:solidFill>
                  <a:srgbClr val="D1D5DB"/>
                </a:solidFill>
                <a:effectLst/>
                <a:latin typeface="Söhne"/>
              </a:rPr>
              <a:t>t is a topic with current market relevance because there are increasingly more data available, and knowing how to handle and utilize them is a competitive strategy can make companies stand out from the competition.</a:t>
            </a:r>
            <a:endParaRPr lang="en-US" noProof="0" dirty="0"/>
          </a:p>
          <a:p>
            <a:pPr marL="0" lvl="0" indent="0" algn="l" rtl="0">
              <a:spcBef>
                <a:spcPts val="0"/>
              </a:spcBef>
              <a:spcAft>
                <a:spcPts val="0"/>
              </a:spcAft>
              <a:buNone/>
            </a:pPr>
            <a:endParaRPr lang="pt-PT" dirty="0"/>
          </a:p>
          <a:p>
            <a:pPr marL="0" lvl="0" indent="0" algn="l" rtl="0">
              <a:spcBef>
                <a:spcPts val="0"/>
              </a:spcBef>
              <a:spcAft>
                <a:spcPts val="0"/>
              </a:spcAft>
              <a:buNone/>
            </a:pPr>
            <a:r>
              <a:rPr lang="pt-PT" dirty="0"/>
              <a:t>4. </a:t>
            </a:r>
            <a:r>
              <a:rPr lang="en-US" b="0" i="0" dirty="0">
                <a:solidFill>
                  <a:srgbClr val="D1D5DB"/>
                </a:solidFill>
                <a:effectLst/>
                <a:latin typeface="Söhne"/>
              </a:rPr>
              <a:t>This project contributes to the way current businesses operate and compete in the modern market.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dd26329cfb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dd26329cfb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D1D5DB"/>
                </a:solidFill>
                <a:effectLst/>
                <a:latin typeface="Söhne"/>
              </a:rPr>
              <a:t>"You work at a company that has ongoing marketing strategies - collecting contacts from potential consumers. Here are some examples of how they can do that.“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D1D5DB"/>
                </a:solidFill>
                <a:effectLst/>
                <a:latin typeface="Söhne"/>
              </a:rPr>
              <a:t>"Probably some of you have already heard the word 'leads,' and others haven't! What is a lead, after all?"</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dd26329cfb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dd26329cfb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dk2"/>
                </a:solidFill>
                <a:latin typeface="Fira Code"/>
                <a:ea typeface="Fira Code"/>
                <a:cs typeface="Fira Code"/>
              </a:rPr>
              <a:t>There are two ways to resolve this situation: 1- randomly choose contacts from my database (we have the problem of choosing many results that are not relevant, we waste time and money) or, 2- create a prediction model that indicates which profiles are most likely to convert into a sale </a:t>
            </a:r>
            <a:endParaRPr lang="en-US" sz="1100" dirty="0">
              <a:solidFill>
                <a:schemeClr val="dk2"/>
              </a:solidFill>
              <a:latin typeface="Fira Code"/>
              <a:ea typeface="Fira Code"/>
              <a:cs typeface="Fira Code"/>
              <a:sym typeface="Fira Code"/>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587642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"And that's how the idea to create Score.it emerged, an app that assesses the likelihood of a certain lead profile becoming an actual consumer.“</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Score it</a:t>
            </a:r>
          </a:p>
          <a:p>
            <a:pPr marL="0" lvl="0" indent="0" algn="l" rtl="0">
              <a:spcBef>
                <a:spcPts val="0"/>
              </a:spcBef>
              <a:spcAft>
                <a:spcPts val="0"/>
              </a:spcAft>
              <a:buNone/>
            </a:pPr>
            <a:endParaRPr lang="pt-PT" dirty="0"/>
          </a:p>
          <a:p>
            <a:pPr marL="0" lvl="0" indent="0" algn="l" rtl="0">
              <a:spcBef>
                <a:spcPts val="0"/>
              </a:spcBef>
              <a:spcAft>
                <a:spcPts val="0"/>
              </a:spcAft>
              <a:buNone/>
            </a:pPr>
            <a:r>
              <a:rPr lang="pt-PT" dirty="0" err="1"/>
              <a:t>An</a:t>
            </a:r>
            <a:r>
              <a:rPr lang="pt-PT" dirty="0"/>
              <a:t> inteligente </a:t>
            </a:r>
            <a:r>
              <a:rPr lang="pt-PT" dirty="0" err="1"/>
              <a:t>tool</a:t>
            </a:r>
            <a:r>
              <a:rPr lang="pt-PT" dirty="0"/>
              <a:t> </a:t>
            </a:r>
            <a:r>
              <a:rPr lang="pt-PT" dirty="0" err="1"/>
              <a:t>designed</a:t>
            </a:r>
            <a:r>
              <a:rPr lang="pt-PT" dirty="0"/>
              <a:t> to </a:t>
            </a:r>
            <a:r>
              <a:rPr lang="pt-PT" dirty="0" err="1"/>
              <a:t>calculate</a:t>
            </a:r>
            <a:r>
              <a:rPr lang="pt-PT" dirty="0"/>
              <a:t> lead scores for potencial </a:t>
            </a:r>
            <a:r>
              <a:rPr lang="pt-PT" dirty="0" err="1"/>
              <a:t>customers</a:t>
            </a:r>
            <a:r>
              <a:rPr lang="pt-PT" dirty="0"/>
              <a:t> </a:t>
            </a:r>
            <a:r>
              <a:rPr lang="pt-PT" dirty="0" err="1"/>
              <a:t>based</a:t>
            </a:r>
            <a:r>
              <a:rPr lang="pt-PT" dirty="0"/>
              <a:t> </a:t>
            </a:r>
            <a:r>
              <a:rPr lang="pt-PT" dirty="0" err="1"/>
              <a:t>on</a:t>
            </a:r>
            <a:r>
              <a:rPr lang="pt-PT" dirty="0"/>
              <a:t> </a:t>
            </a:r>
            <a:r>
              <a:rPr lang="pt-PT" dirty="0" err="1"/>
              <a:t>their</a:t>
            </a:r>
            <a:r>
              <a:rPr lang="pt-PT" dirty="0"/>
              <a:t> </a:t>
            </a:r>
            <a:r>
              <a:rPr lang="pt-PT" dirty="0" err="1"/>
              <a:t>activity</a:t>
            </a:r>
            <a:r>
              <a:rPr lang="pt-PT" dirty="0"/>
              <a:t> </a:t>
            </a:r>
            <a:r>
              <a:rPr lang="pt-PT" dirty="0" err="1"/>
              <a:t>attributes</a:t>
            </a:r>
            <a:r>
              <a:rPr lang="pt-PT" dirty="0"/>
              <a:t> </a:t>
            </a:r>
            <a:r>
              <a:rPr lang="pt-PT" dirty="0" err="1"/>
              <a:t>and</a:t>
            </a:r>
            <a:r>
              <a:rPr lang="pt-PT" dirty="0"/>
              <a:t> </a:t>
            </a:r>
            <a:r>
              <a:rPr lang="pt-PT" dirty="0" err="1"/>
              <a:t>intentions</a:t>
            </a:r>
            <a:r>
              <a:rPr lang="pt-PT" dirty="0"/>
              <a:t>. </a:t>
            </a:r>
          </a:p>
          <a:p>
            <a:pPr marL="0" lvl="0" indent="0" algn="l" rtl="0">
              <a:spcBef>
                <a:spcPts val="0"/>
              </a:spcBef>
              <a:spcAft>
                <a:spcPts val="0"/>
              </a:spcAft>
              <a:buNone/>
            </a:pPr>
            <a:r>
              <a:rPr lang="pt-PT" dirty="0"/>
              <a:t>Maximize </a:t>
            </a:r>
            <a:r>
              <a:rPr lang="pt-PT" dirty="0" err="1"/>
              <a:t>profits</a:t>
            </a:r>
            <a:endParaRPr lang="pt-PT" dirty="0"/>
          </a:p>
          <a:p>
            <a:pPr marL="0" lvl="0" indent="0" algn="l" rtl="0">
              <a:spcBef>
                <a:spcPts val="0"/>
              </a:spcBef>
              <a:spcAft>
                <a:spcPts val="0"/>
              </a:spcAft>
              <a:buNone/>
            </a:pPr>
            <a:r>
              <a:rPr lang="en-US" b="0" i="0" dirty="0">
                <a:solidFill>
                  <a:srgbClr val="D1D5DB"/>
                </a:solidFill>
                <a:effectLst/>
                <a:latin typeface="Söhne"/>
              </a:rPr>
              <a:t>It allows the company to put more effort into profiles that have a higher probability of converting.</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Extra - </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11d4aaef72b_0_4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11d4aaef72b_0_4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19154bae9d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19154bae9d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err="1"/>
              <a:t>Kaggle</a:t>
            </a:r>
            <a:r>
              <a:rPr lang="pt-PT" dirty="0"/>
              <a:t> - </a:t>
            </a:r>
            <a:r>
              <a:rPr lang="en-US" b="0" i="0" dirty="0">
                <a:solidFill>
                  <a:srgbClr val="3C4043"/>
                </a:solidFill>
                <a:effectLst/>
                <a:latin typeface="Inter"/>
              </a:rPr>
              <a:t>An education company named X Education sells online courses to industry professionals. On any given day, many professionals who are interested in the courses land on their website and browse for courses.</a:t>
            </a:r>
          </a:p>
          <a:p>
            <a:pPr marL="0" lvl="0" indent="0" algn="l" rtl="0">
              <a:spcBef>
                <a:spcPts val="0"/>
              </a:spcBef>
              <a:spcAft>
                <a:spcPts val="0"/>
              </a:spcAft>
              <a:buNone/>
            </a:pPr>
            <a:endParaRPr lang="en-US" b="0" i="0" dirty="0">
              <a:solidFill>
                <a:srgbClr val="3C4043"/>
              </a:solidFill>
              <a:effectLst/>
              <a:latin typeface="Inter"/>
            </a:endParaRPr>
          </a:p>
          <a:p>
            <a:pPr marL="0" lvl="0" indent="0" algn="l" rtl="0">
              <a:spcBef>
                <a:spcPts val="0"/>
              </a:spcBef>
              <a:spcAft>
                <a:spcPts val="0"/>
              </a:spcAft>
              <a:buNone/>
            </a:pPr>
            <a:r>
              <a:rPr lang="en-US" b="0" i="0" dirty="0">
                <a:solidFill>
                  <a:srgbClr val="3C4043"/>
                </a:solidFill>
                <a:effectLst/>
                <a:latin typeface="Inter"/>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 name="Google Shape;14;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 name="Google Shape;17;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11">
    <p:spTree>
      <p:nvGrpSpPr>
        <p:cNvPr id="1" name="Shape 245"/>
        <p:cNvGrpSpPr/>
        <p:nvPr/>
      </p:nvGrpSpPr>
      <p:grpSpPr>
        <a:xfrm>
          <a:off x="0" y="0"/>
          <a:ext cx="0" cy="0"/>
          <a:chOff x="0" y="0"/>
          <a:chExt cx="0" cy="0"/>
        </a:xfrm>
      </p:grpSpPr>
      <p:sp>
        <p:nvSpPr>
          <p:cNvPr id="246" name="Google Shape;246;p24"/>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txBox="1">
            <a:spLocks noGrp="1"/>
          </p:cNvSpPr>
          <p:nvPr>
            <p:ph type="title"/>
          </p:nvPr>
        </p:nvSpPr>
        <p:spPr>
          <a:xfrm>
            <a:off x="1189650" y="858750"/>
            <a:ext cx="6866100" cy="79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8" name="Google Shape;248;p24"/>
          <p:cNvSpPr txBox="1">
            <a:spLocks noGrp="1"/>
          </p:cNvSpPr>
          <p:nvPr>
            <p:ph type="subTitle" idx="1"/>
          </p:nvPr>
        </p:nvSpPr>
        <p:spPr>
          <a:xfrm>
            <a:off x="4673250" y="2642950"/>
            <a:ext cx="32811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9" name="Google Shape;249;p24"/>
          <p:cNvGrpSpPr/>
          <p:nvPr/>
        </p:nvGrpSpPr>
        <p:grpSpPr>
          <a:xfrm>
            <a:off x="8424000" y="209250"/>
            <a:ext cx="433550" cy="78899"/>
            <a:chOff x="8424000" y="285450"/>
            <a:chExt cx="433550" cy="78899"/>
          </a:xfrm>
        </p:grpSpPr>
        <p:cxnSp>
          <p:nvCxnSpPr>
            <p:cNvPr id="250" name="Google Shape;250;p2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1" name="Google Shape;251;p2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24"/>
            <p:cNvGrpSpPr/>
            <p:nvPr/>
          </p:nvGrpSpPr>
          <p:grpSpPr>
            <a:xfrm>
              <a:off x="8785929" y="285450"/>
              <a:ext cx="71621" cy="78899"/>
              <a:chOff x="3621700" y="273825"/>
              <a:chExt cx="100875" cy="111125"/>
            </a:xfrm>
          </p:grpSpPr>
          <p:cxnSp>
            <p:nvCxnSpPr>
              <p:cNvPr id="253" name="Google Shape;253;p2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54" name="Google Shape;254;p2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255" name="Google Shape;255;p24"/>
          <p:cNvSpPr txBox="1">
            <a:spLocks noGrp="1"/>
          </p:cNvSpPr>
          <p:nvPr>
            <p:ph type="subTitle" idx="2"/>
          </p:nvPr>
        </p:nvSpPr>
        <p:spPr>
          <a:xfrm>
            <a:off x="1189650" y="2642950"/>
            <a:ext cx="32811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4">
  <p:cSld name="CUSTOM_2_1_1">
    <p:spTree>
      <p:nvGrpSpPr>
        <p:cNvPr id="1" name="Shape 268"/>
        <p:cNvGrpSpPr/>
        <p:nvPr/>
      </p:nvGrpSpPr>
      <p:grpSpPr>
        <a:xfrm>
          <a:off x="0" y="0"/>
          <a:ext cx="0" cy="0"/>
          <a:chOff x="0" y="0"/>
          <a:chExt cx="0" cy="0"/>
        </a:xfrm>
      </p:grpSpPr>
      <p:sp>
        <p:nvSpPr>
          <p:cNvPr id="269" name="Google Shape;269;p26"/>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txBox="1">
            <a:spLocks noGrp="1"/>
          </p:cNvSpPr>
          <p:nvPr>
            <p:ph type="subTitle" idx="1"/>
          </p:nvPr>
        </p:nvSpPr>
        <p:spPr>
          <a:xfrm>
            <a:off x="2450700" y="2569350"/>
            <a:ext cx="4242600" cy="891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26"/>
          <p:cNvSpPr txBox="1">
            <a:spLocks noGrp="1"/>
          </p:cNvSpPr>
          <p:nvPr>
            <p:ph type="title"/>
          </p:nvPr>
        </p:nvSpPr>
        <p:spPr>
          <a:xfrm>
            <a:off x="1796250" y="1266475"/>
            <a:ext cx="5551500" cy="130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72" name="Google Shape;272;p26"/>
          <p:cNvGrpSpPr/>
          <p:nvPr/>
        </p:nvGrpSpPr>
        <p:grpSpPr>
          <a:xfrm>
            <a:off x="8424000" y="209250"/>
            <a:ext cx="433550" cy="78899"/>
            <a:chOff x="8424000" y="285450"/>
            <a:chExt cx="433550" cy="78899"/>
          </a:xfrm>
        </p:grpSpPr>
        <p:cxnSp>
          <p:nvCxnSpPr>
            <p:cNvPr id="273" name="Google Shape;273;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74" name="Google Shape;274;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6"/>
            <p:cNvGrpSpPr/>
            <p:nvPr/>
          </p:nvGrpSpPr>
          <p:grpSpPr>
            <a:xfrm>
              <a:off x="8785929" y="285450"/>
              <a:ext cx="71621" cy="78899"/>
              <a:chOff x="3621700" y="273825"/>
              <a:chExt cx="100875" cy="111125"/>
            </a:xfrm>
          </p:grpSpPr>
          <p:cxnSp>
            <p:nvCxnSpPr>
              <p:cNvPr id="276" name="Google Shape;276;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77" name="Google Shape;277;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5">
  <p:cSld name="CUSTOM_2_1_1_2">
    <p:spTree>
      <p:nvGrpSpPr>
        <p:cNvPr id="1" name="Shape 278"/>
        <p:cNvGrpSpPr/>
        <p:nvPr/>
      </p:nvGrpSpPr>
      <p:grpSpPr>
        <a:xfrm>
          <a:off x="0" y="0"/>
          <a:ext cx="0" cy="0"/>
          <a:chOff x="0" y="0"/>
          <a:chExt cx="0" cy="0"/>
        </a:xfrm>
      </p:grpSpPr>
      <p:sp>
        <p:nvSpPr>
          <p:cNvPr id="279" name="Google Shape;279;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txBox="1">
            <a:spLocks noGrp="1"/>
          </p:cNvSpPr>
          <p:nvPr>
            <p:ph type="subTitle" idx="1"/>
          </p:nvPr>
        </p:nvSpPr>
        <p:spPr>
          <a:xfrm>
            <a:off x="894700" y="2569350"/>
            <a:ext cx="3897600" cy="891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1" name="Google Shape;281;p27"/>
          <p:cNvSpPr txBox="1">
            <a:spLocks noGrp="1"/>
          </p:cNvSpPr>
          <p:nvPr>
            <p:ph type="title"/>
          </p:nvPr>
        </p:nvSpPr>
        <p:spPr>
          <a:xfrm>
            <a:off x="894700" y="1266475"/>
            <a:ext cx="3897600" cy="1302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82" name="Google Shape;282;p27"/>
          <p:cNvGrpSpPr/>
          <p:nvPr/>
        </p:nvGrpSpPr>
        <p:grpSpPr>
          <a:xfrm>
            <a:off x="8424000" y="209250"/>
            <a:ext cx="433550" cy="78899"/>
            <a:chOff x="8424000" y="285450"/>
            <a:chExt cx="433550" cy="78899"/>
          </a:xfrm>
        </p:grpSpPr>
        <p:cxnSp>
          <p:nvCxnSpPr>
            <p:cNvPr id="283" name="Google Shape;283;p2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84" name="Google Shape;284;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27"/>
            <p:cNvGrpSpPr/>
            <p:nvPr/>
          </p:nvGrpSpPr>
          <p:grpSpPr>
            <a:xfrm>
              <a:off x="8785929" y="285450"/>
              <a:ext cx="71621" cy="78899"/>
              <a:chOff x="3621700" y="273825"/>
              <a:chExt cx="100875" cy="111125"/>
            </a:xfrm>
          </p:grpSpPr>
          <p:cxnSp>
            <p:nvCxnSpPr>
              <p:cNvPr id="286" name="Google Shape;286;p2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87" name="Google Shape;287;p2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4">
  <p:cSld name="CUSTOM_12_1">
    <p:spTree>
      <p:nvGrpSpPr>
        <p:cNvPr id="1" name="Shape 345"/>
        <p:cNvGrpSpPr/>
        <p:nvPr/>
      </p:nvGrpSpPr>
      <p:grpSpPr>
        <a:xfrm>
          <a:off x="0" y="0"/>
          <a:ext cx="0" cy="0"/>
          <a:chOff x="0" y="0"/>
          <a:chExt cx="0" cy="0"/>
        </a:xfrm>
      </p:grpSpPr>
      <p:sp>
        <p:nvSpPr>
          <p:cNvPr id="346" name="Google Shape;346;p33"/>
          <p:cNvSpPr/>
          <p:nvPr/>
        </p:nvSpPr>
        <p:spPr>
          <a:xfrm>
            <a:off x="720000" y="1188900"/>
            <a:ext cx="7704000" cy="16077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720000" y="2995826"/>
            <a:ext cx="7704000" cy="16077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txBox="1">
            <a:spLocks noGrp="1"/>
          </p:cNvSpPr>
          <p:nvPr>
            <p:ph type="subTitle" idx="1"/>
          </p:nvPr>
        </p:nvSpPr>
        <p:spPr>
          <a:xfrm>
            <a:off x="2427050" y="1437909"/>
            <a:ext cx="555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49" name="Google Shape;349;p33"/>
          <p:cNvSpPr txBox="1">
            <a:spLocks noGrp="1"/>
          </p:cNvSpPr>
          <p:nvPr>
            <p:ph type="subTitle" idx="2"/>
          </p:nvPr>
        </p:nvSpPr>
        <p:spPr>
          <a:xfrm>
            <a:off x="2433025" y="3225425"/>
            <a:ext cx="555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0" name="Google Shape;350;p33"/>
          <p:cNvSpPr txBox="1">
            <a:spLocks noGrp="1"/>
          </p:cNvSpPr>
          <p:nvPr>
            <p:ph type="subTitle" idx="3"/>
          </p:nvPr>
        </p:nvSpPr>
        <p:spPr>
          <a:xfrm>
            <a:off x="2427050" y="1899609"/>
            <a:ext cx="5554500" cy="652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33"/>
          <p:cNvSpPr txBox="1">
            <a:spLocks noGrp="1"/>
          </p:cNvSpPr>
          <p:nvPr>
            <p:ph type="subTitle" idx="4"/>
          </p:nvPr>
        </p:nvSpPr>
        <p:spPr>
          <a:xfrm>
            <a:off x="2433025" y="3687425"/>
            <a:ext cx="5554500" cy="652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2" name="Google Shape;352;p3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53" name="Google Shape;353;p33"/>
          <p:cNvGrpSpPr/>
          <p:nvPr/>
        </p:nvGrpSpPr>
        <p:grpSpPr>
          <a:xfrm>
            <a:off x="8424000" y="209250"/>
            <a:ext cx="433550" cy="78899"/>
            <a:chOff x="8424000" y="285450"/>
            <a:chExt cx="433550" cy="78899"/>
          </a:xfrm>
        </p:grpSpPr>
        <p:cxnSp>
          <p:nvCxnSpPr>
            <p:cNvPr id="354" name="Google Shape;354;p3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55" name="Google Shape;355;p3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3"/>
            <p:cNvGrpSpPr/>
            <p:nvPr/>
          </p:nvGrpSpPr>
          <p:grpSpPr>
            <a:xfrm>
              <a:off x="8785929" y="285450"/>
              <a:ext cx="71621" cy="78899"/>
              <a:chOff x="3621700" y="273825"/>
              <a:chExt cx="100875" cy="111125"/>
            </a:xfrm>
          </p:grpSpPr>
          <p:cxnSp>
            <p:nvCxnSpPr>
              <p:cNvPr id="357" name="Google Shape;357;p3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58" name="Google Shape;358;p3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359"/>
        <p:cNvGrpSpPr/>
        <p:nvPr/>
      </p:nvGrpSpPr>
      <p:grpSpPr>
        <a:xfrm>
          <a:off x="0" y="0"/>
          <a:ext cx="0" cy="0"/>
          <a:chOff x="0" y="0"/>
          <a:chExt cx="0" cy="0"/>
        </a:xfrm>
      </p:grpSpPr>
      <p:sp>
        <p:nvSpPr>
          <p:cNvPr id="360" name="Google Shape;360;p34"/>
          <p:cNvSpPr/>
          <p:nvPr/>
        </p:nvSpPr>
        <p:spPr>
          <a:xfrm>
            <a:off x="723675"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3319693"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5915724"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txBox="1">
            <a:spLocks noGrp="1"/>
          </p:cNvSpPr>
          <p:nvPr>
            <p:ph type="title"/>
          </p:nvPr>
        </p:nvSpPr>
        <p:spPr>
          <a:xfrm>
            <a:off x="891995"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4" name="Google Shape;364;p34"/>
          <p:cNvSpPr txBox="1">
            <a:spLocks noGrp="1"/>
          </p:cNvSpPr>
          <p:nvPr>
            <p:ph type="subTitle" idx="1"/>
          </p:nvPr>
        </p:nvSpPr>
        <p:spPr>
          <a:xfrm>
            <a:off x="891995" y="3023144"/>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5" name="Google Shape;365;p34"/>
          <p:cNvSpPr txBox="1">
            <a:spLocks noGrp="1"/>
          </p:cNvSpPr>
          <p:nvPr>
            <p:ph type="title" idx="2"/>
          </p:nvPr>
        </p:nvSpPr>
        <p:spPr>
          <a:xfrm>
            <a:off x="3483900"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6" name="Google Shape;366;p34"/>
          <p:cNvSpPr txBox="1">
            <a:spLocks noGrp="1"/>
          </p:cNvSpPr>
          <p:nvPr>
            <p:ph type="subTitle" idx="3"/>
          </p:nvPr>
        </p:nvSpPr>
        <p:spPr>
          <a:xfrm>
            <a:off x="3483900" y="3023137"/>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7" name="Google Shape;367;p34"/>
          <p:cNvSpPr txBox="1">
            <a:spLocks noGrp="1"/>
          </p:cNvSpPr>
          <p:nvPr>
            <p:ph type="title" idx="4"/>
          </p:nvPr>
        </p:nvSpPr>
        <p:spPr>
          <a:xfrm>
            <a:off x="6071355" y="2553300"/>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8" name="Google Shape;368;p34"/>
          <p:cNvSpPr txBox="1">
            <a:spLocks noGrp="1"/>
          </p:cNvSpPr>
          <p:nvPr>
            <p:ph type="subTitle" idx="5"/>
          </p:nvPr>
        </p:nvSpPr>
        <p:spPr>
          <a:xfrm>
            <a:off x="6071355" y="3023162"/>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9" name="Google Shape;369;p34"/>
          <p:cNvSpPr txBox="1">
            <a:spLocks noGrp="1"/>
          </p:cNvSpPr>
          <p:nvPr>
            <p:ph type="title" idx="6"/>
          </p:nvPr>
        </p:nvSpPr>
        <p:spPr>
          <a:xfrm>
            <a:off x="720000" y="540000"/>
            <a:ext cx="454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70" name="Google Shape;370;p34"/>
          <p:cNvGrpSpPr/>
          <p:nvPr/>
        </p:nvGrpSpPr>
        <p:grpSpPr>
          <a:xfrm>
            <a:off x="8424000" y="209250"/>
            <a:ext cx="433550" cy="78899"/>
            <a:chOff x="8424000" y="285450"/>
            <a:chExt cx="433550" cy="78899"/>
          </a:xfrm>
        </p:grpSpPr>
        <p:cxnSp>
          <p:nvCxnSpPr>
            <p:cNvPr id="371" name="Google Shape;371;p3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72" name="Google Shape;372;p3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34"/>
            <p:cNvGrpSpPr/>
            <p:nvPr/>
          </p:nvGrpSpPr>
          <p:grpSpPr>
            <a:xfrm>
              <a:off x="8785929" y="285450"/>
              <a:ext cx="71621" cy="78899"/>
              <a:chOff x="3621700" y="273825"/>
              <a:chExt cx="100875" cy="111125"/>
            </a:xfrm>
          </p:grpSpPr>
          <p:cxnSp>
            <p:nvCxnSpPr>
              <p:cNvPr id="374" name="Google Shape;374;p3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75" name="Google Shape;375;p3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576"/>
        <p:cNvGrpSpPr/>
        <p:nvPr/>
      </p:nvGrpSpPr>
      <p:grpSpPr>
        <a:xfrm>
          <a:off x="0" y="0"/>
          <a:ext cx="0" cy="0"/>
          <a:chOff x="0" y="0"/>
          <a:chExt cx="0" cy="0"/>
        </a:xfrm>
      </p:grpSpPr>
      <p:sp>
        <p:nvSpPr>
          <p:cNvPr id="577" name="Google Shape;577;p47"/>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578" name="Google Shape;578;p47"/>
          <p:cNvGrpSpPr/>
          <p:nvPr/>
        </p:nvGrpSpPr>
        <p:grpSpPr>
          <a:xfrm>
            <a:off x="286625" y="3999999"/>
            <a:ext cx="145867" cy="958251"/>
            <a:chOff x="286625" y="3923799"/>
            <a:chExt cx="145867" cy="958251"/>
          </a:xfrm>
        </p:grpSpPr>
        <p:sp>
          <p:nvSpPr>
            <p:cNvPr id="579" name="Google Shape;579;p4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47"/>
            <p:cNvGrpSpPr/>
            <p:nvPr/>
          </p:nvGrpSpPr>
          <p:grpSpPr>
            <a:xfrm>
              <a:off x="298112" y="4342643"/>
              <a:ext cx="110182" cy="126862"/>
              <a:chOff x="281100" y="2027800"/>
              <a:chExt cx="140700" cy="162000"/>
            </a:xfrm>
          </p:grpSpPr>
          <p:sp>
            <p:nvSpPr>
              <p:cNvPr id="581" name="Google Shape;581;p4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47"/>
              <p:cNvGrpSpPr/>
              <p:nvPr/>
            </p:nvGrpSpPr>
            <p:grpSpPr>
              <a:xfrm>
                <a:off x="308875" y="2088450"/>
                <a:ext cx="85200" cy="40700"/>
                <a:chOff x="308875" y="2087000"/>
                <a:chExt cx="85200" cy="40700"/>
              </a:xfrm>
            </p:grpSpPr>
            <p:cxnSp>
              <p:nvCxnSpPr>
                <p:cNvPr id="583" name="Google Shape;583;p4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85" name="Google Shape;585;p47"/>
            <p:cNvGrpSpPr/>
            <p:nvPr/>
          </p:nvGrpSpPr>
          <p:grpSpPr>
            <a:xfrm>
              <a:off x="286625" y="3923799"/>
              <a:ext cx="133200" cy="133200"/>
              <a:chOff x="286625" y="3648899"/>
              <a:chExt cx="133200" cy="133200"/>
            </a:xfrm>
          </p:grpSpPr>
          <p:sp>
            <p:nvSpPr>
              <p:cNvPr id="586" name="Google Shape;586;p4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8" name="Google Shape;588;p47">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89" name="Google Shape;589;p4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0" name="Google Shape;590;p47"/>
          <p:cNvGrpSpPr/>
          <p:nvPr/>
        </p:nvGrpSpPr>
        <p:grpSpPr>
          <a:xfrm>
            <a:off x="8424000" y="209250"/>
            <a:ext cx="433550" cy="78899"/>
            <a:chOff x="8424000" y="285450"/>
            <a:chExt cx="433550" cy="78899"/>
          </a:xfrm>
        </p:grpSpPr>
        <p:cxnSp>
          <p:nvCxnSpPr>
            <p:cNvPr id="591" name="Google Shape;591;p4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92" name="Google Shape;592;p4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47"/>
            <p:cNvGrpSpPr/>
            <p:nvPr/>
          </p:nvGrpSpPr>
          <p:grpSpPr>
            <a:xfrm>
              <a:off x="8785929" y="285450"/>
              <a:ext cx="71621" cy="78899"/>
              <a:chOff x="3621700" y="273825"/>
              <a:chExt cx="100875" cy="111125"/>
            </a:xfrm>
          </p:grpSpPr>
          <p:cxnSp>
            <p:nvCxnSpPr>
              <p:cNvPr id="594" name="Google Shape;594;p4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95" name="Google Shape;595;p4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596" name="Google Shape;596;p47"/>
          <p:cNvGrpSpPr/>
          <p:nvPr/>
        </p:nvGrpSpPr>
        <p:grpSpPr>
          <a:xfrm>
            <a:off x="299286" y="189025"/>
            <a:ext cx="133205" cy="119344"/>
            <a:chOff x="222150" y="185025"/>
            <a:chExt cx="170100" cy="152400"/>
          </a:xfrm>
        </p:grpSpPr>
        <p:cxnSp>
          <p:nvCxnSpPr>
            <p:cNvPr id="597" name="Google Shape;597;p4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98" name="Google Shape;598;p4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99" name="Google Shape;599;p4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600"/>
        <p:cNvGrpSpPr/>
        <p:nvPr/>
      </p:nvGrpSpPr>
      <p:grpSpPr>
        <a:xfrm>
          <a:off x="0" y="0"/>
          <a:ext cx="0" cy="0"/>
          <a:chOff x="0" y="0"/>
          <a:chExt cx="0" cy="0"/>
        </a:xfrm>
      </p:grpSpPr>
      <p:sp>
        <p:nvSpPr>
          <p:cNvPr id="601" name="Google Shape;601;p48"/>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02" name="Google Shape;602;p48"/>
          <p:cNvGrpSpPr/>
          <p:nvPr/>
        </p:nvGrpSpPr>
        <p:grpSpPr>
          <a:xfrm>
            <a:off x="286625" y="3999999"/>
            <a:ext cx="145867" cy="958251"/>
            <a:chOff x="286625" y="3923799"/>
            <a:chExt cx="145867" cy="958251"/>
          </a:xfrm>
        </p:grpSpPr>
        <p:sp>
          <p:nvSpPr>
            <p:cNvPr id="603" name="Google Shape;603;p4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48"/>
            <p:cNvGrpSpPr/>
            <p:nvPr/>
          </p:nvGrpSpPr>
          <p:grpSpPr>
            <a:xfrm>
              <a:off x="298112" y="4342643"/>
              <a:ext cx="110182" cy="126862"/>
              <a:chOff x="281100" y="2027800"/>
              <a:chExt cx="140700" cy="162000"/>
            </a:xfrm>
          </p:grpSpPr>
          <p:sp>
            <p:nvSpPr>
              <p:cNvPr id="605" name="Google Shape;605;p4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48"/>
              <p:cNvGrpSpPr/>
              <p:nvPr/>
            </p:nvGrpSpPr>
            <p:grpSpPr>
              <a:xfrm>
                <a:off x="308875" y="2088450"/>
                <a:ext cx="85200" cy="40700"/>
                <a:chOff x="308875" y="2087000"/>
                <a:chExt cx="85200" cy="40700"/>
              </a:xfrm>
            </p:grpSpPr>
            <p:cxnSp>
              <p:nvCxnSpPr>
                <p:cNvPr id="607" name="Google Shape;607;p4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09" name="Google Shape;609;p48"/>
            <p:cNvGrpSpPr/>
            <p:nvPr/>
          </p:nvGrpSpPr>
          <p:grpSpPr>
            <a:xfrm>
              <a:off x="286625" y="3923799"/>
              <a:ext cx="133200" cy="133200"/>
              <a:chOff x="286625" y="3648899"/>
              <a:chExt cx="133200" cy="133200"/>
            </a:xfrm>
          </p:grpSpPr>
          <p:sp>
            <p:nvSpPr>
              <p:cNvPr id="610" name="Google Shape;610;p4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2" name="Google Shape;612;p48">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613" name="Google Shape;613;p48"/>
          <p:cNvGrpSpPr/>
          <p:nvPr/>
        </p:nvGrpSpPr>
        <p:grpSpPr>
          <a:xfrm>
            <a:off x="8424000" y="209250"/>
            <a:ext cx="433550" cy="78899"/>
            <a:chOff x="8424000" y="285450"/>
            <a:chExt cx="433550" cy="78899"/>
          </a:xfrm>
        </p:grpSpPr>
        <p:cxnSp>
          <p:nvCxnSpPr>
            <p:cNvPr id="614" name="Google Shape;614;p4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615" name="Google Shape;615;p4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48"/>
            <p:cNvGrpSpPr/>
            <p:nvPr/>
          </p:nvGrpSpPr>
          <p:grpSpPr>
            <a:xfrm>
              <a:off x="8785929" y="285450"/>
              <a:ext cx="71621" cy="78899"/>
              <a:chOff x="3621700" y="273825"/>
              <a:chExt cx="100875" cy="111125"/>
            </a:xfrm>
          </p:grpSpPr>
          <p:cxnSp>
            <p:nvCxnSpPr>
              <p:cNvPr id="617" name="Google Shape;617;p4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18" name="Google Shape;618;p4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619" name="Google Shape;619;p48"/>
          <p:cNvGrpSpPr/>
          <p:nvPr/>
        </p:nvGrpSpPr>
        <p:grpSpPr>
          <a:xfrm>
            <a:off x="299286" y="189025"/>
            <a:ext cx="133205" cy="119344"/>
            <a:chOff x="222150" y="185025"/>
            <a:chExt cx="170100" cy="152400"/>
          </a:xfrm>
        </p:grpSpPr>
        <p:cxnSp>
          <p:nvCxnSpPr>
            <p:cNvPr id="620" name="Google Shape;620;p4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21" name="Google Shape;621;p4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22" name="Google Shape;622;p4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623"/>
        <p:cNvGrpSpPr/>
        <p:nvPr/>
      </p:nvGrpSpPr>
      <p:grpSpPr>
        <a:xfrm>
          <a:off x="0" y="0"/>
          <a:ext cx="0" cy="0"/>
          <a:chOff x="0" y="0"/>
          <a:chExt cx="0" cy="0"/>
        </a:xfrm>
      </p:grpSpPr>
      <p:sp>
        <p:nvSpPr>
          <p:cNvPr id="624" name="Google Shape;624;p4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 name="Google Shape;625;p49"/>
          <p:cNvGrpSpPr/>
          <p:nvPr/>
        </p:nvGrpSpPr>
        <p:grpSpPr>
          <a:xfrm>
            <a:off x="1028975" y="1070563"/>
            <a:ext cx="2136214" cy="3002387"/>
            <a:chOff x="5380450" y="1070563"/>
            <a:chExt cx="2136214" cy="3002387"/>
          </a:xfrm>
        </p:grpSpPr>
        <p:sp>
          <p:nvSpPr>
            <p:cNvPr id="626" name="Google Shape;626;p49"/>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9"/>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9"/>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9"/>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9"/>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49"/>
            <p:cNvGrpSpPr/>
            <p:nvPr/>
          </p:nvGrpSpPr>
          <p:grpSpPr>
            <a:xfrm>
              <a:off x="5380450" y="1200275"/>
              <a:ext cx="1386600" cy="449700"/>
              <a:chOff x="5270675" y="1411375"/>
              <a:chExt cx="1386600" cy="449700"/>
            </a:xfrm>
          </p:grpSpPr>
          <p:sp>
            <p:nvSpPr>
              <p:cNvPr id="632" name="Google Shape;632;p49"/>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9"/>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9"/>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49"/>
              <p:cNvGrpSpPr/>
              <p:nvPr/>
            </p:nvGrpSpPr>
            <p:grpSpPr>
              <a:xfrm>
                <a:off x="5794626" y="1542600"/>
                <a:ext cx="706512" cy="187247"/>
                <a:chOff x="5784976" y="732725"/>
                <a:chExt cx="706512" cy="187247"/>
              </a:xfrm>
            </p:grpSpPr>
            <p:sp>
              <p:nvSpPr>
                <p:cNvPr id="636" name="Google Shape;636;p49"/>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9"/>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9"/>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9" name="Google Shape;639;p49"/>
            <p:cNvGrpSpPr/>
            <p:nvPr/>
          </p:nvGrpSpPr>
          <p:grpSpPr>
            <a:xfrm>
              <a:off x="5573850" y="3355500"/>
              <a:ext cx="381600" cy="356700"/>
              <a:chOff x="1062200" y="3366813"/>
              <a:chExt cx="381600" cy="356700"/>
            </a:xfrm>
          </p:grpSpPr>
          <p:sp>
            <p:nvSpPr>
              <p:cNvPr id="640" name="Google Shape;640;p49"/>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49"/>
              <p:cNvGrpSpPr/>
              <p:nvPr/>
            </p:nvGrpSpPr>
            <p:grpSpPr>
              <a:xfrm>
                <a:off x="1138484" y="3433275"/>
                <a:ext cx="229200" cy="229200"/>
                <a:chOff x="955447" y="3891500"/>
                <a:chExt cx="229200" cy="229200"/>
              </a:xfrm>
            </p:grpSpPr>
            <p:sp>
              <p:nvSpPr>
                <p:cNvPr id="642" name="Google Shape;642;p49"/>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9"/>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4" name="Google Shape;644;p49"/>
            <p:cNvGrpSpPr/>
            <p:nvPr/>
          </p:nvGrpSpPr>
          <p:grpSpPr>
            <a:xfrm rot="5400000">
              <a:off x="5462261" y="2839775"/>
              <a:ext cx="604800" cy="147600"/>
              <a:chOff x="7688649" y="828750"/>
              <a:chExt cx="604800" cy="147600"/>
            </a:xfrm>
          </p:grpSpPr>
          <p:sp>
            <p:nvSpPr>
              <p:cNvPr id="645" name="Google Shape;645;p49"/>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9"/>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9"/>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8" name="Google Shape;648;p49"/>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649" name="Google Shape;649;p49"/>
          <p:cNvGrpSpPr/>
          <p:nvPr/>
        </p:nvGrpSpPr>
        <p:grpSpPr>
          <a:xfrm>
            <a:off x="286625" y="3999999"/>
            <a:ext cx="145867" cy="958251"/>
            <a:chOff x="286625" y="3923799"/>
            <a:chExt cx="145867" cy="958251"/>
          </a:xfrm>
        </p:grpSpPr>
        <p:sp>
          <p:nvSpPr>
            <p:cNvPr id="650" name="Google Shape;650;p49"/>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1" name="Google Shape;651;p49"/>
            <p:cNvGrpSpPr/>
            <p:nvPr/>
          </p:nvGrpSpPr>
          <p:grpSpPr>
            <a:xfrm>
              <a:off x="298112" y="4342643"/>
              <a:ext cx="110182" cy="126862"/>
              <a:chOff x="281100" y="2027800"/>
              <a:chExt cx="140700" cy="162000"/>
            </a:xfrm>
          </p:grpSpPr>
          <p:sp>
            <p:nvSpPr>
              <p:cNvPr id="652" name="Google Shape;652;p49"/>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49"/>
              <p:cNvGrpSpPr/>
              <p:nvPr/>
            </p:nvGrpSpPr>
            <p:grpSpPr>
              <a:xfrm>
                <a:off x="308875" y="2088450"/>
                <a:ext cx="85200" cy="40700"/>
                <a:chOff x="308875" y="2087000"/>
                <a:chExt cx="85200" cy="40700"/>
              </a:xfrm>
            </p:grpSpPr>
            <p:cxnSp>
              <p:nvCxnSpPr>
                <p:cNvPr id="654" name="Google Shape;654;p49"/>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55" name="Google Shape;655;p49"/>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56" name="Google Shape;656;p49"/>
            <p:cNvGrpSpPr/>
            <p:nvPr/>
          </p:nvGrpSpPr>
          <p:grpSpPr>
            <a:xfrm>
              <a:off x="286625" y="3923799"/>
              <a:ext cx="133200" cy="133200"/>
              <a:chOff x="286625" y="3648899"/>
              <a:chExt cx="133200" cy="133200"/>
            </a:xfrm>
          </p:grpSpPr>
          <p:sp>
            <p:nvSpPr>
              <p:cNvPr id="657" name="Google Shape;657;p49"/>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9"/>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9" name="Google Shape;659;p49">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660" name="Google Shape;660;p49"/>
          <p:cNvGrpSpPr/>
          <p:nvPr/>
        </p:nvGrpSpPr>
        <p:grpSpPr>
          <a:xfrm>
            <a:off x="8424000" y="209250"/>
            <a:ext cx="433550" cy="78899"/>
            <a:chOff x="8424000" y="285450"/>
            <a:chExt cx="433550" cy="78899"/>
          </a:xfrm>
        </p:grpSpPr>
        <p:cxnSp>
          <p:nvCxnSpPr>
            <p:cNvPr id="661" name="Google Shape;661;p4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662" name="Google Shape;662;p4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9"/>
            <p:cNvGrpSpPr/>
            <p:nvPr/>
          </p:nvGrpSpPr>
          <p:grpSpPr>
            <a:xfrm>
              <a:off x="8785929" y="285450"/>
              <a:ext cx="71621" cy="78899"/>
              <a:chOff x="3621700" y="273825"/>
              <a:chExt cx="100875" cy="111125"/>
            </a:xfrm>
          </p:grpSpPr>
          <p:cxnSp>
            <p:nvCxnSpPr>
              <p:cNvPr id="664" name="Google Shape;664;p4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65" name="Google Shape;665;p4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666" name="Google Shape;666;p49"/>
          <p:cNvGrpSpPr/>
          <p:nvPr/>
        </p:nvGrpSpPr>
        <p:grpSpPr>
          <a:xfrm>
            <a:off x="299286" y="189025"/>
            <a:ext cx="133205" cy="119344"/>
            <a:chOff x="222150" y="185025"/>
            <a:chExt cx="170100" cy="152400"/>
          </a:xfrm>
        </p:grpSpPr>
        <p:cxnSp>
          <p:nvCxnSpPr>
            <p:cNvPr id="667" name="Google Shape;667;p49"/>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68" name="Google Shape;668;p49"/>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69" name="Google Shape;669;p49"/>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0" name="Google Shape;670;p49"/>
          <p:cNvGrpSpPr/>
          <p:nvPr/>
        </p:nvGrpSpPr>
        <p:grpSpPr>
          <a:xfrm>
            <a:off x="2282900" y="2966425"/>
            <a:ext cx="1710600" cy="263700"/>
            <a:chOff x="2282900" y="800475"/>
            <a:chExt cx="1710600" cy="263700"/>
          </a:xfrm>
        </p:grpSpPr>
        <p:sp>
          <p:nvSpPr>
            <p:cNvPr id="671" name="Google Shape;671;p49"/>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9"/>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49"/>
          <p:cNvGrpSpPr/>
          <p:nvPr/>
        </p:nvGrpSpPr>
        <p:grpSpPr>
          <a:xfrm>
            <a:off x="2740505" y="1862116"/>
            <a:ext cx="795391" cy="626114"/>
            <a:chOff x="7760767" y="1176066"/>
            <a:chExt cx="795391" cy="626114"/>
          </a:xfrm>
        </p:grpSpPr>
        <p:sp>
          <p:nvSpPr>
            <p:cNvPr id="675" name="Google Shape;675;p49"/>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49"/>
            <p:cNvGrpSpPr/>
            <p:nvPr/>
          </p:nvGrpSpPr>
          <p:grpSpPr>
            <a:xfrm>
              <a:off x="7815937" y="1292090"/>
              <a:ext cx="594430" cy="276787"/>
              <a:chOff x="7603656" y="1520706"/>
              <a:chExt cx="657046" cy="305943"/>
            </a:xfrm>
          </p:grpSpPr>
          <p:sp>
            <p:nvSpPr>
              <p:cNvPr id="677" name="Google Shape;677;p49"/>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9"/>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948600" y="1052000"/>
            <a:ext cx="1625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948600" y="3392900"/>
            <a:ext cx="3652200" cy="71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 name="Google Shape;23;p3"/>
          <p:cNvGrpSpPr/>
          <p:nvPr/>
        </p:nvGrpSpPr>
        <p:grpSpPr>
          <a:xfrm>
            <a:off x="8424000" y="209250"/>
            <a:ext cx="433550" cy="78899"/>
            <a:chOff x="8424000" y="285450"/>
            <a:chExt cx="433550" cy="78899"/>
          </a:xfrm>
        </p:grpSpPr>
        <p:cxnSp>
          <p:nvCxnSpPr>
            <p:cNvPr id="24" name="Google Shape;24;p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 name="Google Shape;25;p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8785929" y="285450"/>
              <a:ext cx="71621" cy="78899"/>
              <a:chOff x="3621700" y="273825"/>
              <a:chExt cx="100875" cy="111125"/>
            </a:xfrm>
          </p:grpSpPr>
          <p:cxnSp>
            <p:nvCxnSpPr>
              <p:cNvPr id="27" name="Google Shape;27;p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8" name="Google Shape;28;p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lvl1pPr marL="457200" lvl="0" indent="-298450" rtl="0">
              <a:lnSpc>
                <a:spcPct val="100000"/>
              </a:lnSpc>
              <a:spcBef>
                <a:spcPts val="0"/>
              </a:spcBef>
              <a:spcAft>
                <a:spcPts val="0"/>
              </a:spcAft>
              <a:buClr>
                <a:schemeClr val="accent1"/>
              </a:buClr>
              <a:buSzPts val="1100"/>
              <a:buAutoNum type="arabicPeriod"/>
              <a:defRPr sz="10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33" name="Google Shape;33;p4"/>
          <p:cNvGrpSpPr/>
          <p:nvPr/>
        </p:nvGrpSpPr>
        <p:grpSpPr>
          <a:xfrm>
            <a:off x="8424000" y="209250"/>
            <a:ext cx="433550" cy="78899"/>
            <a:chOff x="8424000" y="285450"/>
            <a:chExt cx="433550" cy="78899"/>
          </a:xfrm>
        </p:grpSpPr>
        <p:cxnSp>
          <p:nvCxnSpPr>
            <p:cNvPr id="34" name="Google Shape;34;p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5" name="Google Shape;35;p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8785929" y="285450"/>
              <a:ext cx="71621" cy="78899"/>
              <a:chOff x="3621700" y="273825"/>
              <a:chExt cx="100875" cy="111125"/>
            </a:xfrm>
          </p:grpSpPr>
          <p:cxnSp>
            <p:nvCxnSpPr>
              <p:cNvPr id="37" name="Google Shape;37;p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8" name="Google Shape;38;p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6"/>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a:spLocks noGrp="1"/>
          </p:cNvSpPr>
          <p:nvPr>
            <p:ph type="title"/>
          </p:nvPr>
        </p:nvSpPr>
        <p:spPr>
          <a:xfrm>
            <a:off x="720000" y="540000"/>
            <a:ext cx="7203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 name="Google Shape;56;p6"/>
          <p:cNvGrpSpPr/>
          <p:nvPr/>
        </p:nvGrpSpPr>
        <p:grpSpPr>
          <a:xfrm>
            <a:off x="8424000" y="209250"/>
            <a:ext cx="433550" cy="78899"/>
            <a:chOff x="8424000" y="285450"/>
            <a:chExt cx="433550" cy="78899"/>
          </a:xfrm>
        </p:grpSpPr>
        <p:cxnSp>
          <p:nvCxnSpPr>
            <p:cNvPr id="57" name="Google Shape;57;p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8" name="Google Shape;58;p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785929" y="285450"/>
              <a:ext cx="71621" cy="78899"/>
              <a:chOff x="3621700" y="273825"/>
              <a:chExt cx="100875" cy="111125"/>
            </a:xfrm>
          </p:grpSpPr>
          <p:cxnSp>
            <p:nvCxnSpPr>
              <p:cNvPr id="60" name="Google Shape;60;p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1" name="Google Shape;61;p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8"/>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title"/>
          </p:nvPr>
        </p:nvSpPr>
        <p:spPr>
          <a:xfrm>
            <a:off x="948600" y="1214800"/>
            <a:ext cx="5883600" cy="272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75" name="Google Shape;75;p8"/>
          <p:cNvGrpSpPr/>
          <p:nvPr/>
        </p:nvGrpSpPr>
        <p:grpSpPr>
          <a:xfrm>
            <a:off x="8424000" y="209250"/>
            <a:ext cx="433550" cy="78899"/>
            <a:chOff x="8424000" y="285450"/>
            <a:chExt cx="433550" cy="78899"/>
          </a:xfrm>
        </p:grpSpPr>
        <p:cxnSp>
          <p:nvCxnSpPr>
            <p:cNvPr id="76" name="Google Shape;76;p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77" name="Google Shape;77;p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8"/>
            <p:cNvGrpSpPr/>
            <p:nvPr/>
          </p:nvGrpSpPr>
          <p:grpSpPr>
            <a:xfrm>
              <a:off x="8785929" y="285450"/>
              <a:ext cx="71621" cy="78899"/>
              <a:chOff x="3621700" y="273825"/>
              <a:chExt cx="100875" cy="111125"/>
            </a:xfrm>
          </p:grpSpPr>
          <p:cxnSp>
            <p:nvCxnSpPr>
              <p:cNvPr id="79" name="Google Shape;79;p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80" name="Google Shape;80;p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0"/>
        <p:cNvGrpSpPr/>
        <p:nvPr/>
      </p:nvGrpSpPr>
      <p:grpSpPr>
        <a:xfrm>
          <a:off x="0" y="0"/>
          <a:ext cx="0" cy="0"/>
          <a:chOff x="0" y="0"/>
          <a:chExt cx="0" cy="0"/>
        </a:xfrm>
      </p:grpSpPr>
      <p:sp>
        <p:nvSpPr>
          <p:cNvPr id="111" name="Google Shape;111;p1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a:spLocks noGrp="1"/>
          </p:cNvSpPr>
          <p:nvPr>
            <p:ph type="title"/>
          </p:nvPr>
        </p:nvSpPr>
        <p:spPr>
          <a:xfrm>
            <a:off x="213862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13"/>
          <p:cNvSpPr txBox="1">
            <a:spLocks noGrp="1"/>
          </p:cNvSpPr>
          <p:nvPr>
            <p:ph type="title" idx="2" hasCustomPrompt="1"/>
          </p:nvPr>
        </p:nvSpPr>
        <p:spPr>
          <a:xfrm>
            <a:off x="123562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
          </p:nvPr>
        </p:nvSpPr>
        <p:spPr>
          <a:xfrm>
            <a:off x="213862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3"/>
          </p:nvPr>
        </p:nvSpPr>
        <p:spPr>
          <a:xfrm>
            <a:off x="557197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13"/>
          <p:cNvSpPr txBox="1">
            <a:spLocks noGrp="1"/>
          </p:cNvSpPr>
          <p:nvPr>
            <p:ph type="title" idx="4" hasCustomPrompt="1"/>
          </p:nvPr>
        </p:nvSpPr>
        <p:spPr>
          <a:xfrm>
            <a:off x="473557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subTitle" idx="5"/>
          </p:nvPr>
        </p:nvSpPr>
        <p:spPr>
          <a:xfrm>
            <a:off x="557197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6"/>
          </p:nvPr>
        </p:nvSpPr>
        <p:spPr>
          <a:xfrm>
            <a:off x="213862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9" name="Google Shape;119;p13"/>
          <p:cNvSpPr txBox="1">
            <a:spLocks noGrp="1"/>
          </p:cNvSpPr>
          <p:nvPr>
            <p:ph type="title" idx="7" hasCustomPrompt="1"/>
          </p:nvPr>
        </p:nvSpPr>
        <p:spPr>
          <a:xfrm>
            <a:off x="123562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subTitle" idx="8"/>
          </p:nvPr>
        </p:nvSpPr>
        <p:spPr>
          <a:xfrm>
            <a:off x="213862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9"/>
          </p:nvPr>
        </p:nvSpPr>
        <p:spPr>
          <a:xfrm>
            <a:off x="557197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13"/>
          <p:cNvSpPr txBox="1">
            <a:spLocks noGrp="1"/>
          </p:cNvSpPr>
          <p:nvPr>
            <p:ph type="title" idx="13" hasCustomPrompt="1"/>
          </p:nvPr>
        </p:nvSpPr>
        <p:spPr>
          <a:xfrm>
            <a:off x="473557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4"/>
          </p:nvPr>
        </p:nvSpPr>
        <p:spPr>
          <a:xfrm>
            <a:off x="557197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5" name="Google Shape;125;p13"/>
          <p:cNvGrpSpPr/>
          <p:nvPr/>
        </p:nvGrpSpPr>
        <p:grpSpPr>
          <a:xfrm>
            <a:off x="8424000" y="209250"/>
            <a:ext cx="433550" cy="78899"/>
            <a:chOff x="8424000" y="285450"/>
            <a:chExt cx="433550" cy="78899"/>
          </a:xfrm>
        </p:grpSpPr>
        <p:cxnSp>
          <p:nvCxnSpPr>
            <p:cNvPr id="126" name="Google Shape;126;p1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27" name="Google Shape;127;p1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3"/>
            <p:cNvGrpSpPr/>
            <p:nvPr/>
          </p:nvGrpSpPr>
          <p:grpSpPr>
            <a:xfrm>
              <a:off x="8785929" y="285450"/>
              <a:ext cx="71621" cy="78899"/>
              <a:chOff x="3621700" y="273825"/>
              <a:chExt cx="100875" cy="111125"/>
            </a:xfrm>
          </p:grpSpPr>
          <p:cxnSp>
            <p:nvCxnSpPr>
              <p:cNvPr id="129" name="Google Shape;129;p1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30" name="Google Shape;130;p1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83"/>
        <p:cNvGrpSpPr/>
        <p:nvPr/>
      </p:nvGrpSpPr>
      <p:grpSpPr>
        <a:xfrm>
          <a:off x="0" y="0"/>
          <a:ext cx="0" cy="0"/>
          <a:chOff x="0" y="0"/>
          <a:chExt cx="0" cy="0"/>
        </a:xfrm>
      </p:grpSpPr>
      <p:sp>
        <p:nvSpPr>
          <p:cNvPr id="184" name="Google Shape;184;p18"/>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txBox="1">
            <a:spLocks noGrp="1"/>
          </p:cNvSpPr>
          <p:nvPr>
            <p:ph type="title"/>
          </p:nvPr>
        </p:nvSpPr>
        <p:spPr>
          <a:xfrm>
            <a:off x="2263950" y="3351575"/>
            <a:ext cx="3271200" cy="799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6" name="Google Shape;186;p18"/>
          <p:cNvSpPr txBox="1">
            <a:spLocks noGrp="1"/>
          </p:cNvSpPr>
          <p:nvPr>
            <p:ph type="title" idx="2" hasCustomPrompt="1"/>
          </p:nvPr>
        </p:nvSpPr>
        <p:spPr>
          <a:xfrm>
            <a:off x="1003650" y="3351575"/>
            <a:ext cx="1260300" cy="799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7" name="Google Shape;187;p18"/>
          <p:cNvSpPr txBox="1">
            <a:spLocks noGrp="1"/>
          </p:cNvSpPr>
          <p:nvPr>
            <p:ph type="subTitle" idx="1"/>
          </p:nvPr>
        </p:nvSpPr>
        <p:spPr>
          <a:xfrm>
            <a:off x="5535150" y="3351575"/>
            <a:ext cx="2605200" cy="799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8" name="Google Shape;188;p18"/>
          <p:cNvGrpSpPr/>
          <p:nvPr/>
        </p:nvGrpSpPr>
        <p:grpSpPr>
          <a:xfrm>
            <a:off x="8424000" y="209250"/>
            <a:ext cx="433550" cy="78899"/>
            <a:chOff x="8424000" y="285450"/>
            <a:chExt cx="433550" cy="78899"/>
          </a:xfrm>
        </p:grpSpPr>
        <p:cxnSp>
          <p:nvCxnSpPr>
            <p:cNvPr id="189" name="Google Shape;189;p1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90" name="Google Shape;190;p1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18"/>
            <p:cNvGrpSpPr/>
            <p:nvPr/>
          </p:nvGrpSpPr>
          <p:grpSpPr>
            <a:xfrm>
              <a:off x="8785929" y="285450"/>
              <a:ext cx="71621" cy="78899"/>
              <a:chOff x="3621700" y="273825"/>
              <a:chExt cx="100875" cy="111125"/>
            </a:xfrm>
          </p:grpSpPr>
          <p:cxnSp>
            <p:nvCxnSpPr>
              <p:cNvPr id="192" name="Google Shape;192;p1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93" name="Google Shape;193;p1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1" name="Shape 194"/>
        <p:cNvGrpSpPr/>
        <p:nvPr/>
      </p:nvGrpSpPr>
      <p:grpSpPr>
        <a:xfrm>
          <a:off x="0" y="0"/>
          <a:ext cx="0" cy="0"/>
          <a:chOff x="0" y="0"/>
          <a:chExt cx="0" cy="0"/>
        </a:xfrm>
      </p:grpSpPr>
      <p:sp>
        <p:nvSpPr>
          <p:cNvPr id="195" name="Google Shape;195;p1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txBox="1">
            <a:spLocks noGrp="1"/>
          </p:cNvSpPr>
          <p:nvPr>
            <p:ph type="title"/>
          </p:nvPr>
        </p:nvSpPr>
        <p:spPr>
          <a:xfrm>
            <a:off x="2936400" y="2067625"/>
            <a:ext cx="3271200" cy="9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7" name="Google Shape;197;p19"/>
          <p:cNvSpPr txBox="1">
            <a:spLocks noGrp="1"/>
          </p:cNvSpPr>
          <p:nvPr>
            <p:ph type="title" idx="2" hasCustomPrompt="1"/>
          </p:nvPr>
        </p:nvSpPr>
        <p:spPr>
          <a:xfrm>
            <a:off x="3779700" y="1129700"/>
            <a:ext cx="1584600" cy="79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8" name="Google Shape;198;p19"/>
          <p:cNvSpPr txBox="1">
            <a:spLocks noGrp="1"/>
          </p:cNvSpPr>
          <p:nvPr>
            <p:ph type="subTitle" idx="1"/>
          </p:nvPr>
        </p:nvSpPr>
        <p:spPr>
          <a:xfrm>
            <a:off x="3269400" y="3116625"/>
            <a:ext cx="2605200" cy="799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9" name="Google Shape;199;p19"/>
          <p:cNvGrpSpPr/>
          <p:nvPr/>
        </p:nvGrpSpPr>
        <p:grpSpPr>
          <a:xfrm>
            <a:off x="8424000" y="209250"/>
            <a:ext cx="433550" cy="78899"/>
            <a:chOff x="8424000" y="285450"/>
            <a:chExt cx="433550" cy="78899"/>
          </a:xfrm>
        </p:grpSpPr>
        <p:cxnSp>
          <p:nvCxnSpPr>
            <p:cNvPr id="200" name="Google Shape;200;p1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01" name="Google Shape;201;p1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19"/>
            <p:cNvGrpSpPr/>
            <p:nvPr/>
          </p:nvGrpSpPr>
          <p:grpSpPr>
            <a:xfrm>
              <a:off x="8785929" y="285450"/>
              <a:ext cx="71621" cy="78899"/>
              <a:chOff x="3621700" y="273825"/>
              <a:chExt cx="100875" cy="111125"/>
            </a:xfrm>
          </p:grpSpPr>
          <p:cxnSp>
            <p:nvCxnSpPr>
              <p:cNvPr id="203" name="Google Shape;203;p1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04" name="Google Shape;204;p1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8" r:id="rId6"/>
    <p:sldLayoutId id="2147483659" r:id="rId7"/>
    <p:sldLayoutId id="2147483664" r:id="rId8"/>
    <p:sldLayoutId id="2147483665" r:id="rId9"/>
    <p:sldLayoutId id="2147483670" r:id="rId10"/>
    <p:sldLayoutId id="2147483672" r:id="rId11"/>
    <p:sldLayoutId id="2147483673" r:id="rId12"/>
    <p:sldLayoutId id="2147483679" r:id="rId13"/>
    <p:sldLayoutId id="2147483680" r:id="rId14"/>
    <p:sldLayoutId id="2147483693" r:id="rId15"/>
    <p:sldLayoutId id="2147483694" r:id="rId16"/>
    <p:sldLayoutId id="2147483695" r:id="rId17"/>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slide" Target="slide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slide" Target="slide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slide" Target="slide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2.xml"/><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slide" Target="slide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slide" Target="slide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slide" Target="slide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xml"/><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subTitle" idx="1"/>
          </p:nvPr>
        </p:nvSpPr>
        <p:spPr>
          <a:xfrm>
            <a:off x="3943375" y="3278500"/>
            <a:ext cx="2966400" cy="42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Let´s start? </a:t>
            </a:r>
          </a:p>
        </p:txBody>
      </p:sp>
      <p:sp>
        <p:nvSpPr>
          <p:cNvPr id="119" name="Google Shape;119;p15"/>
          <p:cNvSpPr txBox="1">
            <a:spLocks noGrp="1"/>
          </p:cNvSpPr>
          <p:nvPr>
            <p:ph type="subTitle" idx="1"/>
          </p:nvPr>
        </p:nvSpPr>
        <p:spPr>
          <a:xfrm>
            <a:off x="796199" y="109800"/>
            <a:ext cx="1228139" cy="2778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 sz="1000" dirty="0">
                <a:latin typeface="Oswald"/>
                <a:ea typeface="Oswald"/>
                <a:cs typeface="Oswald"/>
                <a:sym typeface="Oswald"/>
              </a:rPr>
              <a:t>IRONHACK PORTUGAL</a:t>
            </a:r>
            <a:endParaRPr sz="1000" dirty="0">
              <a:solidFill>
                <a:schemeClr val="dk2"/>
              </a:solidFill>
              <a:latin typeface="Oswald"/>
              <a:ea typeface="Oswald"/>
              <a:cs typeface="Oswald"/>
              <a:sym typeface="Oswald"/>
            </a:endParaRPr>
          </a:p>
        </p:txBody>
      </p:sp>
      <p:sp>
        <p:nvSpPr>
          <p:cNvPr id="120" name="Google Shape;120;p15"/>
          <p:cNvSpPr txBox="1">
            <a:spLocks noGrp="1"/>
          </p:cNvSpPr>
          <p:nvPr>
            <p:ph type="ctrTitle"/>
          </p:nvPr>
        </p:nvSpPr>
        <p:spPr>
          <a:xfrm>
            <a:off x="3943374" y="1207275"/>
            <a:ext cx="4687382" cy="19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a:t>
            </a:r>
            <a:r>
              <a:rPr lang="pt-PT" sz="4400" dirty="0"/>
              <a:t>FINAL PROJECT</a:t>
            </a:r>
            <a:br>
              <a:rPr lang="pt-PT" sz="4400" dirty="0"/>
            </a:br>
            <a:r>
              <a:rPr lang="pt-PT" sz="4400" dirty="0"/>
              <a:t>LEAD SCORE APP</a:t>
            </a:r>
            <a:endParaRPr sz="4400" dirty="0"/>
          </a:p>
        </p:txBody>
      </p:sp>
      <p:grpSp>
        <p:nvGrpSpPr>
          <p:cNvPr id="121" name="Google Shape;121;p15"/>
          <p:cNvGrpSpPr/>
          <p:nvPr/>
        </p:nvGrpSpPr>
        <p:grpSpPr>
          <a:xfrm>
            <a:off x="299286" y="189025"/>
            <a:ext cx="133205" cy="119344"/>
            <a:chOff x="222150" y="185025"/>
            <a:chExt cx="170100" cy="152400"/>
          </a:xfrm>
        </p:grpSpPr>
        <p:cxnSp>
          <p:nvCxnSpPr>
            <p:cNvPr id="122" name="Google Shape;122;p1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23" name="Google Shape;123;p1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24" name="Google Shape;124;p1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25" name="Google Shape;125;p15"/>
          <p:cNvGrpSpPr/>
          <p:nvPr/>
        </p:nvGrpSpPr>
        <p:grpSpPr>
          <a:xfrm>
            <a:off x="286617" y="3999999"/>
            <a:ext cx="145867" cy="958251"/>
            <a:chOff x="286625" y="3923799"/>
            <a:chExt cx="145867" cy="958251"/>
          </a:xfrm>
        </p:grpSpPr>
        <p:sp>
          <p:nvSpPr>
            <p:cNvPr id="126" name="Google Shape;126;p1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7" name="Google Shape;127;p15"/>
            <p:cNvGrpSpPr/>
            <p:nvPr/>
          </p:nvGrpSpPr>
          <p:grpSpPr>
            <a:xfrm>
              <a:off x="298112" y="4342643"/>
              <a:ext cx="110182" cy="126862"/>
              <a:chOff x="281100" y="2027800"/>
              <a:chExt cx="140700" cy="162000"/>
            </a:xfrm>
          </p:grpSpPr>
          <p:sp>
            <p:nvSpPr>
              <p:cNvPr id="128" name="Google Shape;128;p1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9" name="Google Shape;129;p15"/>
              <p:cNvGrpSpPr/>
              <p:nvPr/>
            </p:nvGrpSpPr>
            <p:grpSpPr>
              <a:xfrm>
                <a:off x="308875" y="2088450"/>
                <a:ext cx="85200" cy="40700"/>
                <a:chOff x="308875" y="2087000"/>
                <a:chExt cx="85200" cy="40700"/>
              </a:xfrm>
            </p:grpSpPr>
            <p:cxnSp>
              <p:nvCxnSpPr>
                <p:cNvPr id="130" name="Google Shape;130;p1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31" name="Google Shape;131;p1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32" name="Google Shape;132;p15"/>
            <p:cNvGrpSpPr/>
            <p:nvPr/>
          </p:nvGrpSpPr>
          <p:grpSpPr>
            <a:xfrm>
              <a:off x="286625" y="3923799"/>
              <a:ext cx="133200" cy="133200"/>
              <a:chOff x="286625" y="3648899"/>
              <a:chExt cx="133200" cy="133200"/>
            </a:xfrm>
          </p:grpSpPr>
          <p:sp>
            <p:nvSpPr>
              <p:cNvPr id="133" name="Google Shape;133;p1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cxnSp>
        <p:nvCxnSpPr>
          <p:cNvPr id="135" name="Google Shape;135;p15">
            <a:hlinkClick r:id="" action="ppaction://hlinkshowjump?jump=nextslide"/>
          </p:cNvPr>
          <p:cNvCxnSpPr/>
          <p:nvPr/>
        </p:nvCxnSpPr>
        <p:spPr>
          <a:xfrm>
            <a:off x="4063050" y="4007188"/>
            <a:ext cx="740100" cy="0"/>
          </a:xfrm>
          <a:prstGeom prst="straightConnector1">
            <a:avLst/>
          </a:prstGeom>
          <a:noFill/>
          <a:ln w="9525" cap="flat" cmpd="sng">
            <a:solidFill>
              <a:schemeClr val="dk2"/>
            </a:solidFill>
            <a:prstDash val="solid"/>
            <a:round/>
            <a:headEnd type="none" w="med" len="med"/>
            <a:tailEnd type="stealth" w="med" len="med"/>
          </a:ln>
        </p:spPr>
      </p:cxnSp>
      <p:sp>
        <p:nvSpPr>
          <p:cNvPr id="136" name="Google Shape;136;p15"/>
          <p:cNvSpPr txBox="1">
            <a:spLocks noGrp="1"/>
          </p:cNvSpPr>
          <p:nvPr>
            <p:ph type="subTitle" idx="1"/>
          </p:nvPr>
        </p:nvSpPr>
        <p:spPr>
          <a:xfrm>
            <a:off x="6909775" y="4755900"/>
            <a:ext cx="1947775" cy="277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 sz="1000" dirty="0">
                <a:solidFill>
                  <a:schemeClr val="dk2"/>
                </a:solidFill>
                <a:latin typeface="Oswald"/>
                <a:ea typeface="Oswald"/>
                <a:cs typeface="Oswald"/>
                <a:sym typeface="Oswald"/>
              </a:rPr>
              <a:t>ANA SANTANA – DATA ANALYTICS 2023</a:t>
            </a:r>
            <a:endParaRPr sz="1000" dirty="0">
              <a:solidFill>
                <a:schemeClr val="dk2"/>
              </a:solidFill>
              <a:latin typeface="Oswald"/>
              <a:ea typeface="Oswald"/>
              <a:cs typeface="Oswald"/>
              <a:sym typeface="Oswald"/>
            </a:endParaRPr>
          </a:p>
        </p:txBody>
      </p:sp>
      <p:sp>
        <p:nvSpPr>
          <p:cNvPr id="137" name="Google Shape;137;p15">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15">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15">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15">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F351AAE2-A553-E908-35B8-9943FFF44024}"/>
              </a:ext>
            </a:extLst>
          </p:cNvPr>
          <p:cNvPicPr>
            <a:picLocks noChangeAspect="1"/>
          </p:cNvPicPr>
          <p:nvPr/>
        </p:nvPicPr>
        <p:blipFill>
          <a:blip r:embed="rId3"/>
          <a:stretch>
            <a:fillRect/>
          </a:stretch>
        </p:blipFill>
        <p:spPr>
          <a:xfrm>
            <a:off x="599375" y="155550"/>
            <a:ext cx="153398" cy="164846"/>
          </a:xfrm>
          <a:prstGeom prst="rect">
            <a:avLst/>
          </a:prstGeom>
        </p:spPr>
      </p:pic>
      <p:pic>
        <p:nvPicPr>
          <p:cNvPr id="7" name="Picture 6">
            <a:extLst>
              <a:ext uri="{FF2B5EF4-FFF2-40B4-BE49-F238E27FC236}">
                <a16:creationId xmlns:a16="http://schemas.microsoft.com/office/drawing/2014/main" id="{56992AD0-9D2F-4EA3-5FC6-96E9B46D71DA}"/>
              </a:ext>
            </a:extLst>
          </p:cNvPr>
          <p:cNvPicPr>
            <a:picLocks noChangeAspect="1"/>
          </p:cNvPicPr>
          <p:nvPr/>
        </p:nvPicPr>
        <p:blipFill>
          <a:blip r:embed="rId4"/>
          <a:stretch>
            <a:fillRect/>
          </a:stretch>
        </p:blipFill>
        <p:spPr>
          <a:xfrm>
            <a:off x="1202384" y="1207275"/>
            <a:ext cx="2063682" cy="23994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9"/>
        <p:cNvGrpSpPr/>
        <p:nvPr/>
      </p:nvGrpSpPr>
      <p:grpSpPr>
        <a:xfrm>
          <a:off x="0" y="0"/>
          <a:ext cx="0" cy="0"/>
          <a:chOff x="0" y="0"/>
          <a:chExt cx="0" cy="0"/>
        </a:xfrm>
      </p:grpSpPr>
      <p:sp>
        <p:nvSpPr>
          <p:cNvPr id="2370" name="Google Shape;2370;p82"/>
          <p:cNvSpPr/>
          <p:nvPr/>
        </p:nvSpPr>
        <p:spPr>
          <a:xfrm>
            <a:off x="6900525" y="2462875"/>
            <a:ext cx="1066200" cy="1507800"/>
          </a:xfrm>
          <a:prstGeom prst="roundRect">
            <a:avLst>
              <a:gd name="adj" fmla="val 10753"/>
            </a:avLst>
          </a:prstGeom>
          <a:gradFill>
            <a:gsLst>
              <a:gs pos="0">
                <a:srgbClr val="80DFFF"/>
              </a:gs>
              <a:gs pos="100000">
                <a:srgbClr val="318FFA">
                  <a:alpha val="71764"/>
                </a:srgbClr>
              </a:gs>
            </a:gsLst>
            <a:lin ang="2698631" scaled="0"/>
          </a:gradFill>
          <a:ln>
            <a:noFill/>
          </a:ln>
          <a:effectLst>
            <a:outerShdw blurRad="57150" dist="19050" dir="54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2" name="Google Shape;2372;p82"/>
          <p:cNvGrpSpPr/>
          <p:nvPr/>
        </p:nvGrpSpPr>
        <p:grpSpPr>
          <a:xfrm>
            <a:off x="299286" y="189025"/>
            <a:ext cx="133205" cy="119344"/>
            <a:chOff x="222150" y="185025"/>
            <a:chExt cx="170100" cy="152400"/>
          </a:xfrm>
        </p:grpSpPr>
        <p:cxnSp>
          <p:nvCxnSpPr>
            <p:cNvPr id="2373" name="Google Shape;2373;p8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374" name="Google Shape;2374;p8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2375" name="Google Shape;2375;p8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2376" name="Google Shape;2376;p82"/>
          <p:cNvGrpSpPr/>
          <p:nvPr/>
        </p:nvGrpSpPr>
        <p:grpSpPr>
          <a:xfrm>
            <a:off x="286625" y="3999999"/>
            <a:ext cx="145867" cy="958251"/>
            <a:chOff x="286625" y="3923799"/>
            <a:chExt cx="145867" cy="958251"/>
          </a:xfrm>
        </p:grpSpPr>
        <p:sp>
          <p:nvSpPr>
            <p:cNvPr id="2377" name="Google Shape;2377;p8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8" name="Google Shape;2378;p82"/>
            <p:cNvGrpSpPr/>
            <p:nvPr/>
          </p:nvGrpSpPr>
          <p:grpSpPr>
            <a:xfrm>
              <a:off x="298112" y="4342643"/>
              <a:ext cx="110182" cy="126862"/>
              <a:chOff x="281100" y="2027800"/>
              <a:chExt cx="140700" cy="162000"/>
            </a:xfrm>
          </p:grpSpPr>
          <p:sp>
            <p:nvSpPr>
              <p:cNvPr id="2379" name="Google Shape;2379;p8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0" name="Google Shape;2380;p82"/>
              <p:cNvGrpSpPr/>
              <p:nvPr/>
            </p:nvGrpSpPr>
            <p:grpSpPr>
              <a:xfrm>
                <a:off x="308875" y="2088450"/>
                <a:ext cx="85200" cy="40700"/>
                <a:chOff x="308875" y="2087000"/>
                <a:chExt cx="85200" cy="40700"/>
              </a:xfrm>
            </p:grpSpPr>
            <p:cxnSp>
              <p:nvCxnSpPr>
                <p:cNvPr id="2381" name="Google Shape;2381;p8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382" name="Google Shape;2382;p8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383" name="Google Shape;2383;p82"/>
            <p:cNvGrpSpPr/>
            <p:nvPr/>
          </p:nvGrpSpPr>
          <p:grpSpPr>
            <a:xfrm>
              <a:off x="286625" y="3923799"/>
              <a:ext cx="133200" cy="133200"/>
              <a:chOff x="286625" y="3648899"/>
              <a:chExt cx="133200" cy="133200"/>
            </a:xfrm>
          </p:grpSpPr>
          <p:sp>
            <p:nvSpPr>
              <p:cNvPr id="2384" name="Google Shape;2384;p8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8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87" name="Google Shape;2387;p82"/>
          <p:cNvSpPr txBox="1">
            <a:spLocks noGrp="1"/>
          </p:cNvSpPr>
          <p:nvPr>
            <p:ph type="title"/>
          </p:nvPr>
        </p:nvSpPr>
        <p:spPr>
          <a:xfrm>
            <a:off x="1600987" y="1384640"/>
            <a:ext cx="5991075" cy="252005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&lt;LET’S TRY</a:t>
            </a:r>
            <a:br>
              <a:rPr lang="en" dirty="0"/>
            </a:br>
            <a:r>
              <a:rPr lang="en" dirty="0"/>
              <a:t>OUR APP&gt;</a:t>
            </a:r>
            <a:endParaRPr dirty="0"/>
          </a:p>
        </p:txBody>
      </p:sp>
      <p:grpSp>
        <p:nvGrpSpPr>
          <p:cNvPr id="2388" name="Google Shape;2388;p82"/>
          <p:cNvGrpSpPr/>
          <p:nvPr/>
        </p:nvGrpSpPr>
        <p:grpSpPr>
          <a:xfrm>
            <a:off x="7049775" y="2576450"/>
            <a:ext cx="767700" cy="935100"/>
            <a:chOff x="869200" y="3314325"/>
            <a:chExt cx="767700" cy="935100"/>
          </a:xfrm>
        </p:grpSpPr>
        <p:grpSp>
          <p:nvGrpSpPr>
            <p:cNvPr id="2389" name="Google Shape;2389;p82"/>
            <p:cNvGrpSpPr/>
            <p:nvPr/>
          </p:nvGrpSpPr>
          <p:grpSpPr>
            <a:xfrm>
              <a:off x="869200" y="3314325"/>
              <a:ext cx="767700" cy="935100"/>
              <a:chOff x="686162" y="3668500"/>
              <a:chExt cx="767700" cy="935100"/>
            </a:xfrm>
          </p:grpSpPr>
          <p:sp>
            <p:nvSpPr>
              <p:cNvPr id="2390" name="Google Shape;2390;p82"/>
              <p:cNvSpPr/>
              <p:nvPr/>
            </p:nvSpPr>
            <p:spPr>
              <a:xfrm>
                <a:off x="686162" y="3668500"/>
                <a:ext cx="767700" cy="935100"/>
              </a:xfrm>
              <a:prstGeom prst="roundRect">
                <a:avLst>
                  <a:gd name="adj" fmla="val 8004"/>
                </a:avLst>
              </a:pr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1" name="Google Shape;2391;p82"/>
              <p:cNvGrpSpPr/>
              <p:nvPr/>
            </p:nvGrpSpPr>
            <p:grpSpPr>
              <a:xfrm>
                <a:off x="829632" y="4243824"/>
                <a:ext cx="480900" cy="187251"/>
                <a:chOff x="829632" y="4243824"/>
                <a:chExt cx="480900" cy="187251"/>
              </a:xfrm>
            </p:grpSpPr>
            <p:sp>
              <p:nvSpPr>
                <p:cNvPr id="2392" name="Google Shape;2392;p82"/>
                <p:cNvSpPr/>
                <p:nvPr/>
              </p:nvSpPr>
              <p:spPr>
                <a:xfrm>
                  <a:off x="829632" y="4243824"/>
                  <a:ext cx="480900" cy="408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82"/>
                <p:cNvSpPr/>
                <p:nvPr/>
              </p:nvSpPr>
              <p:spPr>
                <a:xfrm>
                  <a:off x="829632" y="4317049"/>
                  <a:ext cx="480900" cy="408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82"/>
                <p:cNvSpPr/>
                <p:nvPr/>
              </p:nvSpPr>
              <p:spPr>
                <a:xfrm>
                  <a:off x="911649" y="4390275"/>
                  <a:ext cx="316800" cy="408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95" name="Google Shape;2395;p82"/>
            <p:cNvSpPr/>
            <p:nvPr/>
          </p:nvSpPr>
          <p:spPr>
            <a:xfrm>
              <a:off x="1084816" y="342924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rgbClr val="29283D"/>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6" name="Google Shape;2396;p82"/>
            <p:cNvGrpSpPr/>
            <p:nvPr/>
          </p:nvGrpSpPr>
          <p:grpSpPr>
            <a:xfrm>
              <a:off x="1138484" y="3491175"/>
              <a:ext cx="229200" cy="229200"/>
              <a:chOff x="955447" y="3949400"/>
              <a:chExt cx="229200" cy="229200"/>
            </a:xfrm>
          </p:grpSpPr>
          <p:sp>
            <p:nvSpPr>
              <p:cNvPr id="2397" name="Google Shape;2397;p82"/>
              <p:cNvSpPr/>
              <p:nvPr/>
            </p:nvSpPr>
            <p:spPr>
              <a:xfrm>
                <a:off x="955447" y="4043600"/>
                <a:ext cx="229200" cy="40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82"/>
              <p:cNvSpPr/>
              <p:nvPr/>
            </p:nvSpPr>
            <p:spPr>
              <a:xfrm rot="5400000">
                <a:off x="955447" y="4043600"/>
                <a:ext cx="229200" cy="40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99" name="Google Shape;2399;p82"/>
          <p:cNvGrpSpPr/>
          <p:nvPr/>
        </p:nvGrpSpPr>
        <p:grpSpPr>
          <a:xfrm>
            <a:off x="7049790" y="3605794"/>
            <a:ext cx="767672" cy="251306"/>
            <a:chOff x="6394925" y="2541508"/>
            <a:chExt cx="736800" cy="241200"/>
          </a:xfrm>
        </p:grpSpPr>
        <p:sp>
          <p:nvSpPr>
            <p:cNvPr id="2400" name="Google Shape;2400;p82"/>
            <p:cNvSpPr/>
            <p:nvPr/>
          </p:nvSpPr>
          <p:spPr>
            <a:xfrm rot="-5400000">
              <a:off x="6642725" y="2293708"/>
              <a:ext cx="241200" cy="736800"/>
            </a:xfrm>
            <a:prstGeom prst="roundRect">
              <a:avLst>
                <a:gd name="adj" fmla="val 19767"/>
              </a:avLst>
            </a:prstGeom>
            <a:gradFill>
              <a:gsLst>
                <a:gs pos="0">
                  <a:schemeClr val="lt1"/>
                </a:gs>
                <a:gs pos="100000">
                  <a:schemeClr val="dk2"/>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82"/>
            <p:cNvSpPr/>
            <p:nvPr/>
          </p:nvSpPr>
          <p:spPr>
            <a:xfrm rot="-5400000">
              <a:off x="6465199" y="2584700"/>
              <a:ext cx="152700" cy="154800"/>
            </a:xfrm>
            <a:prstGeom prst="roundRect">
              <a:avLst>
                <a:gd name="adj" fmla="val 7267"/>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82"/>
            <p:cNvSpPr/>
            <p:nvPr/>
          </p:nvSpPr>
          <p:spPr>
            <a:xfrm rot="-5400000">
              <a:off x="6686966" y="2584700"/>
              <a:ext cx="152700" cy="154800"/>
            </a:xfrm>
            <a:prstGeom prst="roundRect">
              <a:avLst>
                <a:gd name="adj" fmla="val 7267"/>
              </a:avLst>
            </a:prstGeom>
            <a:gradFill>
              <a:gsLst>
                <a:gs pos="0">
                  <a:srgbClr val="E57C85"/>
                </a:gs>
                <a:gs pos="100000">
                  <a:schemeClr val="accent6"/>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82"/>
            <p:cNvSpPr/>
            <p:nvPr/>
          </p:nvSpPr>
          <p:spPr>
            <a:xfrm rot="-5400000">
              <a:off x="6908732" y="2584700"/>
              <a:ext cx="152700" cy="154800"/>
            </a:xfrm>
            <a:prstGeom prst="roundRect">
              <a:avLst>
                <a:gd name="adj" fmla="val 7267"/>
              </a:avLst>
            </a:prstGeom>
            <a:gradFill>
              <a:gsLst>
                <a:gs pos="0">
                  <a:srgbClr val="80DFFF"/>
                </a:gs>
                <a:gs pos="100000">
                  <a:srgbClr val="318FFA">
                    <a:alpha val="71764"/>
                  </a:srgbClr>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04" name="Google Shape;2404;p82">
            <a:hlinkClick r:id="" action="ppaction://hlinkshowjump?jump=nextslide"/>
          </p:cNvPr>
          <p:cNvCxnSpPr/>
          <p:nvPr/>
        </p:nvCxnSpPr>
        <p:spPr>
          <a:xfrm>
            <a:off x="5503575" y="3970663"/>
            <a:ext cx="740100" cy="0"/>
          </a:xfrm>
          <a:prstGeom prst="straightConnector1">
            <a:avLst/>
          </a:prstGeom>
          <a:noFill/>
          <a:ln w="9525" cap="flat" cmpd="sng">
            <a:solidFill>
              <a:schemeClr val="dk2"/>
            </a:solidFill>
            <a:prstDash val="solid"/>
            <a:round/>
            <a:headEnd type="none" w="med" len="med"/>
            <a:tailEnd type="stealth" w="med" len="med"/>
          </a:ln>
        </p:spPr>
      </p:cxnSp>
      <p:sp>
        <p:nvSpPr>
          <p:cNvPr id="2405" name="Google Shape;2405;p82">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2">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94;p58">
            <a:extLst>
              <a:ext uri="{FF2B5EF4-FFF2-40B4-BE49-F238E27FC236}">
                <a16:creationId xmlns:a16="http://schemas.microsoft.com/office/drawing/2014/main" id="{E22DA1FC-A427-096C-C583-250FC1313804}"/>
              </a:ext>
            </a:extLst>
          </p:cNvPr>
          <p:cNvSpPr txBox="1">
            <a:spLocks/>
          </p:cNvSpPr>
          <p:nvPr/>
        </p:nvSpPr>
        <p:spPr>
          <a:xfrm>
            <a:off x="846528" y="97218"/>
            <a:ext cx="1066200" cy="277800"/>
          </a:xfrm>
          <a:prstGeom prst="rect">
            <a:avLst/>
          </a:prstGeom>
          <a:noFill/>
          <a:ln>
            <a:noFill/>
          </a:ln>
        </p:spPr>
        <p:txBody>
          <a:bodyPr spcFirstLastPara="1" wrap="square" lIns="0"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000" dirty="0">
                <a:solidFill>
                  <a:schemeClr val="bg1"/>
                </a:solidFill>
                <a:latin typeface="Oswald"/>
                <a:ea typeface="Oswald"/>
                <a:cs typeface="Oswald"/>
                <a:sym typeface="Oswald"/>
              </a:rPr>
              <a:t>score.</a:t>
            </a:r>
            <a:r>
              <a:rPr lang="en-US" sz="1000" i="1" dirty="0">
                <a:solidFill>
                  <a:schemeClr val="bg1"/>
                </a:solidFill>
                <a:latin typeface="Oswald"/>
                <a:ea typeface="Oswald"/>
                <a:cs typeface="Oswald"/>
                <a:sym typeface="Oswald"/>
              </a:rPr>
              <a:t>it</a:t>
            </a:r>
          </a:p>
        </p:txBody>
      </p:sp>
      <p:pic>
        <p:nvPicPr>
          <p:cNvPr id="4" name="Picture 3">
            <a:extLst>
              <a:ext uri="{FF2B5EF4-FFF2-40B4-BE49-F238E27FC236}">
                <a16:creationId xmlns:a16="http://schemas.microsoft.com/office/drawing/2014/main" id="{8A45E7C9-939E-EB67-D49E-FB9FEBFF2BA9}"/>
              </a:ext>
            </a:extLst>
          </p:cNvPr>
          <p:cNvPicPr>
            <a:picLocks noChangeAspect="1"/>
          </p:cNvPicPr>
          <p:nvPr/>
        </p:nvPicPr>
        <p:blipFill>
          <a:blip r:embed="rId4"/>
          <a:stretch>
            <a:fillRect/>
          </a:stretch>
        </p:blipFill>
        <p:spPr>
          <a:xfrm>
            <a:off x="563894" y="165354"/>
            <a:ext cx="217905" cy="141521"/>
          </a:xfrm>
          <a:prstGeom prst="rect">
            <a:avLst/>
          </a:prstGeom>
        </p:spPr>
      </p:pic>
      <p:sp>
        <p:nvSpPr>
          <p:cNvPr id="6" name="TextBox 5">
            <a:extLst>
              <a:ext uri="{FF2B5EF4-FFF2-40B4-BE49-F238E27FC236}">
                <a16:creationId xmlns:a16="http://schemas.microsoft.com/office/drawing/2014/main" id="{E395719F-8793-2A01-4048-99E22E628D0C}"/>
              </a:ext>
            </a:extLst>
          </p:cNvPr>
          <p:cNvSpPr txBox="1"/>
          <p:nvPr/>
        </p:nvSpPr>
        <p:spPr>
          <a:xfrm>
            <a:off x="781799" y="769014"/>
            <a:ext cx="4572000" cy="861774"/>
          </a:xfrm>
          <a:prstGeom prst="rect">
            <a:avLst/>
          </a:prstGeom>
          <a:noFill/>
        </p:spPr>
        <p:txBody>
          <a:bodyPr wrap="square">
            <a:spAutoFit/>
          </a:bodyPr>
          <a:lstStyle/>
          <a:p>
            <a:pPr marL="0" lvl="0" indent="0" algn="l" rtl="0">
              <a:spcBef>
                <a:spcPts val="0"/>
              </a:spcBef>
              <a:spcAft>
                <a:spcPts val="0"/>
              </a:spcAft>
              <a:buNone/>
            </a:pPr>
            <a:r>
              <a:rPr lang="en" sz="5000" b="1" dirty="0">
                <a:solidFill>
                  <a:schemeClr val="accent2"/>
                </a:solidFill>
                <a:latin typeface="Oswald"/>
                <a:sym typeface="Oswald"/>
              </a:rPr>
              <a:t>/03</a:t>
            </a:r>
          </a:p>
        </p:txBody>
      </p:sp>
      <p:sp>
        <p:nvSpPr>
          <p:cNvPr id="7" name="Google Shape;202;p16">
            <a:hlinkClick r:id="rId5" action="ppaction://hlinksldjump"/>
            <a:extLst>
              <a:ext uri="{FF2B5EF4-FFF2-40B4-BE49-F238E27FC236}">
                <a16:creationId xmlns:a16="http://schemas.microsoft.com/office/drawing/2014/main" id="{8DBAA2D2-5228-C951-419A-6351D9F683F9}"/>
              </a:ext>
            </a:extLst>
          </p:cNvPr>
          <p:cNvSpPr txBox="1">
            <a:spLocks/>
          </p:cNvSpPr>
          <p:nvPr/>
        </p:nvSpPr>
        <p:spPr>
          <a:xfrm>
            <a:off x="7791350" y="4755900"/>
            <a:ext cx="1066200"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Oswald"/>
              <a:buNone/>
              <a:defRPr sz="50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9pPr>
          </a:lstStyle>
          <a:p>
            <a:pPr algn="r"/>
            <a:r>
              <a:rPr lang="en-US" sz="1000" dirty="0">
                <a:solidFill>
                  <a:schemeClr val="dk2"/>
                </a:solidFill>
              </a:rPr>
              <a:t>LEADS SCORE APP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grpSp>
        <p:nvGrpSpPr>
          <p:cNvPr id="1056" name="Google Shape;1056;p63"/>
          <p:cNvGrpSpPr/>
          <p:nvPr/>
        </p:nvGrpSpPr>
        <p:grpSpPr>
          <a:xfrm>
            <a:off x="299286" y="189025"/>
            <a:ext cx="133205" cy="119344"/>
            <a:chOff x="222150" y="185025"/>
            <a:chExt cx="170100" cy="152400"/>
          </a:xfrm>
        </p:grpSpPr>
        <p:cxnSp>
          <p:nvCxnSpPr>
            <p:cNvPr id="1057" name="Google Shape;1057;p6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058" name="Google Shape;1058;p6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059" name="Google Shape;1059;p6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060" name="Google Shape;1060;p63"/>
          <p:cNvGrpSpPr/>
          <p:nvPr/>
        </p:nvGrpSpPr>
        <p:grpSpPr>
          <a:xfrm>
            <a:off x="286625" y="3999999"/>
            <a:ext cx="145867" cy="958251"/>
            <a:chOff x="286625" y="3923799"/>
            <a:chExt cx="145867" cy="958251"/>
          </a:xfrm>
        </p:grpSpPr>
        <p:sp>
          <p:nvSpPr>
            <p:cNvPr id="1061" name="Google Shape;1061;p6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2" name="Google Shape;1062;p63"/>
            <p:cNvGrpSpPr/>
            <p:nvPr/>
          </p:nvGrpSpPr>
          <p:grpSpPr>
            <a:xfrm>
              <a:off x="298112" y="4342643"/>
              <a:ext cx="110182" cy="126862"/>
              <a:chOff x="281100" y="2027800"/>
              <a:chExt cx="140700" cy="162000"/>
            </a:xfrm>
          </p:grpSpPr>
          <p:sp>
            <p:nvSpPr>
              <p:cNvPr id="1063" name="Google Shape;1063;p6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4" name="Google Shape;1064;p63"/>
              <p:cNvGrpSpPr/>
              <p:nvPr/>
            </p:nvGrpSpPr>
            <p:grpSpPr>
              <a:xfrm>
                <a:off x="308875" y="2088450"/>
                <a:ext cx="85200" cy="40700"/>
                <a:chOff x="308875" y="2087000"/>
                <a:chExt cx="85200" cy="40700"/>
              </a:xfrm>
            </p:grpSpPr>
            <p:cxnSp>
              <p:nvCxnSpPr>
                <p:cNvPr id="1065" name="Google Shape;1065;p6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6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67" name="Google Shape;1067;p63"/>
            <p:cNvGrpSpPr/>
            <p:nvPr/>
          </p:nvGrpSpPr>
          <p:grpSpPr>
            <a:xfrm>
              <a:off x="286625" y="3923799"/>
              <a:ext cx="133200" cy="133200"/>
              <a:chOff x="286625" y="3648899"/>
              <a:chExt cx="133200" cy="133200"/>
            </a:xfrm>
          </p:grpSpPr>
          <p:sp>
            <p:nvSpPr>
              <p:cNvPr id="1068" name="Google Shape;1068;p6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71" name="Google Shape;1071;p63"/>
          <p:cNvSpPr txBox="1">
            <a:spLocks noGrp="1"/>
          </p:cNvSpPr>
          <p:nvPr>
            <p:ph type="title"/>
          </p:nvPr>
        </p:nvSpPr>
        <p:spPr>
          <a:xfrm>
            <a:off x="2263950" y="3351575"/>
            <a:ext cx="5935962" cy="79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/FUTURE IMPROVEMENTS</a:t>
            </a:r>
            <a:endParaRPr sz="4400" dirty="0"/>
          </a:p>
        </p:txBody>
      </p:sp>
      <p:sp>
        <p:nvSpPr>
          <p:cNvPr id="1072" name="Google Shape;1072;p63"/>
          <p:cNvSpPr txBox="1">
            <a:spLocks noGrp="1"/>
          </p:cNvSpPr>
          <p:nvPr>
            <p:ph type="title" idx="2"/>
          </p:nvPr>
        </p:nvSpPr>
        <p:spPr>
          <a:xfrm>
            <a:off x="1003650" y="3351575"/>
            <a:ext cx="1260300" cy="79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086"/>
                </a:solidFill>
              </a:rPr>
              <a:t>/04</a:t>
            </a:r>
            <a:endParaRPr dirty="0">
              <a:solidFill>
                <a:srgbClr val="FFF086"/>
              </a:solidFill>
            </a:endParaRPr>
          </a:p>
        </p:txBody>
      </p:sp>
      <p:sp>
        <p:nvSpPr>
          <p:cNvPr id="1074" name="Google Shape;1074;p63">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5" name="Google Shape;1075;p63">
            <a:hlinkClick r:id="" action="ppaction://hlinkshowjump?jump=nextslide"/>
          </p:cNvPr>
          <p:cNvCxnSpPr/>
          <p:nvPr/>
        </p:nvCxnSpPr>
        <p:spPr>
          <a:xfrm>
            <a:off x="7455950" y="2047013"/>
            <a:ext cx="792600" cy="0"/>
          </a:xfrm>
          <a:prstGeom prst="straightConnector1">
            <a:avLst/>
          </a:prstGeom>
          <a:noFill/>
          <a:ln w="9525" cap="flat" cmpd="sng">
            <a:solidFill>
              <a:schemeClr val="dk2"/>
            </a:solidFill>
            <a:prstDash val="solid"/>
            <a:round/>
            <a:headEnd type="none" w="med" len="med"/>
            <a:tailEnd type="stealth" w="med" len="med"/>
          </a:ln>
        </p:spPr>
      </p:cxnSp>
      <p:sp>
        <p:nvSpPr>
          <p:cNvPr id="1076" name="Google Shape;1076;p63">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63"/>
          <p:cNvGrpSpPr/>
          <p:nvPr/>
        </p:nvGrpSpPr>
        <p:grpSpPr>
          <a:xfrm>
            <a:off x="1353725" y="904150"/>
            <a:ext cx="5962802" cy="2115750"/>
            <a:chOff x="1493150" y="904150"/>
            <a:chExt cx="5962802" cy="2115750"/>
          </a:xfrm>
        </p:grpSpPr>
        <p:sp>
          <p:nvSpPr>
            <p:cNvPr id="1080" name="Google Shape;1080;p63"/>
            <p:cNvSpPr/>
            <p:nvPr/>
          </p:nvSpPr>
          <p:spPr>
            <a:xfrm>
              <a:off x="2305750" y="904159"/>
              <a:ext cx="2598000" cy="12303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3"/>
            <p:cNvSpPr/>
            <p:nvPr/>
          </p:nvSpPr>
          <p:spPr>
            <a:xfrm rot="5400000">
              <a:off x="2817700" y="987813"/>
              <a:ext cx="547500" cy="686100"/>
            </a:xfrm>
            <a:prstGeom prst="roundRect">
              <a:avLst>
                <a:gd name="adj" fmla="val 21122"/>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3"/>
            <p:cNvSpPr/>
            <p:nvPr/>
          </p:nvSpPr>
          <p:spPr>
            <a:xfrm>
              <a:off x="3981525" y="1235338"/>
              <a:ext cx="397791" cy="397959"/>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3" name="Google Shape;1083;p63"/>
            <p:cNvGrpSpPr/>
            <p:nvPr/>
          </p:nvGrpSpPr>
          <p:grpSpPr>
            <a:xfrm>
              <a:off x="1493150" y="2018125"/>
              <a:ext cx="145800" cy="517100"/>
              <a:chOff x="5691750" y="2376338"/>
              <a:chExt cx="145800" cy="517100"/>
            </a:xfrm>
          </p:grpSpPr>
          <p:sp>
            <p:nvSpPr>
              <p:cNvPr id="1084" name="Google Shape;1084;p63"/>
              <p:cNvSpPr/>
              <p:nvPr/>
            </p:nvSpPr>
            <p:spPr>
              <a:xfrm rot="10800000">
                <a:off x="5691750" y="23763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63"/>
              <p:cNvGrpSpPr/>
              <p:nvPr/>
            </p:nvGrpSpPr>
            <p:grpSpPr>
              <a:xfrm>
                <a:off x="5691750" y="2571738"/>
                <a:ext cx="145800" cy="321700"/>
                <a:chOff x="5691750" y="2571738"/>
                <a:chExt cx="145800" cy="321700"/>
              </a:xfrm>
            </p:grpSpPr>
            <p:sp>
              <p:nvSpPr>
                <p:cNvPr id="1086" name="Google Shape;1086;p63"/>
                <p:cNvSpPr/>
                <p:nvPr/>
              </p:nvSpPr>
              <p:spPr>
                <a:xfrm rot="10800000">
                  <a:off x="5691750" y="25717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3"/>
                <p:cNvSpPr/>
                <p:nvPr/>
              </p:nvSpPr>
              <p:spPr>
                <a:xfrm rot="10800000">
                  <a:off x="5691750" y="27671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8" name="Google Shape;1088;p63"/>
            <p:cNvSpPr/>
            <p:nvPr/>
          </p:nvSpPr>
          <p:spPr>
            <a:xfrm>
              <a:off x="2263950" y="2432375"/>
              <a:ext cx="1386600" cy="326700"/>
            </a:xfrm>
            <a:prstGeom prst="roundRect">
              <a:avLst>
                <a:gd name="adj" fmla="val 25222"/>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9" name="Google Shape;1089;p63"/>
            <p:cNvGrpSpPr/>
            <p:nvPr/>
          </p:nvGrpSpPr>
          <p:grpSpPr>
            <a:xfrm rot="10800000">
              <a:off x="6841675" y="2400550"/>
              <a:ext cx="145800" cy="517100"/>
              <a:chOff x="5691750" y="2376338"/>
              <a:chExt cx="145800" cy="517100"/>
            </a:xfrm>
          </p:grpSpPr>
          <p:sp>
            <p:nvSpPr>
              <p:cNvPr id="1090" name="Google Shape;1090;p63"/>
              <p:cNvSpPr/>
              <p:nvPr/>
            </p:nvSpPr>
            <p:spPr>
              <a:xfrm rot="10800000">
                <a:off x="5691750" y="23763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63"/>
              <p:cNvGrpSpPr/>
              <p:nvPr/>
            </p:nvGrpSpPr>
            <p:grpSpPr>
              <a:xfrm>
                <a:off x="5691750" y="2571738"/>
                <a:ext cx="145800" cy="321700"/>
                <a:chOff x="5691750" y="2571738"/>
                <a:chExt cx="145800" cy="321700"/>
              </a:xfrm>
            </p:grpSpPr>
            <p:sp>
              <p:nvSpPr>
                <p:cNvPr id="1092" name="Google Shape;1092;p63"/>
                <p:cNvSpPr/>
                <p:nvPr/>
              </p:nvSpPr>
              <p:spPr>
                <a:xfrm rot="10800000">
                  <a:off x="5691750" y="25717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3"/>
                <p:cNvSpPr/>
                <p:nvPr/>
              </p:nvSpPr>
              <p:spPr>
                <a:xfrm rot="10800000">
                  <a:off x="5691750" y="27671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4" name="Google Shape;1094;p63"/>
            <p:cNvGrpSpPr/>
            <p:nvPr/>
          </p:nvGrpSpPr>
          <p:grpSpPr>
            <a:xfrm rot="10800000">
              <a:off x="5067638" y="904150"/>
              <a:ext cx="145800" cy="517100"/>
              <a:chOff x="5691750" y="2376338"/>
              <a:chExt cx="145800" cy="517100"/>
            </a:xfrm>
          </p:grpSpPr>
          <p:sp>
            <p:nvSpPr>
              <p:cNvPr id="1095" name="Google Shape;1095;p63"/>
              <p:cNvSpPr/>
              <p:nvPr/>
            </p:nvSpPr>
            <p:spPr>
              <a:xfrm rot="10800000">
                <a:off x="5691750" y="23763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6" name="Google Shape;1096;p63"/>
              <p:cNvGrpSpPr/>
              <p:nvPr/>
            </p:nvGrpSpPr>
            <p:grpSpPr>
              <a:xfrm>
                <a:off x="5691750" y="2571738"/>
                <a:ext cx="145800" cy="321700"/>
                <a:chOff x="5691750" y="2571738"/>
                <a:chExt cx="145800" cy="321700"/>
              </a:xfrm>
            </p:grpSpPr>
            <p:sp>
              <p:nvSpPr>
                <p:cNvPr id="1097" name="Google Shape;1097;p63"/>
                <p:cNvSpPr/>
                <p:nvPr/>
              </p:nvSpPr>
              <p:spPr>
                <a:xfrm rot="10800000">
                  <a:off x="5691750" y="25717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3"/>
                <p:cNvSpPr/>
                <p:nvPr/>
              </p:nvSpPr>
              <p:spPr>
                <a:xfrm rot="10800000">
                  <a:off x="5691750" y="27671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9" name="Google Shape;1099;p63"/>
            <p:cNvGrpSpPr/>
            <p:nvPr/>
          </p:nvGrpSpPr>
          <p:grpSpPr>
            <a:xfrm>
              <a:off x="5377325" y="1387238"/>
              <a:ext cx="1386600" cy="1066200"/>
              <a:chOff x="5377325" y="1299875"/>
              <a:chExt cx="1386600" cy="1066200"/>
            </a:xfrm>
          </p:grpSpPr>
          <p:sp>
            <p:nvSpPr>
              <p:cNvPr id="1100" name="Google Shape;1100;p63"/>
              <p:cNvSpPr/>
              <p:nvPr/>
            </p:nvSpPr>
            <p:spPr>
              <a:xfrm rot="5400000">
                <a:off x="5537525" y="1139675"/>
                <a:ext cx="1066200" cy="13866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3"/>
              <p:cNvSpPr/>
              <p:nvPr/>
            </p:nvSpPr>
            <p:spPr>
              <a:xfrm>
                <a:off x="5566965" y="144622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3"/>
              <p:cNvSpPr/>
              <p:nvPr/>
            </p:nvSpPr>
            <p:spPr>
              <a:xfrm>
                <a:off x="5566965" y="1446233"/>
                <a:ext cx="7191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3"/>
              <p:cNvSpPr/>
              <p:nvPr/>
            </p:nvSpPr>
            <p:spPr>
              <a:xfrm>
                <a:off x="5566965" y="1628200"/>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3"/>
              <p:cNvSpPr/>
              <p:nvPr/>
            </p:nvSpPr>
            <p:spPr>
              <a:xfrm>
                <a:off x="5566965" y="1628200"/>
                <a:ext cx="5532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3"/>
              <p:cNvSpPr/>
              <p:nvPr/>
            </p:nvSpPr>
            <p:spPr>
              <a:xfrm>
                <a:off x="5566965" y="181187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3"/>
              <p:cNvSpPr/>
              <p:nvPr/>
            </p:nvSpPr>
            <p:spPr>
              <a:xfrm>
                <a:off x="5566965" y="1811875"/>
                <a:ext cx="3792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3"/>
              <p:cNvSpPr/>
              <p:nvPr/>
            </p:nvSpPr>
            <p:spPr>
              <a:xfrm>
                <a:off x="5566965" y="1994700"/>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3"/>
              <p:cNvSpPr/>
              <p:nvPr/>
            </p:nvSpPr>
            <p:spPr>
              <a:xfrm>
                <a:off x="5566965" y="1994700"/>
                <a:ext cx="8064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3"/>
              <p:cNvSpPr/>
              <p:nvPr/>
            </p:nvSpPr>
            <p:spPr>
              <a:xfrm>
                <a:off x="5566965" y="217752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3"/>
              <p:cNvSpPr/>
              <p:nvPr/>
            </p:nvSpPr>
            <p:spPr>
              <a:xfrm>
                <a:off x="5566965" y="2177525"/>
                <a:ext cx="8295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63"/>
            <p:cNvGrpSpPr/>
            <p:nvPr/>
          </p:nvGrpSpPr>
          <p:grpSpPr>
            <a:xfrm>
              <a:off x="4158148" y="970287"/>
              <a:ext cx="610579" cy="145800"/>
              <a:chOff x="4275548" y="2366074"/>
              <a:chExt cx="610579" cy="145800"/>
            </a:xfrm>
          </p:grpSpPr>
          <p:sp>
            <p:nvSpPr>
              <p:cNvPr id="1112" name="Google Shape;1112;p63"/>
              <p:cNvSpPr/>
              <p:nvPr/>
            </p:nvSpPr>
            <p:spPr>
              <a:xfrm>
                <a:off x="4275548" y="2366074"/>
                <a:ext cx="145800" cy="145800"/>
              </a:xfrm>
              <a:prstGeom prst="roundRect">
                <a:avLst>
                  <a:gd name="adj" fmla="val 15356"/>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3"/>
              <p:cNvSpPr/>
              <p:nvPr/>
            </p:nvSpPr>
            <p:spPr>
              <a:xfrm>
                <a:off x="4507937" y="2366074"/>
                <a:ext cx="145800" cy="145800"/>
              </a:xfrm>
              <a:prstGeom prst="roundRect">
                <a:avLst>
                  <a:gd name="adj" fmla="val 15356"/>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3"/>
              <p:cNvSpPr/>
              <p:nvPr/>
            </p:nvSpPr>
            <p:spPr>
              <a:xfrm>
                <a:off x="4740327" y="2366074"/>
                <a:ext cx="145800" cy="145800"/>
              </a:xfrm>
              <a:prstGeom prst="roundRect">
                <a:avLst>
                  <a:gd name="adj" fmla="val 15356"/>
                </a:avLst>
              </a:pr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63"/>
            <p:cNvSpPr/>
            <p:nvPr/>
          </p:nvSpPr>
          <p:spPr>
            <a:xfrm rot="2700000">
              <a:off x="1948426" y="1263473"/>
              <a:ext cx="397960" cy="408142"/>
            </a:xfrm>
            <a:prstGeom prst="roundRect">
              <a:avLst>
                <a:gd name="adj" fmla="val 21122"/>
              </a:avLst>
            </a:pr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3"/>
            <p:cNvSpPr/>
            <p:nvPr/>
          </p:nvSpPr>
          <p:spPr>
            <a:xfrm rot="5400000">
              <a:off x="4181525" y="2163250"/>
              <a:ext cx="1386600" cy="326700"/>
            </a:xfrm>
            <a:prstGeom prst="roundRect">
              <a:avLst>
                <a:gd name="adj" fmla="val 25222"/>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63"/>
            <p:cNvGrpSpPr/>
            <p:nvPr/>
          </p:nvGrpSpPr>
          <p:grpSpPr>
            <a:xfrm>
              <a:off x="3839770" y="1752537"/>
              <a:ext cx="681305" cy="277817"/>
              <a:chOff x="5566965" y="1446225"/>
              <a:chExt cx="1007400" cy="442736"/>
            </a:xfrm>
          </p:grpSpPr>
          <p:sp>
            <p:nvSpPr>
              <p:cNvPr id="1118" name="Google Shape;1118;p63"/>
              <p:cNvSpPr/>
              <p:nvPr/>
            </p:nvSpPr>
            <p:spPr>
              <a:xfrm>
                <a:off x="5566965" y="144622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3"/>
              <p:cNvSpPr/>
              <p:nvPr/>
            </p:nvSpPr>
            <p:spPr>
              <a:xfrm>
                <a:off x="5566965" y="1628200"/>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3"/>
              <p:cNvSpPr/>
              <p:nvPr/>
            </p:nvSpPr>
            <p:spPr>
              <a:xfrm>
                <a:off x="5566965" y="1811861"/>
                <a:ext cx="55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63"/>
            <p:cNvGrpSpPr/>
            <p:nvPr/>
          </p:nvGrpSpPr>
          <p:grpSpPr>
            <a:xfrm>
              <a:off x="2746295" y="1752537"/>
              <a:ext cx="681305" cy="277817"/>
              <a:chOff x="5566965" y="1446225"/>
              <a:chExt cx="1007400" cy="442736"/>
            </a:xfrm>
          </p:grpSpPr>
          <p:sp>
            <p:nvSpPr>
              <p:cNvPr id="1122" name="Google Shape;1122;p63"/>
              <p:cNvSpPr/>
              <p:nvPr/>
            </p:nvSpPr>
            <p:spPr>
              <a:xfrm>
                <a:off x="5566965" y="144622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3"/>
              <p:cNvSpPr/>
              <p:nvPr/>
            </p:nvSpPr>
            <p:spPr>
              <a:xfrm>
                <a:off x="5566965" y="1628200"/>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3"/>
              <p:cNvSpPr/>
              <p:nvPr/>
            </p:nvSpPr>
            <p:spPr>
              <a:xfrm>
                <a:off x="5566965" y="1811861"/>
                <a:ext cx="55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5" name="Google Shape;1125;p63"/>
            <p:cNvSpPr/>
            <p:nvPr/>
          </p:nvSpPr>
          <p:spPr>
            <a:xfrm rot="5400000">
              <a:off x="7052902" y="964002"/>
              <a:ext cx="398100" cy="408000"/>
            </a:xfrm>
            <a:prstGeom prst="roundRect">
              <a:avLst>
                <a:gd name="adj" fmla="val 21122"/>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3"/>
            <p:cNvSpPr/>
            <p:nvPr/>
          </p:nvSpPr>
          <p:spPr>
            <a:xfrm rot="5400000">
              <a:off x="4107525" y="1371150"/>
              <a:ext cx="145800" cy="126300"/>
            </a:xfrm>
            <a:prstGeom prst="triangle">
              <a:avLst>
                <a:gd name="adj" fmla="val 50000"/>
              </a:avLst>
            </a:pr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3"/>
            <p:cNvSpPr/>
            <p:nvPr/>
          </p:nvSpPr>
          <p:spPr>
            <a:xfrm>
              <a:off x="4793226" y="1711463"/>
              <a:ext cx="164060" cy="177285"/>
            </a:xfrm>
            <a:custGeom>
              <a:avLst/>
              <a:gdLst/>
              <a:ahLst/>
              <a:cxnLst/>
              <a:rect l="l" t="t" r="r" b="b"/>
              <a:pathLst>
                <a:path w="20643" h="22307" extrusionOk="0">
                  <a:moveTo>
                    <a:pt x="10336" y="0"/>
                  </a:moveTo>
                  <a:cubicBezTo>
                    <a:pt x="10203" y="0"/>
                    <a:pt x="10064" y="28"/>
                    <a:pt x="9935" y="84"/>
                  </a:cubicBezTo>
                  <a:lnTo>
                    <a:pt x="516" y="4646"/>
                  </a:lnTo>
                  <a:cubicBezTo>
                    <a:pt x="222" y="4793"/>
                    <a:pt x="1" y="5088"/>
                    <a:pt x="1" y="5456"/>
                  </a:cubicBezTo>
                  <a:lnTo>
                    <a:pt x="1" y="21423"/>
                  </a:lnTo>
                  <a:cubicBezTo>
                    <a:pt x="1" y="21900"/>
                    <a:pt x="407" y="22306"/>
                    <a:pt x="922" y="22306"/>
                  </a:cubicBezTo>
                  <a:lnTo>
                    <a:pt x="5225" y="22306"/>
                  </a:lnTo>
                  <a:cubicBezTo>
                    <a:pt x="5705" y="22306"/>
                    <a:pt x="6108" y="21900"/>
                    <a:pt x="6108" y="21423"/>
                  </a:cubicBezTo>
                  <a:lnTo>
                    <a:pt x="6108" y="13438"/>
                  </a:lnTo>
                  <a:cubicBezTo>
                    <a:pt x="6108" y="12961"/>
                    <a:pt x="6515" y="12555"/>
                    <a:pt x="7030" y="12555"/>
                  </a:cubicBezTo>
                  <a:lnTo>
                    <a:pt x="13652" y="12555"/>
                  </a:lnTo>
                  <a:cubicBezTo>
                    <a:pt x="14129" y="12555"/>
                    <a:pt x="14535" y="12961"/>
                    <a:pt x="14535" y="13438"/>
                  </a:cubicBezTo>
                  <a:lnTo>
                    <a:pt x="14535" y="21423"/>
                  </a:lnTo>
                  <a:cubicBezTo>
                    <a:pt x="14535" y="21900"/>
                    <a:pt x="14938" y="22306"/>
                    <a:pt x="15453" y="22306"/>
                  </a:cubicBezTo>
                  <a:lnTo>
                    <a:pt x="19760" y="22306"/>
                  </a:lnTo>
                  <a:cubicBezTo>
                    <a:pt x="20236" y="22306"/>
                    <a:pt x="20643" y="21900"/>
                    <a:pt x="20643" y="21423"/>
                  </a:cubicBezTo>
                  <a:lnTo>
                    <a:pt x="20643" y="5456"/>
                  </a:lnTo>
                  <a:cubicBezTo>
                    <a:pt x="20643" y="5088"/>
                    <a:pt x="20457" y="4793"/>
                    <a:pt x="20163" y="4646"/>
                  </a:cubicBezTo>
                  <a:lnTo>
                    <a:pt x="10709" y="84"/>
                  </a:lnTo>
                  <a:cubicBezTo>
                    <a:pt x="10598" y="28"/>
                    <a:pt x="10470" y="0"/>
                    <a:pt x="10336"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3"/>
            <p:cNvSpPr/>
            <p:nvPr/>
          </p:nvSpPr>
          <p:spPr>
            <a:xfrm>
              <a:off x="4787099" y="2077912"/>
              <a:ext cx="176617" cy="165229"/>
            </a:xfrm>
            <a:custGeom>
              <a:avLst/>
              <a:gdLst/>
              <a:ahLst/>
              <a:cxnLst/>
              <a:rect l="l" t="t" r="r" b="b"/>
              <a:pathLst>
                <a:path w="22223" h="20790" extrusionOk="0">
                  <a:moveTo>
                    <a:pt x="11112" y="6403"/>
                  </a:moveTo>
                  <a:cubicBezTo>
                    <a:pt x="14055" y="6403"/>
                    <a:pt x="16483" y="8795"/>
                    <a:pt x="16483" y="11774"/>
                  </a:cubicBezTo>
                  <a:cubicBezTo>
                    <a:pt x="16483" y="14717"/>
                    <a:pt x="14055" y="17146"/>
                    <a:pt x="11112" y="17146"/>
                  </a:cubicBezTo>
                  <a:cubicBezTo>
                    <a:pt x="8130" y="17146"/>
                    <a:pt x="5740" y="14717"/>
                    <a:pt x="5740" y="11774"/>
                  </a:cubicBezTo>
                  <a:cubicBezTo>
                    <a:pt x="5740" y="8795"/>
                    <a:pt x="8130" y="6403"/>
                    <a:pt x="11112" y="6403"/>
                  </a:cubicBezTo>
                  <a:close/>
                  <a:moveTo>
                    <a:pt x="7394" y="1"/>
                  </a:moveTo>
                  <a:cubicBezTo>
                    <a:pt x="7174" y="1"/>
                    <a:pt x="6918" y="113"/>
                    <a:pt x="6770" y="295"/>
                  </a:cubicBezTo>
                  <a:lnTo>
                    <a:pt x="4931" y="2909"/>
                  </a:lnTo>
                  <a:lnTo>
                    <a:pt x="3642" y="2909"/>
                  </a:lnTo>
                  <a:cubicBezTo>
                    <a:pt x="1655" y="2909"/>
                    <a:pt x="1" y="4563"/>
                    <a:pt x="1" y="6550"/>
                  </a:cubicBezTo>
                  <a:lnTo>
                    <a:pt x="1" y="17146"/>
                  </a:lnTo>
                  <a:cubicBezTo>
                    <a:pt x="1" y="19171"/>
                    <a:pt x="1655" y="20790"/>
                    <a:pt x="3642" y="20790"/>
                  </a:cubicBezTo>
                  <a:lnTo>
                    <a:pt x="18579" y="20790"/>
                  </a:lnTo>
                  <a:cubicBezTo>
                    <a:pt x="20566" y="20790"/>
                    <a:pt x="22223" y="19171"/>
                    <a:pt x="22223" y="17146"/>
                  </a:cubicBezTo>
                  <a:lnTo>
                    <a:pt x="22223" y="6550"/>
                  </a:lnTo>
                  <a:cubicBezTo>
                    <a:pt x="22223" y="4563"/>
                    <a:pt x="20566" y="2909"/>
                    <a:pt x="18579" y="2909"/>
                  </a:cubicBezTo>
                  <a:lnTo>
                    <a:pt x="17293" y="2909"/>
                  </a:lnTo>
                  <a:lnTo>
                    <a:pt x="15415" y="295"/>
                  </a:lnTo>
                  <a:cubicBezTo>
                    <a:pt x="15268" y="113"/>
                    <a:pt x="15047" y="1"/>
                    <a:pt x="14791"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3"/>
            <p:cNvSpPr/>
            <p:nvPr/>
          </p:nvSpPr>
          <p:spPr>
            <a:xfrm>
              <a:off x="4854051" y="2149846"/>
              <a:ext cx="42702" cy="43004"/>
            </a:xfrm>
            <a:custGeom>
              <a:avLst/>
              <a:gdLst/>
              <a:ahLst/>
              <a:cxnLst/>
              <a:rect l="l" t="t" r="r" b="b"/>
              <a:pathLst>
                <a:path w="5373" h="5411" extrusionOk="0">
                  <a:moveTo>
                    <a:pt x="2688" y="1"/>
                  </a:moveTo>
                  <a:cubicBezTo>
                    <a:pt x="1178" y="1"/>
                    <a:pt x="1" y="1216"/>
                    <a:pt x="1" y="2723"/>
                  </a:cubicBezTo>
                  <a:cubicBezTo>
                    <a:pt x="1" y="4195"/>
                    <a:pt x="1178" y="5410"/>
                    <a:pt x="2688" y="5410"/>
                  </a:cubicBezTo>
                  <a:cubicBezTo>
                    <a:pt x="4160" y="5410"/>
                    <a:pt x="5372" y="4195"/>
                    <a:pt x="5372" y="2723"/>
                  </a:cubicBezTo>
                  <a:cubicBezTo>
                    <a:pt x="5372" y="1216"/>
                    <a:pt x="4160" y="1"/>
                    <a:pt x="2688"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3"/>
            <p:cNvSpPr/>
            <p:nvPr/>
          </p:nvSpPr>
          <p:spPr>
            <a:xfrm>
              <a:off x="4775988" y="2454535"/>
              <a:ext cx="145320" cy="143285"/>
            </a:xfrm>
            <a:custGeom>
              <a:avLst/>
              <a:gdLst/>
              <a:ahLst/>
              <a:cxnLst/>
              <a:rect l="l" t="t" r="r" b="b"/>
              <a:pathLst>
                <a:path w="18285" h="18029" extrusionOk="0">
                  <a:moveTo>
                    <a:pt x="9138" y="0"/>
                  </a:moveTo>
                  <a:cubicBezTo>
                    <a:pt x="7469" y="0"/>
                    <a:pt x="5795" y="148"/>
                    <a:pt x="4121" y="442"/>
                  </a:cubicBezTo>
                  <a:cubicBezTo>
                    <a:pt x="2282" y="736"/>
                    <a:pt x="884" y="2173"/>
                    <a:pt x="551" y="4012"/>
                  </a:cubicBezTo>
                  <a:cubicBezTo>
                    <a:pt x="1" y="7359"/>
                    <a:pt x="1" y="10670"/>
                    <a:pt x="551" y="14019"/>
                  </a:cubicBezTo>
                  <a:cubicBezTo>
                    <a:pt x="884" y="15859"/>
                    <a:pt x="2282" y="17292"/>
                    <a:pt x="4121" y="17587"/>
                  </a:cubicBezTo>
                  <a:cubicBezTo>
                    <a:pt x="5795" y="17881"/>
                    <a:pt x="7469" y="18028"/>
                    <a:pt x="9138" y="18028"/>
                  </a:cubicBezTo>
                  <a:cubicBezTo>
                    <a:pt x="10808" y="18028"/>
                    <a:pt x="12473" y="17881"/>
                    <a:pt x="14129" y="17587"/>
                  </a:cubicBezTo>
                  <a:cubicBezTo>
                    <a:pt x="15968" y="17292"/>
                    <a:pt x="17402" y="15859"/>
                    <a:pt x="17734" y="14019"/>
                  </a:cubicBezTo>
                  <a:cubicBezTo>
                    <a:pt x="18285" y="10670"/>
                    <a:pt x="18285" y="7359"/>
                    <a:pt x="17734" y="4012"/>
                  </a:cubicBezTo>
                  <a:cubicBezTo>
                    <a:pt x="17402" y="2173"/>
                    <a:pt x="15968" y="736"/>
                    <a:pt x="14129" y="442"/>
                  </a:cubicBezTo>
                  <a:cubicBezTo>
                    <a:pt x="12473" y="148"/>
                    <a:pt x="10808" y="0"/>
                    <a:pt x="9138"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3"/>
            <p:cNvSpPr/>
            <p:nvPr/>
          </p:nvSpPr>
          <p:spPr>
            <a:xfrm>
              <a:off x="4932416" y="2489147"/>
              <a:ext cx="41248" cy="72426"/>
            </a:xfrm>
            <a:custGeom>
              <a:avLst/>
              <a:gdLst/>
              <a:ahLst/>
              <a:cxnLst/>
              <a:rect l="l" t="t" r="r" b="b"/>
              <a:pathLst>
                <a:path w="5190" h="9113" extrusionOk="0">
                  <a:moveTo>
                    <a:pt x="3622" y="1"/>
                  </a:moveTo>
                  <a:cubicBezTo>
                    <a:pt x="3361" y="1"/>
                    <a:pt x="3092" y="66"/>
                    <a:pt x="2835" y="208"/>
                  </a:cubicBezTo>
                  <a:lnTo>
                    <a:pt x="1069" y="1238"/>
                  </a:lnTo>
                  <a:cubicBezTo>
                    <a:pt x="407" y="1606"/>
                    <a:pt x="1" y="2341"/>
                    <a:pt x="1" y="3116"/>
                  </a:cubicBezTo>
                  <a:lnTo>
                    <a:pt x="1" y="6021"/>
                  </a:lnTo>
                  <a:cubicBezTo>
                    <a:pt x="1" y="6795"/>
                    <a:pt x="407" y="7492"/>
                    <a:pt x="1069" y="7860"/>
                  </a:cubicBezTo>
                  <a:lnTo>
                    <a:pt x="2835" y="8890"/>
                  </a:lnTo>
                  <a:cubicBezTo>
                    <a:pt x="3095" y="9043"/>
                    <a:pt x="3369" y="9113"/>
                    <a:pt x="3634" y="9113"/>
                  </a:cubicBezTo>
                  <a:cubicBezTo>
                    <a:pt x="4453" y="9113"/>
                    <a:pt x="5190" y="8447"/>
                    <a:pt x="5190" y="7531"/>
                  </a:cubicBezTo>
                  <a:lnTo>
                    <a:pt x="5190" y="1570"/>
                  </a:lnTo>
                  <a:cubicBezTo>
                    <a:pt x="5190" y="647"/>
                    <a:pt x="4447" y="1"/>
                    <a:pt x="3622"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3"/>
            <p:cNvSpPr/>
            <p:nvPr/>
          </p:nvSpPr>
          <p:spPr>
            <a:xfrm>
              <a:off x="4787965" y="2768181"/>
              <a:ext cx="183055" cy="173581"/>
            </a:xfrm>
            <a:custGeom>
              <a:avLst/>
              <a:gdLst/>
              <a:ahLst/>
              <a:cxnLst/>
              <a:rect l="l" t="t" r="r" b="b"/>
              <a:pathLst>
                <a:path w="23033" h="21841" extrusionOk="0">
                  <a:moveTo>
                    <a:pt x="13434" y="3555"/>
                  </a:moveTo>
                  <a:cubicBezTo>
                    <a:pt x="14709" y="3555"/>
                    <a:pt x="15987" y="4043"/>
                    <a:pt x="16963" y="5019"/>
                  </a:cubicBezTo>
                  <a:cubicBezTo>
                    <a:pt x="18876" y="6932"/>
                    <a:pt x="18876" y="10096"/>
                    <a:pt x="16963" y="12045"/>
                  </a:cubicBezTo>
                  <a:cubicBezTo>
                    <a:pt x="15987" y="13001"/>
                    <a:pt x="14709" y="13479"/>
                    <a:pt x="13434" y="13479"/>
                  </a:cubicBezTo>
                  <a:cubicBezTo>
                    <a:pt x="12160" y="13479"/>
                    <a:pt x="10891" y="13001"/>
                    <a:pt x="9934" y="12045"/>
                  </a:cubicBezTo>
                  <a:cubicBezTo>
                    <a:pt x="7986" y="10096"/>
                    <a:pt x="7986" y="6932"/>
                    <a:pt x="9934" y="5019"/>
                  </a:cubicBezTo>
                  <a:cubicBezTo>
                    <a:pt x="10891" y="4043"/>
                    <a:pt x="12160" y="3555"/>
                    <a:pt x="13434" y="3555"/>
                  </a:cubicBezTo>
                  <a:close/>
                  <a:moveTo>
                    <a:pt x="13452" y="0"/>
                  </a:moveTo>
                  <a:cubicBezTo>
                    <a:pt x="11559" y="0"/>
                    <a:pt x="9665" y="617"/>
                    <a:pt x="8133" y="1855"/>
                  </a:cubicBezTo>
                  <a:cubicBezTo>
                    <a:pt x="4748" y="4539"/>
                    <a:pt x="4012" y="9101"/>
                    <a:pt x="5926" y="12598"/>
                  </a:cubicBezTo>
                  <a:lnTo>
                    <a:pt x="516" y="18043"/>
                  </a:lnTo>
                  <a:cubicBezTo>
                    <a:pt x="1" y="18558"/>
                    <a:pt x="1" y="19441"/>
                    <a:pt x="516" y="19956"/>
                  </a:cubicBezTo>
                  <a:lnTo>
                    <a:pt x="1987" y="21428"/>
                  </a:lnTo>
                  <a:cubicBezTo>
                    <a:pt x="2245" y="21703"/>
                    <a:pt x="2595" y="21841"/>
                    <a:pt x="2949" y="21841"/>
                  </a:cubicBezTo>
                  <a:cubicBezTo>
                    <a:pt x="3303" y="21841"/>
                    <a:pt x="3662" y="21703"/>
                    <a:pt x="3939" y="21428"/>
                  </a:cubicBezTo>
                  <a:lnTo>
                    <a:pt x="9346" y="16018"/>
                  </a:lnTo>
                  <a:cubicBezTo>
                    <a:pt x="10616" y="16711"/>
                    <a:pt x="12028" y="17058"/>
                    <a:pt x="13439" y="17058"/>
                  </a:cubicBezTo>
                  <a:cubicBezTo>
                    <a:pt x="15625" y="17058"/>
                    <a:pt x="17810" y="16224"/>
                    <a:pt x="19465" y="14546"/>
                  </a:cubicBezTo>
                  <a:cubicBezTo>
                    <a:pt x="23032" y="10979"/>
                    <a:pt x="22776" y="5054"/>
                    <a:pt x="18729" y="1816"/>
                  </a:cubicBezTo>
                  <a:cubicBezTo>
                    <a:pt x="17208" y="607"/>
                    <a:pt x="15330" y="0"/>
                    <a:pt x="13452"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3"/>
            <p:cNvSpPr/>
            <p:nvPr/>
          </p:nvSpPr>
          <p:spPr>
            <a:xfrm>
              <a:off x="2906813" y="1186658"/>
              <a:ext cx="360276" cy="288393"/>
            </a:xfrm>
            <a:custGeom>
              <a:avLst/>
              <a:gdLst/>
              <a:ahLst/>
              <a:cxnLst/>
              <a:rect l="l" t="t" r="r" b="b"/>
              <a:pathLst>
                <a:path w="35209" h="28184" extrusionOk="0">
                  <a:moveTo>
                    <a:pt x="30793" y="3533"/>
                  </a:moveTo>
                  <a:cubicBezTo>
                    <a:pt x="31308" y="3533"/>
                    <a:pt x="31676" y="3936"/>
                    <a:pt x="31676" y="4416"/>
                  </a:cubicBezTo>
                  <a:lnTo>
                    <a:pt x="31676" y="16887"/>
                  </a:lnTo>
                  <a:lnTo>
                    <a:pt x="26122" y="10412"/>
                  </a:lnTo>
                  <a:cubicBezTo>
                    <a:pt x="25533" y="9714"/>
                    <a:pt x="24686" y="9346"/>
                    <a:pt x="23767" y="9346"/>
                  </a:cubicBezTo>
                  <a:cubicBezTo>
                    <a:pt x="22846" y="9346"/>
                    <a:pt x="22002" y="9749"/>
                    <a:pt x="21413" y="10450"/>
                  </a:cubicBezTo>
                  <a:lnTo>
                    <a:pt x="14864" y="18285"/>
                  </a:lnTo>
                  <a:lnTo>
                    <a:pt x="12730" y="16151"/>
                  </a:lnTo>
                  <a:cubicBezTo>
                    <a:pt x="12141" y="15562"/>
                    <a:pt x="11359" y="15268"/>
                    <a:pt x="10573" y="15268"/>
                  </a:cubicBezTo>
                  <a:cubicBezTo>
                    <a:pt x="9786" y="15268"/>
                    <a:pt x="8995" y="15562"/>
                    <a:pt x="8389" y="16151"/>
                  </a:cubicBezTo>
                  <a:lnTo>
                    <a:pt x="3532" y="21007"/>
                  </a:lnTo>
                  <a:lnTo>
                    <a:pt x="3532" y="4416"/>
                  </a:lnTo>
                  <a:cubicBezTo>
                    <a:pt x="3532" y="3936"/>
                    <a:pt x="3935" y="3533"/>
                    <a:pt x="4415" y="3533"/>
                  </a:cubicBezTo>
                  <a:close/>
                  <a:moveTo>
                    <a:pt x="4415" y="1"/>
                  </a:moveTo>
                  <a:cubicBezTo>
                    <a:pt x="1987" y="1"/>
                    <a:pt x="0" y="1988"/>
                    <a:pt x="0" y="4416"/>
                  </a:cubicBezTo>
                  <a:lnTo>
                    <a:pt x="0" y="23768"/>
                  </a:lnTo>
                  <a:cubicBezTo>
                    <a:pt x="0" y="26197"/>
                    <a:pt x="1987" y="28183"/>
                    <a:pt x="4415" y="28183"/>
                  </a:cubicBezTo>
                  <a:lnTo>
                    <a:pt x="30793" y="28183"/>
                  </a:lnTo>
                  <a:cubicBezTo>
                    <a:pt x="33221" y="28183"/>
                    <a:pt x="35208" y="26197"/>
                    <a:pt x="35208" y="23768"/>
                  </a:cubicBezTo>
                  <a:lnTo>
                    <a:pt x="35208" y="4416"/>
                  </a:lnTo>
                  <a:cubicBezTo>
                    <a:pt x="35208" y="1988"/>
                    <a:pt x="33221" y="1"/>
                    <a:pt x="30793"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3"/>
            <p:cNvSpPr/>
            <p:nvPr/>
          </p:nvSpPr>
          <p:spPr>
            <a:xfrm>
              <a:off x="7129594" y="1034720"/>
              <a:ext cx="244710" cy="266546"/>
            </a:xfrm>
            <a:custGeom>
              <a:avLst/>
              <a:gdLst/>
              <a:ahLst/>
              <a:cxnLst/>
              <a:rect l="l" t="t" r="r" b="b"/>
              <a:pathLst>
                <a:path w="23915" h="26049" extrusionOk="0">
                  <a:moveTo>
                    <a:pt x="19573" y="1"/>
                  </a:moveTo>
                  <a:cubicBezTo>
                    <a:pt x="17180" y="1"/>
                    <a:pt x="15232" y="1949"/>
                    <a:pt x="15232" y="4342"/>
                  </a:cubicBezTo>
                  <a:cubicBezTo>
                    <a:pt x="15232" y="4672"/>
                    <a:pt x="15267" y="5040"/>
                    <a:pt x="15341" y="5372"/>
                  </a:cubicBezTo>
                  <a:lnTo>
                    <a:pt x="7394" y="9896"/>
                  </a:lnTo>
                  <a:cubicBezTo>
                    <a:pt x="6584" y="9160"/>
                    <a:pt x="5519" y="8683"/>
                    <a:pt x="4377" y="8683"/>
                  </a:cubicBezTo>
                  <a:cubicBezTo>
                    <a:pt x="1949" y="8683"/>
                    <a:pt x="0" y="10632"/>
                    <a:pt x="0" y="13025"/>
                  </a:cubicBezTo>
                  <a:cubicBezTo>
                    <a:pt x="0" y="15415"/>
                    <a:pt x="1949" y="17366"/>
                    <a:pt x="4377" y="17366"/>
                  </a:cubicBezTo>
                  <a:cubicBezTo>
                    <a:pt x="5519" y="17366"/>
                    <a:pt x="6584" y="16886"/>
                    <a:pt x="7394" y="16151"/>
                  </a:cubicBezTo>
                  <a:lnTo>
                    <a:pt x="15341" y="20677"/>
                  </a:lnTo>
                  <a:cubicBezTo>
                    <a:pt x="15267" y="21007"/>
                    <a:pt x="15232" y="21340"/>
                    <a:pt x="15232" y="21708"/>
                  </a:cubicBezTo>
                  <a:cubicBezTo>
                    <a:pt x="15232" y="24098"/>
                    <a:pt x="17180" y="26049"/>
                    <a:pt x="19573" y="26049"/>
                  </a:cubicBezTo>
                  <a:cubicBezTo>
                    <a:pt x="21963" y="26049"/>
                    <a:pt x="23915" y="24098"/>
                    <a:pt x="23915" y="21708"/>
                  </a:cubicBezTo>
                  <a:cubicBezTo>
                    <a:pt x="23915" y="19315"/>
                    <a:pt x="21963" y="17366"/>
                    <a:pt x="19573" y="17366"/>
                  </a:cubicBezTo>
                  <a:cubicBezTo>
                    <a:pt x="18322" y="17366"/>
                    <a:pt x="17180" y="17917"/>
                    <a:pt x="16371" y="18764"/>
                  </a:cubicBezTo>
                  <a:lnTo>
                    <a:pt x="8536" y="14276"/>
                  </a:lnTo>
                  <a:cubicBezTo>
                    <a:pt x="8645" y="13870"/>
                    <a:pt x="8718" y="13466"/>
                    <a:pt x="8718" y="13025"/>
                  </a:cubicBezTo>
                  <a:cubicBezTo>
                    <a:pt x="8718" y="12583"/>
                    <a:pt x="8645" y="12142"/>
                    <a:pt x="8536" y="11736"/>
                  </a:cubicBezTo>
                  <a:lnTo>
                    <a:pt x="16371" y="7285"/>
                  </a:lnTo>
                  <a:cubicBezTo>
                    <a:pt x="17180" y="8130"/>
                    <a:pt x="18322" y="8683"/>
                    <a:pt x="19573" y="8683"/>
                  </a:cubicBezTo>
                  <a:cubicBezTo>
                    <a:pt x="21963" y="8683"/>
                    <a:pt x="23915" y="6732"/>
                    <a:pt x="23915" y="4342"/>
                  </a:cubicBezTo>
                  <a:cubicBezTo>
                    <a:pt x="23915" y="1949"/>
                    <a:pt x="21963" y="1"/>
                    <a:pt x="19573"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5" name="Google Shape;1135;p63"/>
            <p:cNvGrpSpPr/>
            <p:nvPr/>
          </p:nvGrpSpPr>
          <p:grpSpPr>
            <a:xfrm>
              <a:off x="2383305" y="2497652"/>
              <a:ext cx="1066232" cy="190619"/>
              <a:chOff x="5566965" y="1511185"/>
              <a:chExt cx="1007400" cy="194113"/>
            </a:xfrm>
          </p:grpSpPr>
          <p:sp>
            <p:nvSpPr>
              <p:cNvPr id="1136" name="Google Shape;1136;p63"/>
              <p:cNvSpPr/>
              <p:nvPr/>
            </p:nvSpPr>
            <p:spPr>
              <a:xfrm>
                <a:off x="5566965" y="1511185"/>
                <a:ext cx="10074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3"/>
              <p:cNvSpPr/>
              <p:nvPr/>
            </p:nvSpPr>
            <p:spPr>
              <a:xfrm>
                <a:off x="5566969" y="1628198"/>
                <a:ext cx="603300" cy="771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Google Shape;794;p58">
            <a:extLst>
              <a:ext uri="{FF2B5EF4-FFF2-40B4-BE49-F238E27FC236}">
                <a16:creationId xmlns:a16="http://schemas.microsoft.com/office/drawing/2014/main" id="{C33CD68A-F47A-595D-DAD9-073D74136933}"/>
              </a:ext>
            </a:extLst>
          </p:cNvPr>
          <p:cNvSpPr txBox="1">
            <a:spLocks/>
          </p:cNvSpPr>
          <p:nvPr/>
        </p:nvSpPr>
        <p:spPr>
          <a:xfrm>
            <a:off x="846528" y="97218"/>
            <a:ext cx="1066200" cy="277800"/>
          </a:xfrm>
          <a:prstGeom prst="rect">
            <a:avLst/>
          </a:prstGeom>
          <a:noFill/>
          <a:ln>
            <a:noFill/>
          </a:ln>
        </p:spPr>
        <p:txBody>
          <a:bodyPr spcFirstLastPara="1" wrap="square" lIns="0"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Code"/>
              <a:buNone/>
              <a:defRPr sz="16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l"/>
            <a:r>
              <a:rPr lang="en-US" sz="1000" dirty="0">
                <a:latin typeface="Oswald"/>
                <a:ea typeface="Oswald"/>
                <a:cs typeface="Oswald"/>
                <a:sym typeface="Oswald"/>
              </a:rPr>
              <a:t>score.</a:t>
            </a:r>
            <a:r>
              <a:rPr lang="en-US" sz="1000" i="1" dirty="0">
                <a:latin typeface="Oswald"/>
                <a:ea typeface="Oswald"/>
                <a:cs typeface="Oswald"/>
                <a:sym typeface="Oswald"/>
              </a:rPr>
              <a:t>it</a:t>
            </a:r>
          </a:p>
        </p:txBody>
      </p:sp>
      <p:pic>
        <p:nvPicPr>
          <p:cNvPr id="10" name="Picture 9">
            <a:extLst>
              <a:ext uri="{FF2B5EF4-FFF2-40B4-BE49-F238E27FC236}">
                <a16:creationId xmlns:a16="http://schemas.microsoft.com/office/drawing/2014/main" id="{3779AACC-D110-B67A-A55F-C76B0DC56ED3}"/>
              </a:ext>
            </a:extLst>
          </p:cNvPr>
          <p:cNvPicPr>
            <a:picLocks noChangeAspect="1"/>
          </p:cNvPicPr>
          <p:nvPr/>
        </p:nvPicPr>
        <p:blipFill>
          <a:blip r:embed="rId4"/>
          <a:stretch>
            <a:fillRect/>
          </a:stretch>
        </p:blipFill>
        <p:spPr>
          <a:xfrm>
            <a:off x="563894" y="165354"/>
            <a:ext cx="217905" cy="141521"/>
          </a:xfrm>
          <a:prstGeom prst="rect">
            <a:avLst/>
          </a:prstGeom>
        </p:spPr>
      </p:pic>
      <p:sp>
        <p:nvSpPr>
          <p:cNvPr id="11" name="Google Shape;202;p16">
            <a:hlinkClick r:id="rId5" action="ppaction://hlinksldjump"/>
            <a:extLst>
              <a:ext uri="{FF2B5EF4-FFF2-40B4-BE49-F238E27FC236}">
                <a16:creationId xmlns:a16="http://schemas.microsoft.com/office/drawing/2014/main" id="{6F32E7D2-C981-E57B-9CC4-6AA39631875B}"/>
              </a:ext>
            </a:extLst>
          </p:cNvPr>
          <p:cNvSpPr txBox="1">
            <a:spLocks/>
          </p:cNvSpPr>
          <p:nvPr/>
        </p:nvSpPr>
        <p:spPr>
          <a:xfrm>
            <a:off x="7791350" y="4755900"/>
            <a:ext cx="1066200"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Oswald"/>
              <a:buNone/>
              <a:defRPr sz="50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9pPr>
          </a:lstStyle>
          <a:p>
            <a:pPr algn="r"/>
            <a:r>
              <a:rPr lang="en-US" sz="1000" dirty="0">
                <a:solidFill>
                  <a:schemeClr val="dk2"/>
                </a:solidFill>
              </a:rPr>
              <a:t>LEADS SCORE APP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358"/>
        <p:cNvGrpSpPr/>
        <p:nvPr/>
      </p:nvGrpSpPr>
      <p:grpSpPr>
        <a:xfrm>
          <a:off x="0" y="0"/>
          <a:ext cx="0" cy="0"/>
          <a:chOff x="0" y="0"/>
          <a:chExt cx="0" cy="0"/>
        </a:xfrm>
      </p:grpSpPr>
      <p:grpSp>
        <p:nvGrpSpPr>
          <p:cNvPr id="1359" name="Google Shape;1359;p67"/>
          <p:cNvGrpSpPr/>
          <p:nvPr/>
        </p:nvGrpSpPr>
        <p:grpSpPr>
          <a:xfrm>
            <a:off x="966240" y="1638993"/>
            <a:ext cx="737100" cy="737100"/>
            <a:chOff x="991075" y="1881675"/>
            <a:chExt cx="737100" cy="737100"/>
          </a:xfrm>
        </p:grpSpPr>
        <p:sp>
          <p:nvSpPr>
            <p:cNvPr id="1360" name="Google Shape;1360;p6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67"/>
          <p:cNvGrpSpPr/>
          <p:nvPr/>
        </p:nvGrpSpPr>
        <p:grpSpPr>
          <a:xfrm>
            <a:off x="3547346" y="1638993"/>
            <a:ext cx="737100" cy="737100"/>
            <a:chOff x="991075" y="1881675"/>
            <a:chExt cx="737100" cy="737100"/>
          </a:xfrm>
        </p:grpSpPr>
        <p:sp>
          <p:nvSpPr>
            <p:cNvPr id="1363" name="Google Shape;1363;p6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67"/>
          <p:cNvGrpSpPr/>
          <p:nvPr/>
        </p:nvGrpSpPr>
        <p:grpSpPr>
          <a:xfrm>
            <a:off x="6149176" y="1639018"/>
            <a:ext cx="737100" cy="737100"/>
            <a:chOff x="991075" y="1881675"/>
            <a:chExt cx="737100" cy="737100"/>
          </a:xfrm>
        </p:grpSpPr>
        <p:sp>
          <p:nvSpPr>
            <p:cNvPr id="1366" name="Google Shape;1366;p6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67"/>
          <p:cNvGrpSpPr/>
          <p:nvPr/>
        </p:nvGrpSpPr>
        <p:grpSpPr>
          <a:xfrm>
            <a:off x="299286" y="189025"/>
            <a:ext cx="133205" cy="119344"/>
            <a:chOff x="222150" y="185025"/>
            <a:chExt cx="170100" cy="152400"/>
          </a:xfrm>
        </p:grpSpPr>
        <p:cxnSp>
          <p:nvCxnSpPr>
            <p:cNvPr id="1370" name="Google Shape;1370;p6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371" name="Google Shape;1371;p6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372" name="Google Shape;1372;p6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373" name="Google Shape;1373;p67"/>
          <p:cNvGrpSpPr/>
          <p:nvPr/>
        </p:nvGrpSpPr>
        <p:grpSpPr>
          <a:xfrm>
            <a:off x="286625" y="3999999"/>
            <a:ext cx="145867" cy="958251"/>
            <a:chOff x="286625" y="3923799"/>
            <a:chExt cx="145867" cy="958251"/>
          </a:xfrm>
        </p:grpSpPr>
        <p:sp>
          <p:nvSpPr>
            <p:cNvPr id="1374" name="Google Shape;1374;p6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5" name="Google Shape;1375;p67"/>
            <p:cNvGrpSpPr/>
            <p:nvPr/>
          </p:nvGrpSpPr>
          <p:grpSpPr>
            <a:xfrm>
              <a:off x="298112" y="4342643"/>
              <a:ext cx="110182" cy="126862"/>
              <a:chOff x="281100" y="2027800"/>
              <a:chExt cx="140700" cy="162000"/>
            </a:xfrm>
          </p:grpSpPr>
          <p:sp>
            <p:nvSpPr>
              <p:cNvPr id="1376" name="Google Shape;1376;p6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7" name="Google Shape;1377;p67"/>
              <p:cNvGrpSpPr/>
              <p:nvPr/>
            </p:nvGrpSpPr>
            <p:grpSpPr>
              <a:xfrm>
                <a:off x="308875" y="2088450"/>
                <a:ext cx="85200" cy="40700"/>
                <a:chOff x="308875" y="2087000"/>
                <a:chExt cx="85200" cy="40700"/>
              </a:xfrm>
            </p:grpSpPr>
            <p:cxnSp>
              <p:nvCxnSpPr>
                <p:cNvPr id="1378" name="Google Shape;1378;p6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379" name="Google Shape;1379;p6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380" name="Google Shape;1380;p67"/>
            <p:cNvGrpSpPr/>
            <p:nvPr/>
          </p:nvGrpSpPr>
          <p:grpSpPr>
            <a:xfrm>
              <a:off x="286625" y="3923799"/>
              <a:ext cx="133200" cy="133200"/>
              <a:chOff x="286625" y="3648899"/>
              <a:chExt cx="133200" cy="133200"/>
            </a:xfrm>
          </p:grpSpPr>
          <p:sp>
            <p:nvSpPr>
              <p:cNvPr id="1381" name="Google Shape;1381;p6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4" name="Google Shape;1384;p67"/>
          <p:cNvSpPr txBox="1">
            <a:spLocks noGrp="1"/>
          </p:cNvSpPr>
          <p:nvPr>
            <p:ph type="title" idx="6"/>
          </p:nvPr>
        </p:nvSpPr>
        <p:spPr>
          <a:xfrm>
            <a:off x="720000" y="540000"/>
            <a:ext cx="4541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/ADVERSITIES</a:t>
            </a:r>
            <a:endParaRPr dirty="0"/>
          </a:p>
        </p:txBody>
      </p:sp>
      <p:sp>
        <p:nvSpPr>
          <p:cNvPr id="1385" name="Google Shape;1385;p67"/>
          <p:cNvSpPr txBox="1">
            <a:spLocks noGrp="1"/>
          </p:cNvSpPr>
          <p:nvPr>
            <p:ph type="title"/>
          </p:nvPr>
        </p:nvSpPr>
        <p:spPr>
          <a:xfrm>
            <a:off x="891995" y="2553275"/>
            <a:ext cx="2176200" cy="467700"/>
          </a:xfrm>
          <a:prstGeom prst="rect">
            <a:avLst/>
          </a:prstGeom>
        </p:spPr>
        <p:txBody>
          <a:bodyPr spcFirstLastPara="1" wrap="square" lIns="91425" tIns="91425" rIns="91425" bIns="91425" anchor="ctr" anchorCtr="0">
            <a:noAutofit/>
          </a:bodyPr>
          <a:lstStyle/>
          <a:p>
            <a:pPr lvl="0"/>
            <a:r>
              <a:rPr lang="en" sz="1600" dirty="0"/>
              <a:t>/</a:t>
            </a:r>
            <a:r>
              <a:rPr lang="en-US" sz="1600" dirty="0"/>
              <a:t>AMBITION </a:t>
            </a:r>
            <a:endParaRPr sz="1600" dirty="0"/>
          </a:p>
        </p:txBody>
      </p:sp>
      <p:sp>
        <p:nvSpPr>
          <p:cNvPr id="1386" name="Google Shape;1386;p67"/>
          <p:cNvSpPr txBox="1">
            <a:spLocks noGrp="1"/>
          </p:cNvSpPr>
          <p:nvPr>
            <p:ph type="subTitle" idx="1"/>
          </p:nvPr>
        </p:nvSpPr>
        <p:spPr>
          <a:xfrm>
            <a:off x="891995" y="3219092"/>
            <a:ext cx="2176200" cy="995100"/>
          </a:xfrm>
          <a:prstGeom prst="rect">
            <a:avLst/>
          </a:prstGeom>
        </p:spPr>
        <p:txBody>
          <a:bodyPr spcFirstLastPara="1" wrap="square" lIns="91425" tIns="91425" rIns="91425" bIns="91425" anchor="ctr" anchorCtr="0">
            <a:noAutofit/>
          </a:bodyPr>
          <a:lstStyle/>
          <a:p>
            <a:pPr marL="0" lvl="0" indent="0"/>
            <a:r>
              <a:rPr lang="en-US" sz="1200" dirty="0"/>
              <a:t>I started by wanting my application to have too many integrated things</a:t>
            </a:r>
            <a:endParaRPr sz="1200" dirty="0"/>
          </a:p>
        </p:txBody>
      </p:sp>
      <p:sp>
        <p:nvSpPr>
          <p:cNvPr id="1387" name="Google Shape;1387;p67"/>
          <p:cNvSpPr txBox="1">
            <a:spLocks noGrp="1"/>
          </p:cNvSpPr>
          <p:nvPr>
            <p:ph type="title" idx="2"/>
          </p:nvPr>
        </p:nvSpPr>
        <p:spPr>
          <a:xfrm>
            <a:off x="3483900" y="2553275"/>
            <a:ext cx="2228131" cy="467700"/>
          </a:xfrm>
          <a:prstGeom prst="rect">
            <a:avLst/>
          </a:prstGeom>
        </p:spPr>
        <p:txBody>
          <a:bodyPr spcFirstLastPara="1" wrap="square" lIns="91425" tIns="91425" rIns="91425" bIns="91425" anchor="ctr" anchorCtr="0">
            <a:noAutofit/>
          </a:bodyPr>
          <a:lstStyle/>
          <a:p>
            <a:pPr lvl="0"/>
            <a:r>
              <a:rPr lang="en-US" sz="1600" dirty="0"/>
              <a:t>/DATASET</a:t>
            </a:r>
          </a:p>
        </p:txBody>
      </p:sp>
      <p:sp>
        <p:nvSpPr>
          <p:cNvPr id="1388" name="Google Shape;1388;p67"/>
          <p:cNvSpPr txBox="1">
            <a:spLocks noGrp="1"/>
          </p:cNvSpPr>
          <p:nvPr>
            <p:ph type="subTitle" idx="3"/>
          </p:nvPr>
        </p:nvSpPr>
        <p:spPr>
          <a:xfrm>
            <a:off x="3483900" y="3219092"/>
            <a:ext cx="2176200" cy="995100"/>
          </a:xfrm>
          <a:prstGeom prst="rect">
            <a:avLst/>
          </a:prstGeom>
        </p:spPr>
        <p:txBody>
          <a:bodyPr spcFirstLastPara="1" wrap="square" lIns="91425" tIns="91425" rIns="91425" bIns="91425" anchor="ctr" anchorCtr="0">
            <a:noAutofit/>
          </a:bodyPr>
          <a:lstStyle/>
          <a:p>
            <a:pPr marL="0" lvl="0" indent="0"/>
            <a:r>
              <a:rPr lang="en-US" sz="1200" dirty="0"/>
              <a:t>Getting to know all the elements of the database in order to understand how to handle and use them</a:t>
            </a:r>
            <a:endParaRPr sz="1200" dirty="0"/>
          </a:p>
        </p:txBody>
      </p:sp>
      <p:sp>
        <p:nvSpPr>
          <p:cNvPr id="1389" name="Google Shape;1389;p67"/>
          <p:cNvSpPr txBox="1">
            <a:spLocks noGrp="1"/>
          </p:cNvSpPr>
          <p:nvPr>
            <p:ph type="title" idx="4"/>
          </p:nvPr>
        </p:nvSpPr>
        <p:spPr>
          <a:xfrm>
            <a:off x="6071355" y="2553300"/>
            <a:ext cx="2176200" cy="467700"/>
          </a:xfrm>
          <a:prstGeom prst="rect">
            <a:avLst/>
          </a:prstGeom>
        </p:spPr>
        <p:txBody>
          <a:bodyPr spcFirstLastPara="1" wrap="square" lIns="91425" tIns="91425" rIns="91425" bIns="91425" anchor="ctr" anchorCtr="0">
            <a:noAutofit/>
          </a:bodyPr>
          <a:lstStyle/>
          <a:p>
            <a:pPr lvl="0"/>
            <a:r>
              <a:rPr lang="en-US" dirty="0"/>
              <a:t>/</a:t>
            </a:r>
            <a:r>
              <a:rPr lang="en-US" sz="1600" dirty="0"/>
              <a:t>APP VISUALIZATION</a:t>
            </a:r>
            <a:endParaRPr lang="en-US" dirty="0"/>
          </a:p>
        </p:txBody>
      </p:sp>
      <p:sp>
        <p:nvSpPr>
          <p:cNvPr id="1390" name="Google Shape;1390;p67"/>
          <p:cNvSpPr txBox="1">
            <a:spLocks noGrp="1"/>
          </p:cNvSpPr>
          <p:nvPr>
            <p:ph type="subTitle" idx="5"/>
          </p:nvPr>
        </p:nvSpPr>
        <p:spPr>
          <a:xfrm>
            <a:off x="6071355" y="3219092"/>
            <a:ext cx="2176200" cy="995100"/>
          </a:xfrm>
          <a:prstGeom prst="rect">
            <a:avLst/>
          </a:prstGeom>
        </p:spPr>
        <p:txBody>
          <a:bodyPr spcFirstLastPara="1" wrap="square" lIns="91425" tIns="91425" rIns="91425" bIns="91425" anchor="ctr" anchorCtr="0">
            <a:noAutofit/>
          </a:bodyPr>
          <a:lstStyle/>
          <a:p>
            <a:pPr marL="0" lvl="0" indent="0"/>
            <a:r>
              <a:rPr lang="en-US" sz="1200" dirty="0"/>
              <a:t>Transform the idea into an APP</a:t>
            </a:r>
            <a:endParaRPr sz="1200" dirty="0"/>
          </a:p>
        </p:txBody>
      </p:sp>
      <p:sp>
        <p:nvSpPr>
          <p:cNvPr id="1435" name="Google Shape;1435;p67">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7">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7">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7">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9" name="Google Shape;1439;p67"/>
          <p:cNvGrpSpPr/>
          <p:nvPr/>
        </p:nvGrpSpPr>
        <p:grpSpPr>
          <a:xfrm>
            <a:off x="7819199" y="752550"/>
            <a:ext cx="604800" cy="147600"/>
            <a:chOff x="7688649" y="828750"/>
            <a:chExt cx="604800" cy="147600"/>
          </a:xfrm>
        </p:grpSpPr>
        <p:sp>
          <p:nvSpPr>
            <p:cNvPr id="1440" name="Google Shape;1440;p67"/>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7"/>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7"/>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794;p58">
            <a:extLst>
              <a:ext uri="{FF2B5EF4-FFF2-40B4-BE49-F238E27FC236}">
                <a16:creationId xmlns:a16="http://schemas.microsoft.com/office/drawing/2014/main" id="{4E9D621F-BCFD-391A-342E-5D064FDE7255}"/>
              </a:ext>
            </a:extLst>
          </p:cNvPr>
          <p:cNvSpPr txBox="1">
            <a:spLocks/>
          </p:cNvSpPr>
          <p:nvPr/>
        </p:nvSpPr>
        <p:spPr>
          <a:xfrm>
            <a:off x="846528" y="97218"/>
            <a:ext cx="1066200" cy="277800"/>
          </a:xfrm>
          <a:prstGeom prst="rect">
            <a:avLst/>
          </a:prstGeom>
          <a:noFill/>
          <a:ln>
            <a:noFill/>
          </a:ln>
        </p:spPr>
        <p:txBody>
          <a:bodyPr spcFirstLastPara="1" wrap="square" lIns="0"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Code"/>
              <a:buNone/>
              <a:defRPr sz="16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l"/>
            <a:r>
              <a:rPr lang="en-US" sz="1000" dirty="0">
                <a:latin typeface="Oswald"/>
                <a:ea typeface="Oswald"/>
                <a:cs typeface="Oswald"/>
                <a:sym typeface="Oswald"/>
              </a:rPr>
              <a:t>score.</a:t>
            </a:r>
            <a:r>
              <a:rPr lang="en-US" sz="1000" i="1" dirty="0">
                <a:latin typeface="Oswald"/>
                <a:ea typeface="Oswald"/>
                <a:cs typeface="Oswald"/>
                <a:sym typeface="Oswald"/>
              </a:rPr>
              <a:t>it</a:t>
            </a:r>
          </a:p>
        </p:txBody>
      </p:sp>
      <p:pic>
        <p:nvPicPr>
          <p:cNvPr id="48" name="Picture 47">
            <a:extLst>
              <a:ext uri="{FF2B5EF4-FFF2-40B4-BE49-F238E27FC236}">
                <a16:creationId xmlns:a16="http://schemas.microsoft.com/office/drawing/2014/main" id="{9F3F1F5B-9EB1-F0FD-2468-B7D6B971C2B5}"/>
              </a:ext>
            </a:extLst>
          </p:cNvPr>
          <p:cNvPicPr>
            <a:picLocks noChangeAspect="1"/>
          </p:cNvPicPr>
          <p:nvPr/>
        </p:nvPicPr>
        <p:blipFill>
          <a:blip r:embed="rId4"/>
          <a:stretch>
            <a:fillRect/>
          </a:stretch>
        </p:blipFill>
        <p:spPr>
          <a:xfrm>
            <a:off x="563894" y="165354"/>
            <a:ext cx="217905" cy="141521"/>
          </a:xfrm>
          <a:prstGeom prst="rect">
            <a:avLst/>
          </a:prstGeom>
        </p:spPr>
      </p:pic>
      <p:sp>
        <p:nvSpPr>
          <p:cNvPr id="49" name="Google Shape;202;p16">
            <a:hlinkClick r:id="rId5" action="ppaction://hlinksldjump"/>
            <a:extLst>
              <a:ext uri="{FF2B5EF4-FFF2-40B4-BE49-F238E27FC236}">
                <a16:creationId xmlns:a16="http://schemas.microsoft.com/office/drawing/2014/main" id="{6DEDAC1E-336D-D0EA-64DB-5C83026C8432}"/>
              </a:ext>
            </a:extLst>
          </p:cNvPr>
          <p:cNvSpPr txBox="1">
            <a:spLocks/>
          </p:cNvSpPr>
          <p:nvPr/>
        </p:nvSpPr>
        <p:spPr>
          <a:xfrm>
            <a:off x="7791350" y="4755900"/>
            <a:ext cx="1066200"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Oswald"/>
              <a:buNone/>
              <a:defRPr sz="50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9pPr>
          </a:lstStyle>
          <a:p>
            <a:pPr algn="r"/>
            <a:r>
              <a:rPr lang="en-US" sz="1000" dirty="0">
                <a:solidFill>
                  <a:schemeClr val="dk2"/>
                </a:solidFill>
              </a:rPr>
              <a:t>LEADS SCORE APP</a:t>
            </a:r>
          </a:p>
        </p:txBody>
      </p:sp>
      <p:grpSp>
        <p:nvGrpSpPr>
          <p:cNvPr id="2" name="Google Shape;7574;p117">
            <a:extLst>
              <a:ext uri="{FF2B5EF4-FFF2-40B4-BE49-F238E27FC236}">
                <a16:creationId xmlns:a16="http://schemas.microsoft.com/office/drawing/2014/main" id="{BABEDC04-975E-2848-0EC9-9C1687E05934}"/>
              </a:ext>
            </a:extLst>
          </p:cNvPr>
          <p:cNvGrpSpPr/>
          <p:nvPr/>
        </p:nvGrpSpPr>
        <p:grpSpPr>
          <a:xfrm>
            <a:off x="3682253" y="1890198"/>
            <a:ext cx="454562" cy="304796"/>
            <a:chOff x="1740750" y="1284775"/>
            <a:chExt cx="505350" cy="338850"/>
          </a:xfrm>
        </p:grpSpPr>
        <p:sp>
          <p:nvSpPr>
            <p:cNvPr id="3" name="Google Shape;7575;p117">
              <a:extLst>
                <a:ext uri="{FF2B5EF4-FFF2-40B4-BE49-F238E27FC236}">
                  <a16:creationId xmlns:a16="http://schemas.microsoft.com/office/drawing/2014/main" id="{548D469D-AD75-5A61-410B-8028F78188B0}"/>
                </a:ext>
              </a:extLst>
            </p:cNvPr>
            <p:cNvSpPr/>
            <p:nvPr/>
          </p:nvSpPr>
          <p:spPr>
            <a:xfrm>
              <a:off x="1740750" y="1284775"/>
              <a:ext cx="505350" cy="213775"/>
            </a:xfrm>
            <a:custGeom>
              <a:avLst/>
              <a:gdLst/>
              <a:ahLst/>
              <a:cxnLst/>
              <a:rect l="l" t="t" r="r" b="b"/>
              <a:pathLst>
                <a:path w="20214" h="8551" extrusionOk="0">
                  <a:moveTo>
                    <a:pt x="790" y="1"/>
                  </a:moveTo>
                  <a:cubicBezTo>
                    <a:pt x="356" y="1"/>
                    <a:pt x="1" y="356"/>
                    <a:pt x="1" y="790"/>
                  </a:cubicBezTo>
                  <a:lnTo>
                    <a:pt x="1" y="7760"/>
                  </a:lnTo>
                  <a:cubicBezTo>
                    <a:pt x="1" y="8210"/>
                    <a:pt x="356" y="8551"/>
                    <a:pt x="790" y="8551"/>
                  </a:cubicBezTo>
                  <a:lnTo>
                    <a:pt x="19424" y="8551"/>
                  </a:lnTo>
                  <a:cubicBezTo>
                    <a:pt x="19858" y="8551"/>
                    <a:pt x="20213" y="8210"/>
                    <a:pt x="20213" y="7760"/>
                  </a:cubicBezTo>
                  <a:lnTo>
                    <a:pt x="20213" y="790"/>
                  </a:lnTo>
                  <a:cubicBezTo>
                    <a:pt x="20213" y="356"/>
                    <a:pt x="19858" y="1"/>
                    <a:pt x="19424"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576;p117">
              <a:extLst>
                <a:ext uri="{FF2B5EF4-FFF2-40B4-BE49-F238E27FC236}">
                  <a16:creationId xmlns:a16="http://schemas.microsoft.com/office/drawing/2014/main" id="{595A7ABB-648C-0DBE-9166-0068826C241A}"/>
                </a:ext>
              </a:extLst>
            </p:cNvPr>
            <p:cNvSpPr/>
            <p:nvPr/>
          </p:nvSpPr>
          <p:spPr>
            <a:xfrm>
              <a:off x="1740750" y="1284775"/>
              <a:ext cx="505350" cy="213775"/>
            </a:xfrm>
            <a:custGeom>
              <a:avLst/>
              <a:gdLst/>
              <a:ahLst/>
              <a:cxnLst/>
              <a:rect l="l" t="t" r="r" b="b"/>
              <a:pathLst>
                <a:path w="20214" h="8551" extrusionOk="0">
                  <a:moveTo>
                    <a:pt x="19346" y="1"/>
                  </a:moveTo>
                  <a:lnTo>
                    <a:pt x="19346" y="6909"/>
                  </a:lnTo>
                  <a:cubicBezTo>
                    <a:pt x="19346" y="7343"/>
                    <a:pt x="19005" y="7698"/>
                    <a:pt x="18557" y="7698"/>
                  </a:cubicBezTo>
                  <a:lnTo>
                    <a:pt x="1" y="7698"/>
                  </a:lnTo>
                  <a:lnTo>
                    <a:pt x="1" y="7760"/>
                  </a:lnTo>
                  <a:cubicBezTo>
                    <a:pt x="1" y="8210"/>
                    <a:pt x="356" y="8551"/>
                    <a:pt x="790" y="8551"/>
                  </a:cubicBezTo>
                  <a:lnTo>
                    <a:pt x="19424" y="8551"/>
                  </a:lnTo>
                  <a:cubicBezTo>
                    <a:pt x="19858" y="8551"/>
                    <a:pt x="20213" y="8210"/>
                    <a:pt x="20213" y="7760"/>
                  </a:cubicBezTo>
                  <a:lnTo>
                    <a:pt x="20213" y="790"/>
                  </a:lnTo>
                  <a:cubicBezTo>
                    <a:pt x="20213" y="356"/>
                    <a:pt x="19858" y="1"/>
                    <a:pt x="19424"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577;p117">
              <a:extLst>
                <a:ext uri="{FF2B5EF4-FFF2-40B4-BE49-F238E27FC236}">
                  <a16:creationId xmlns:a16="http://schemas.microsoft.com/office/drawing/2014/main" id="{85C68804-2C38-2885-862F-0953A59B7AD7}"/>
                </a:ext>
              </a:extLst>
            </p:cNvPr>
            <p:cNvSpPr/>
            <p:nvPr/>
          </p:nvSpPr>
          <p:spPr>
            <a:xfrm>
              <a:off x="2133775" y="1321550"/>
              <a:ext cx="35650" cy="138275"/>
            </a:xfrm>
            <a:custGeom>
              <a:avLst/>
              <a:gdLst/>
              <a:ahLst/>
              <a:cxnLst/>
              <a:rect l="l" t="t" r="r" b="b"/>
              <a:pathLst>
                <a:path w="1426" h="5531" extrusionOk="0">
                  <a:moveTo>
                    <a:pt x="713" y="1"/>
                  </a:moveTo>
                  <a:cubicBezTo>
                    <a:pt x="326" y="1"/>
                    <a:pt x="0" y="327"/>
                    <a:pt x="0" y="713"/>
                  </a:cubicBezTo>
                  <a:lnTo>
                    <a:pt x="0" y="5531"/>
                  </a:lnTo>
                  <a:lnTo>
                    <a:pt x="1425" y="5531"/>
                  </a:lnTo>
                  <a:lnTo>
                    <a:pt x="1425" y="713"/>
                  </a:lnTo>
                  <a:cubicBezTo>
                    <a:pt x="1425" y="327"/>
                    <a:pt x="1116" y="1"/>
                    <a:pt x="713" y="1"/>
                  </a:cubicBez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78;p117">
              <a:extLst>
                <a:ext uri="{FF2B5EF4-FFF2-40B4-BE49-F238E27FC236}">
                  <a16:creationId xmlns:a16="http://schemas.microsoft.com/office/drawing/2014/main" id="{31428B1B-4975-169E-C18C-ABFEAD0FEEF1}"/>
                </a:ext>
              </a:extLst>
            </p:cNvPr>
            <p:cNvSpPr/>
            <p:nvPr/>
          </p:nvSpPr>
          <p:spPr>
            <a:xfrm>
              <a:off x="2133775" y="1321550"/>
              <a:ext cx="35650" cy="115825"/>
            </a:xfrm>
            <a:custGeom>
              <a:avLst/>
              <a:gdLst/>
              <a:ahLst/>
              <a:cxnLst/>
              <a:rect l="l" t="t" r="r" b="b"/>
              <a:pathLst>
                <a:path w="1426" h="4633" extrusionOk="0">
                  <a:moveTo>
                    <a:pt x="713" y="1"/>
                  </a:moveTo>
                  <a:cubicBezTo>
                    <a:pt x="326" y="1"/>
                    <a:pt x="0" y="327"/>
                    <a:pt x="0" y="713"/>
                  </a:cubicBezTo>
                  <a:lnTo>
                    <a:pt x="0" y="4633"/>
                  </a:lnTo>
                  <a:lnTo>
                    <a:pt x="1425" y="4633"/>
                  </a:lnTo>
                  <a:lnTo>
                    <a:pt x="1425" y="713"/>
                  </a:lnTo>
                  <a:cubicBezTo>
                    <a:pt x="1425" y="327"/>
                    <a:pt x="1116" y="1"/>
                    <a:pt x="713" y="1"/>
                  </a:cubicBez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579;p117">
              <a:extLst>
                <a:ext uri="{FF2B5EF4-FFF2-40B4-BE49-F238E27FC236}">
                  <a16:creationId xmlns:a16="http://schemas.microsoft.com/office/drawing/2014/main" id="{C3ECDE69-A7F5-5D48-65DB-A72D27993E3F}"/>
                </a:ext>
              </a:extLst>
            </p:cNvPr>
            <p:cNvSpPr/>
            <p:nvPr/>
          </p:nvSpPr>
          <p:spPr>
            <a:xfrm>
              <a:off x="2145025" y="1321550"/>
              <a:ext cx="24400" cy="115825"/>
            </a:xfrm>
            <a:custGeom>
              <a:avLst/>
              <a:gdLst/>
              <a:ahLst/>
              <a:cxnLst/>
              <a:rect l="l" t="t" r="r" b="b"/>
              <a:pathLst>
                <a:path w="976" h="4633" extrusionOk="0">
                  <a:moveTo>
                    <a:pt x="310" y="1"/>
                  </a:moveTo>
                  <a:cubicBezTo>
                    <a:pt x="201" y="1"/>
                    <a:pt x="93" y="17"/>
                    <a:pt x="0" y="63"/>
                  </a:cubicBezTo>
                  <a:cubicBezTo>
                    <a:pt x="248" y="172"/>
                    <a:pt x="434" y="419"/>
                    <a:pt x="434" y="713"/>
                  </a:cubicBezTo>
                  <a:lnTo>
                    <a:pt x="434" y="4152"/>
                  </a:lnTo>
                  <a:cubicBezTo>
                    <a:pt x="434" y="4416"/>
                    <a:pt x="651" y="4633"/>
                    <a:pt x="914" y="4633"/>
                  </a:cubicBezTo>
                  <a:cubicBezTo>
                    <a:pt x="945" y="4633"/>
                    <a:pt x="975" y="4602"/>
                    <a:pt x="975" y="4554"/>
                  </a:cubicBezTo>
                  <a:lnTo>
                    <a:pt x="975" y="744"/>
                  </a:lnTo>
                  <a:cubicBezTo>
                    <a:pt x="975" y="358"/>
                    <a:pt x="682" y="32"/>
                    <a:pt x="310" y="1"/>
                  </a:cubicBezTo>
                  <a:close/>
                </a:path>
              </a:pathLst>
            </a:custGeom>
            <a:solidFill>
              <a:srgbClr val="FD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580;p117">
              <a:extLst>
                <a:ext uri="{FF2B5EF4-FFF2-40B4-BE49-F238E27FC236}">
                  <a16:creationId xmlns:a16="http://schemas.microsoft.com/office/drawing/2014/main" id="{FB88CC30-D02C-9218-4DD2-1014B7E24214}"/>
                </a:ext>
              </a:extLst>
            </p:cNvPr>
            <p:cNvSpPr/>
            <p:nvPr/>
          </p:nvSpPr>
          <p:spPr>
            <a:xfrm>
              <a:off x="1891000" y="1315750"/>
              <a:ext cx="149875" cy="125100"/>
            </a:xfrm>
            <a:custGeom>
              <a:avLst/>
              <a:gdLst/>
              <a:ahLst/>
              <a:cxnLst/>
              <a:rect l="l" t="t" r="r" b="b"/>
              <a:pathLst>
                <a:path w="5995" h="5004" extrusionOk="0">
                  <a:moveTo>
                    <a:pt x="3795" y="1085"/>
                  </a:moveTo>
                  <a:lnTo>
                    <a:pt x="3795" y="2076"/>
                  </a:lnTo>
                  <a:lnTo>
                    <a:pt x="2788" y="2076"/>
                  </a:lnTo>
                  <a:lnTo>
                    <a:pt x="2788" y="1085"/>
                  </a:lnTo>
                  <a:close/>
                  <a:moveTo>
                    <a:pt x="3795" y="2665"/>
                  </a:moveTo>
                  <a:lnTo>
                    <a:pt x="3795" y="3640"/>
                  </a:lnTo>
                  <a:lnTo>
                    <a:pt x="2788" y="3640"/>
                  </a:lnTo>
                  <a:lnTo>
                    <a:pt x="2788" y="2665"/>
                  </a:lnTo>
                  <a:close/>
                  <a:moveTo>
                    <a:pt x="2494" y="1"/>
                  </a:moveTo>
                  <a:cubicBezTo>
                    <a:pt x="2324" y="1"/>
                    <a:pt x="2200" y="140"/>
                    <a:pt x="2200" y="311"/>
                  </a:cubicBezTo>
                  <a:lnTo>
                    <a:pt x="2200" y="497"/>
                  </a:lnTo>
                  <a:lnTo>
                    <a:pt x="1905" y="497"/>
                  </a:lnTo>
                  <a:cubicBezTo>
                    <a:pt x="1750" y="497"/>
                    <a:pt x="1611" y="635"/>
                    <a:pt x="1611" y="790"/>
                  </a:cubicBezTo>
                  <a:cubicBezTo>
                    <a:pt x="1611" y="961"/>
                    <a:pt x="1750" y="1085"/>
                    <a:pt x="1905" y="1085"/>
                  </a:cubicBezTo>
                  <a:lnTo>
                    <a:pt x="2200" y="1085"/>
                  </a:lnTo>
                  <a:lnTo>
                    <a:pt x="2200" y="2076"/>
                  </a:lnTo>
                  <a:lnTo>
                    <a:pt x="294" y="2076"/>
                  </a:lnTo>
                  <a:cubicBezTo>
                    <a:pt x="139" y="2076"/>
                    <a:pt x="0" y="2200"/>
                    <a:pt x="0" y="2370"/>
                  </a:cubicBezTo>
                  <a:cubicBezTo>
                    <a:pt x="0" y="2525"/>
                    <a:pt x="139" y="2665"/>
                    <a:pt x="294" y="2665"/>
                  </a:cubicBezTo>
                  <a:lnTo>
                    <a:pt x="2200" y="2665"/>
                  </a:lnTo>
                  <a:lnTo>
                    <a:pt x="2200" y="3640"/>
                  </a:lnTo>
                  <a:lnTo>
                    <a:pt x="294" y="3640"/>
                  </a:lnTo>
                  <a:cubicBezTo>
                    <a:pt x="139" y="3640"/>
                    <a:pt x="0" y="3780"/>
                    <a:pt x="0" y="3935"/>
                  </a:cubicBezTo>
                  <a:cubicBezTo>
                    <a:pt x="0" y="4105"/>
                    <a:pt x="139" y="4229"/>
                    <a:pt x="294" y="4229"/>
                  </a:cubicBezTo>
                  <a:lnTo>
                    <a:pt x="2200" y="4229"/>
                  </a:lnTo>
                  <a:lnTo>
                    <a:pt x="2200" y="4710"/>
                  </a:lnTo>
                  <a:cubicBezTo>
                    <a:pt x="2200" y="4879"/>
                    <a:pt x="2324" y="5003"/>
                    <a:pt x="2494" y="5003"/>
                  </a:cubicBezTo>
                  <a:cubicBezTo>
                    <a:pt x="2648" y="5003"/>
                    <a:pt x="2788" y="4879"/>
                    <a:pt x="2788" y="4710"/>
                  </a:cubicBezTo>
                  <a:lnTo>
                    <a:pt x="2788" y="4229"/>
                  </a:lnTo>
                  <a:lnTo>
                    <a:pt x="3795" y="4229"/>
                  </a:lnTo>
                  <a:lnTo>
                    <a:pt x="3795" y="4710"/>
                  </a:lnTo>
                  <a:cubicBezTo>
                    <a:pt x="3795" y="4879"/>
                    <a:pt x="3935" y="5003"/>
                    <a:pt x="4090" y="5003"/>
                  </a:cubicBezTo>
                  <a:cubicBezTo>
                    <a:pt x="4259" y="5003"/>
                    <a:pt x="4399" y="4879"/>
                    <a:pt x="4399" y="4710"/>
                  </a:cubicBezTo>
                  <a:lnTo>
                    <a:pt x="4399" y="4229"/>
                  </a:lnTo>
                  <a:lnTo>
                    <a:pt x="5127" y="4229"/>
                  </a:lnTo>
                  <a:cubicBezTo>
                    <a:pt x="5282" y="4229"/>
                    <a:pt x="5422" y="4105"/>
                    <a:pt x="5422" y="3935"/>
                  </a:cubicBezTo>
                  <a:cubicBezTo>
                    <a:pt x="5422" y="3780"/>
                    <a:pt x="5282" y="3640"/>
                    <a:pt x="5127" y="3640"/>
                  </a:cubicBezTo>
                  <a:lnTo>
                    <a:pt x="4399" y="3640"/>
                  </a:lnTo>
                  <a:lnTo>
                    <a:pt x="4399" y="2665"/>
                  </a:lnTo>
                  <a:lnTo>
                    <a:pt x="4569" y="2665"/>
                  </a:lnTo>
                  <a:cubicBezTo>
                    <a:pt x="4724" y="2665"/>
                    <a:pt x="4864" y="2525"/>
                    <a:pt x="4864" y="2370"/>
                  </a:cubicBezTo>
                  <a:cubicBezTo>
                    <a:pt x="4864" y="2200"/>
                    <a:pt x="4724" y="2076"/>
                    <a:pt x="4569" y="2076"/>
                  </a:cubicBezTo>
                  <a:lnTo>
                    <a:pt x="4399" y="2076"/>
                  </a:lnTo>
                  <a:lnTo>
                    <a:pt x="4399" y="1085"/>
                  </a:lnTo>
                  <a:lnTo>
                    <a:pt x="5700" y="1085"/>
                  </a:lnTo>
                  <a:cubicBezTo>
                    <a:pt x="5855" y="1085"/>
                    <a:pt x="5994" y="961"/>
                    <a:pt x="5994" y="790"/>
                  </a:cubicBezTo>
                  <a:cubicBezTo>
                    <a:pt x="5994" y="635"/>
                    <a:pt x="5855" y="497"/>
                    <a:pt x="5700" y="497"/>
                  </a:cubicBezTo>
                  <a:lnTo>
                    <a:pt x="4399" y="497"/>
                  </a:lnTo>
                  <a:lnTo>
                    <a:pt x="4399" y="311"/>
                  </a:lnTo>
                  <a:cubicBezTo>
                    <a:pt x="4399" y="140"/>
                    <a:pt x="4259" y="1"/>
                    <a:pt x="4090" y="1"/>
                  </a:cubicBezTo>
                  <a:cubicBezTo>
                    <a:pt x="3935" y="1"/>
                    <a:pt x="3795" y="140"/>
                    <a:pt x="3795" y="311"/>
                  </a:cubicBezTo>
                  <a:lnTo>
                    <a:pt x="3795" y="497"/>
                  </a:lnTo>
                  <a:lnTo>
                    <a:pt x="2788" y="497"/>
                  </a:lnTo>
                  <a:lnTo>
                    <a:pt x="2788" y="311"/>
                  </a:lnTo>
                  <a:cubicBezTo>
                    <a:pt x="2788" y="140"/>
                    <a:pt x="2648" y="1"/>
                    <a:pt x="2494" y="1"/>
                  </a:cubicBez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581;p117">
              <a:extLst>
                <a:ext uri="{FF2B5EF4-FFF2-40B4-BE49-F238E27FC236}">
                  <a16:creationId xmlns:a16="http://schemas.microsoft.com/office/drawing/2014/main" id="{24DDE187-D375-31F1-C9C1-7EAF7EDE21AE}"/>
                </a:ext>
              </a:extLst>
            </p:cNvPr>
            <p:cNvSpPr/>
            <p:nvPr/>
          </p:nvSpPr>
          <p:spPr>
            <a:xfrm>
              <a:off x="1758925" y="1374900"/>
              <a:ext cx="56200" cy="107775"/>
            </a:xfrm>
            <a:custGeom>
              <a:avLst/>
              <a:gdLst/>
              <a:ahLst/>
              <a:cxnLst/>
              <a:rect l="l" t="t" r="r" b="b"/>
              <a:pathLst>
                <a:path w="2248" h="4311" extrusionOk="0">
                  <a:moveTo>
                    <a:pt x="784" y="1"/>
                  </a:moveTo>
                  <a:cubicBezTo>
                    <a:pt x="731" y="1"/>
                    <a:pt x="676" y="7"/>
                    <a:pt x="620" y="20"/>
                  </a:cubicBezTo>
                  <a:cubicBezTo>
                    <a:pt x="234" y="97"/>
                    <a:pt x="1" y="485"/>
                    <a:pt x="79" y="872"/>
                  </a:cubicBezTo>
                  <a:lnTo>
                    <a:pt x="853" y="4310"/>
                  </a:lnTo>
                  <a:lnTo>
                    <a:pt x="2247" y="4000"/>
                  </a:lnTo>
                  <a:lnTo>
                    <a:pt x="1473" y="562"/>
                  </a:lnTo>
                  <a:cubicBezTo>
                    <a:pt x="1393" y="230"/>
                    <a:pt x="1109" y="1"/>
                    <a:pt x="784" y="1"/>
                  </a:cubicBez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582;p117">
              <a:extLst>
                <a:ext uri="{FF2B5EF4-FFF2-40B4-BE49-F238E27FC236}">
                  <a16:creationId xmlns:a16="http://schemas.microsoft.com/office/drawing/2014/main" id="{578C2607-754D-F6CE-8B90-2C4A814CE2AE}"/>
                </a:ext>
              </a:extLst>
            </p:cNvPr>
            <p:cNvSpPr/>
            <p:nvPr/>
          </p:nvSpPr>
          <p:spPr>
            <a:xfrm>
              <a:off x="1766675" y="1374775"/>
              <a:ext cx="39525" cy="62550"/>
            </a:xfrm>
            <a:custGeom>
              <a:avLst/>
              <a:gdLst/>
              <a:ahLst/>
              <a:cxnLst/>
              <a:rect l="l" t="t" r="r" b="b"/>
              <a:pathLst>
                <a:path w="1581" h="2502" extrusionOk="0">
                  <a:moveTo>
                    <a:pt x="451" y="0"/>
                  </a:moveTo>
                  <a:cubicBezTo>
                    <a:pt x="415" y="0"/>
                    <a:pt x="378" y="3"/>
                    <a:pt x="341" y="9"/>
                  </a:cubicBezTo>
                  <a:cubicBezTo>
                    <a:pt x="203" y="40"/>
                    <a:pt x="94" y="102"/>
                    <a:pt x="1" y="180"/>
                  </a:cubicBezTo>
                  <a:cubicBezTo>
                    <a:pt x="296" y="211"/>
                    <a:pt x="543" y="428"/>
                    <a:pt x="605" y="738"/>
                  </a:cubicBezTo>
                  <a:lnTo>
                    <a:pt x="915" y="2147"/>
                  </a:lnTo>
                  <a:cubicBezTo>
                    <a:pt x="968" y="2357"/>
                    <a:pt x="1155" y="2501"/>
                    <a:pt x="1362" y="2501"/>
                  </a:cubicBezTo>
                  <a:cubicBezTo>
                    <a:pt x="1399" y="2501"/>
                    <a:pt x="1436" y="2497"/>
                    <a:pt x="1473" y="2487"/>
                  </a:cubicBezTo>
                  <a:cubicBezTo>
                    <a:pt x="1519" y="2473"/>
                    <a:pt x="1550" y="2473"/>
                    <a:pt x="1581" y="2456"/>
                  </a:cubicBezTo>
                  <a:lnTo>
                    <a:pt x="1163" y="583"/>
                  </a:lnTo>
                  <a:cubicBezTo>
                    <a:pt x="1093" y="248"/>
                    <a:pt x="783" y="0"/>
                    <a:pt x="451" y="0"/>
                  </a:cubicBezTo>
                  <a:close/>
                </a:path>
              </a:pathLst>
            </a:custGeom>
            <a:solidFill>
              <a:srgbClr val="FD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583;p117">
              <a:extLst>
                <a:ext uri="{FF2B5EF4-FFF2-40B4-BE49-F238E27FC236}">
                  <a16:creationId xmlns:a16="http://schemas.microsoft.com/office/drawing/2014/main" id="{875667BF-9AF9-B3A0-D932-823715213283}"/>
                </a:ext>
              </a:extLst>
            </p:cNvPr>
            <p:cNvSpPr/>
            <p:nvPr/>
          </p:nvSpPr>
          <p:spPr>
            <a:xfrm>
              <a:off x="2039700" y="1353350"/>
              <a:ext cx="66625" cy="114225"/>
            </a:xfrm>
            <a:custGeom>
              <a:avLst/>
              <a:gdLst/>
              <a:ahLst/>
              <a:cxnLst/>
              <a:rect l="l" t="t" r="r" b="b"/>
              <a:pathLst>
                <a:path w="2665" h="4569" extrusionOk="0">
                  <a:moveTo>
                    <a:pt x="793" y="1"/>
                  </a:moveTo>
                  <a:cubicBezTo>
                    <a:pt x="725" y="1"/>
                    <a:pt x="657" y="10"/>
                    <a:pt x="589" y="30"/>
                  </a:cubicBezTo>
                  <a:cubicBezTo>
                    <a:pt x="217" y="154"/>
                    <a:pt x="0" y="556"/>
                    <a:pt x="124" y="928"/>
                  </a:cubicBezTo>
                  <a:lnTo>
                    <a:pt x="1301" y="4569"/>
                  </a:lnTo>
                  <a:lnTo>
                    <a:pt x="2664" y="4135"/>
                  </a:lnTo>
                  <a:lnTo>
                    <a:pt x="1487" y="494"/>
                  </a:lnTo>
                  <a:cubicBezTo>
                    <a:pt x="1386" y="190"/>
                    <a:pt x="1098" y="1"/>
                    <a:pt x="793" y="1"/>
                  </a:cubicBez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584;p117">
              <a:extLst>
                <a:ext uri="{FF2B5EF4-FFF2-40B4-BE49-F238E27FC236}">
                  <a16:creationId xmlns:a16="http://schemas.microsoft.com/office/drawing/2014/main" id="{1185D30E-ABF5-BF14-C1A0-BCE9E02CB496}"/>
                </a:ext>
              </a:extLst>
            </p:cNvPr>
            <p:cNvSpPr/>
            <p:nvPr/>
          </p:nvSpPr>
          <p:spPr>
            <a:xfrm>
              <a:off x="2002125" y="1453525"/>
              <a:ext cx="98775" cy="95750"/>
            </a:xfrm>
            <a:custGeom>
              <a:avLst/>
              <a:gdLst/>
              <a:ahLst/>
              <a:cxnLst/>
              <a:rect l="l" t="t" r="r" b="b"/>
              <a:pathLst>
                <a:path w="3951" h="3830" extrusionOk="0">
                  <a:moveTo>
                    <a:pt x="663" y="1"/>
                  </a:moveTo>
                  <a:cubicBezTo>
                    <a:pt x="633" y="1"/>
                    <a:pt x="603" y="2"/>
                    <a:pt x="574" y="4"/>
                  </a:cubicBezTo>
                  <a:lnTo>
                    <a:pt x="341" y="35"/>
                  </a:lnTo>
                  <a:cubicBezTo>
                    <a:pt x="109" y="50"/>
                    <a:pt x="0" y="314"/>
                    <a:pt x="140" y="500"/>
                  </a:cubicBezTo>
                  <a:lnTo>
                    <a:pt x="1441" y="2280"/>
                  </a:lnTo>
                  <a:cubicBezTo>
                    <a:pt x="1689" y="2590"/>
                    <a:pt x="1983" y="2869"/>
                    <a:pt x="2340" y="3071"/>
                  </a:cubicBezTo>
                  <a:lnTo>
                    <a:pt x="3641" y="3829"/>
                  </a:lnTo>
                  <a:lnTo>
                    <a:pt x="3951" y="1677"/>
                  </a:lnTo>
                  <a:lnTo>
                    <a:pt x="1255" y="143"/>
                  </a:lnTo>
                  <a:cubicBezTo>
                    <a:pt x="1079" y="49"/>
                    <a:pt x="868" y="1"/>
                    <a:pt x="663" y="1"/>
                  </a:cubicBez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585;p117">
              <a:extLst>
                <a:ext uri="{FF2B5EF4-FFF2-40B4-BE49-F238E27FC236}">
                  <a16:creationId xmlns:a16="http://schemas.microsoft.com/office/drawing/2014/main" id="{87BA0286-C966-5579-870A-2AA79F1EF2AE}"/>
                </a:ext>
              </a:extLst>
            </p:cNvPr>
            <p:cNvSpPr/>
            <p:nvPr/>
          </p:nvSpPr>
          <p:spPr>
            <a:xfrm>
              <a:off x="2002125" y="1453525"/>
              <a:ext cx="98775" cy="57800"/>
            </a:xfrm>
            <a:custGeom>
              <a:avLst/>
              <a:gdLst/>
              <a:ahLst/>
              <a:cxnLst/>
              <a:rect l="l" t="t" r="r" b="b"/>
              <a:pathLst>
                <a:path w="3951" h="2312" extrusionOk="0">
                  <a:moveTo>
                    <a:pt x="663" y="1"/>
                  </a:moveTo>
                  <a:cubicBezTo>
                    <a:pt x="633" y="1"/>
                    <a:pt x="603" y="2"/>
                    <a:pt x="574" y="4"/>
                  </a:cubicBezTo>
                  <a:lnTo>
                    <a:pt x="341" y="35"/>
                  </a:lnTo>
                  <a:cubicBezTo>
                    <a:pt x="109" y="50"/>
                    <a:pt x="0" y="314"/>
                    <a:pt x="140" y="500"/>
                  </a:cubicBezTo>
                  <a:lnTo>
                    <a:pt x="155" y="531"/>
                  </a:lnTo>
                  <a:lnTo>
                    <a:pt x="248" y="515"/>
                  </a:lnTo>
                  <a:cubicBezTo>
                    <a:pt x="276" y="513"/>
                    <a:pt x="304" y="512"/>
                    <a:pt x="333" y="512"/>
                  </a:cubicBezTo>
                  <a:cubicBezTo>
                    <a:pt x="540" y="512"/>
                    <a:pt x="753" y="560"/>
                    <a:pt x="930" y="669"/>
                  </a:cubicBezTo>
                  <a:lnTo>
                    <a:pt x="3858" y="2311"/>
                  </a:lnTo>
                  <a:lnTo>
                    <a:pt x="3951" y="1677"/>
                  </a:lnTo>
                  <a:lnTo>
                    <a:pt x="1255" y="143"/>
                  </a:lnTo>
                  <a:cubicBezTo>
                    <a:pt x="1079" y="49"/>
                    <a:pt x="868" y="1"/>
                    <a:pt x="663" y="1"/>
                  </a:cubicBezTo>
                  <a:close/>
                </a:path>
              </a:pathLst>
            </a:custGeom>
            <a:solidFill>
              <a:srgbClr val="FD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586;p117">
              <a:extLst>
                <a:ext uri="{FF2B5EF4-FFF2-40B4-BE49-F238E27FC236}">
                  <a16:creationId xmlns:a16="http://schemas.microsoft.com/office/drawing/2014/main" id="{CD3903C3-8544-9DA9-DBF4-0BC5051C1952}"/>
                </a:ext>
              </a:extLst>
            </p:cNvPr>
            <p:cNvSpPr/>
            <p:nvPr/>
          </p:nvSpPr>
          <p:spPr>
            <a:xfrm>
              <a:off x="2098150" y="1321550"/>
              <a:ext cx="35650" cy="138275"/>
            </a:xfrm>
            <a:custGeom>
              <a:avLst/>
              <a:gdLst/>
              <a:ahLst/>
              <a:cxnLst/>
              <a:rect l="l" t="t" r="r" b="b"/>
              <a:pathLst>
                <a:path w="1426" h="5531" extrusionOk="0">
                  <a:moveTo>
                    <a:pt x="713" y="1"/>
                  </a:moveTo>
                  <a:cubicBezTo>
                    <a:pt x="326" y="1"/>
                    <a:pt x="0" y="327"/>
                    <a:pt x="0" y="713"/>
                  </a:cubicBezTo>
                  <a:lnTo>
                    <a:pt x="0" y="5531"/>
                  </a:lnTo>
                  <a:lnTo>
                    <a:pt x="1425" y="5531"/>
                  </a:lnTo>
                  <a:lnTo>
                    <a:pt x="1425" y="713"/>
                  </a:lnTo>
                  <a:cubicBezTo>
                    <a:pt x="1425" y="327"/>
                    <a:pt x="1116" y="1"/>
                    <a:pt x="713" y="1"/>
                  </a:cubicBez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587;p117">
              <a:extLst>
                <a:ext uri="{FF2B5EF4-FFF2-40B4-BE49-F238E27FC236}">
                  <a16:creationId xmlns:a16="http://schemas.microsoft.com/office/drawing/2014/main" id="{84FEDFD6-1A91-F6AA-35FA-41832CB99A90}"/>
                </a:ext>
              </a:extLst>
            </p:cNvPr>
            <p:cNvSpPr/>
            <p:nvPr/>
          </p:nvSpPr>
          <p:spPr>
            <a:xfrm>
              <a:off x="2071450" y="1358725"/>
              <a:ext cx="133600" cy="264900"/>
            </a:xfrm>
            <a:custGeom>
              <a:avLst/>
              <a:gdLst/>
              <a:ahLst/>
              <a:cxnLst/>
              <a:rect l="l" t="t" r="r" b="b"/>
              <a:pathLst>
                <a:path w="5344" h="10596" extrusionOk="0">
                  <a:moveTo>
                    <a:pt x="4643" y="0"/>
                  </a:moveTo>
                  <a:cubicBezTo>
                    <a:pt x="4634" y="0"/>
                    <a:pt x="4625" y="0"/>
                    <a:pt x="4616" y="1"/>
                  </a:cubicBezTo>
                  <a:cubicBezTo>
                    <a:pt x="4228" y="1"/>
                    <a:pt x="3918" y="341"/>
                    <a:pt x="3918" y="729"/>
                  </a:cubicBezTo>
                  <a:lnTo>
                    <a:pt x="3918" y="2975"/>
                  </a:lnTo>
                  <a:lnTo>
                    <a:pt x="1054" y="2975"/>
                  </a:lnTo>
                  <a:cubicBezTo>
                    <a:pt x="465" y="2975"/>
                    <a:pt x="0" y="3455"/>
                    <a:pt x="0" y="4028"/>
                  </a:cubicBezTo>
                  <a:lnTo>
                    <a:pt x="0" y="6119"/>
                  </a:lnTo>
                  <a:cubicBezTo>
                    <a:pt x="0" y="6599"/>
                    <a:pt x="186" y="7049"/>
                    <a:pt x="511" y="7404"/>
                  </a:cubicBezTo>
                  <a:cubicBezTo>
                    <a:pt x="589" y="7482"/>
                    <a:pt x="635" y="7590"/>
                    <a:pt x="635" y="7699"/>
                  </a:cubicBezTo>
                  <a:lnTo>
                    <a:pt x="635" y="10394"/>
                  </a:lnTo>
                  <a:cubicBezTo>
                    <a:pt x="635" y="10502"/>
                    <a:pt x="713" y="10595"/>
                    <a:pt x="821" y="10595"/>
                  </a:cubicBezTo>
                  <a:lnTo>
                    <a:pt x="4523" y="10595"/>
                  </a:lnTo>
                  <a:cubicBezTo>
                    <a:pt x="4631" y="10595"/>
                    <a:pt x="4724" y="10502"/>
                    <a:pt x="4724" y="10394"/>
                  </a:cubicBezTo>
                  <a:lnTo>
                    <a:pt x="4724" y="7668"/>
                  </a:lnTo>
                  <a:cubicBezTo>
                    <a:pt x="4724" y="7575"/>
                    <a:pt x="4755" y="7497"/>
                    <a:pt x="4817" y="7435"/>
                  </a:cubicBezTo>
                  <a:cubicBezTo>
                    <a:pt x="5143" y="7095"/>
                    <a:pt x="5344" y="6630"/>
                    <a:pt x="5344" y="6119"/>
                  </a:cubicBezTo>
                  <a:lnTo>
                    <a:pt x="5344" y="713"/>
                  </a:lnTo>
                  <a:cubicBezTo>
                    <a:pt x="5344" y="319"/>
                    <a:pt x="5033" y="0"/>
                    <a:pt x="4643" y="0"/>
                  </a:cubicBez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588;p117">
              <a:extLst>
                <a:ext uri="{FF2B5EF4-FFF2-40B4-BE49-F238E27FC236}">
                  <a16:creationId xmlns:a16="http://schemas.microsoft.com/office/drawing/2014/main" id="{EA349C0F-0848-5688-5522-AB7DC45262E5}"/>
                </a:ext>
              </a:extLst>
            </p:cNvPr>
            <p:cNvSpPr/>
            <p:nvPr/>
          </p:nvSpPr>
          <p:spPr>
            <a:xfrm>
              <a:off x="2170950" y="1358725"/>
              <a:ext cx="34100" cy="264900"/>
            </a:xfrm>
            <a:custGeom>
              <a:avLst/>
              <a:gdLst/>
              <a:ahLst/>
              <a:cxnLst/>
              <a:rect l="l" t="t" r="r" b="b"/>
              <a:pathLst>
                <a:path w="1364" h="10596" extrusionOk="0">
                  <a:moveTo>
                    <a:pt x="663" y="0"/>
                  </a:moveTo>
                  <a:cubicBezTo>
                    <a:pt x="654" y="0"/>
                    <a:pt x="645" y="0"/>
                    <a:pt x="636" y="1"/>
                  </a:cubicBezTo>
                  <a:cubicBezTo>
                    <a:pt x="543" y="1"/>
                    <a:pt x="465" y="17"/>
                    <a:pt x="388" y="48"/>
                  </a:cubicBezTo>
                  <a:cubicBezTo>
                    <a:pt x="636" y="155"/>
                    <a:pt x="822" y="403"/>
                    <a:pt x="822" y="713"/>
                  </a:cubicBezTo>
                  <a:lnTo>
                    <a:pt x="822" y="5886"/>
                  </a:lnTo>
                  <a:cubicBezTo>
                    <a:pt x="822" y="6398"/>
                    <a:pt x="620" y="6863"/>
                    <a:pt x="295" y="7204"/>
                  </a:cubicBezTo>
                  <a:cubicBezTo>
                    <a:pt x="233" y="7266"/>
                    <a:pt x="202" y="7342"/>
                    <a:pt x="202" y="7421"/>
                  </a:cubicBezTo>
                  <a:lnTo>
                    <a:pt x="202" y="10394"/>
                  </a:lnTo>
                  <a:cubicBezTo>
                    <a:pt x="202" y="10502"/>
                    <a:pt x="109" y="10595"/>
                    <a:pt x="0" y="10595"/>
                  </a:cubicBezTo>
                  <a:lnTo>
                    <a:pt x="543" y="10595"/>
                  </a:lnTo>
                  <a:cubicBezTo>
                    <a:pt x="651" y="10595"/>
                    <a:pt x="744" y="10502"/>
                    <a:pt x="744" y="10394"/>
                  </a:cubicBezTo>
                  <a:lnTo>
                    <a:pt x="744" y="7668"/>
                  </a:lnTo>
                  <a:cubicBezTo>
                    <a:pt x="744" y="7575"/>
                    <a:pt x="775" y="7497"/>
                    <a:pt x="837" y="7435"/>
                  </a:cubicBezTo>
                  <a:cubicBezTo>
                    <a:pt x="1163" y="7095"/>
                    <a:pt x="1364" y="6630"/>
                    <a:pt x="1364" y="6119"/>
                  </a:cubicBezTo>
                  <a:lnTo>
                    <a:pt x="1364" y="713"/>
                  </a:lnTo>
                  <a:cubicBezTo>
                    <a:pt x="1364" y="319"/>
                    <a:pt x="1053" y="0"/>
                    <a:pt x="663" y="0"/>
                  </a:cubicBezTo>
                  <a:close/>
                </a:path>
              </a:pathLst>
            </a:custGeom>
            <a:solidFill>
              <a:srgbClr val="FD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589;p117">
              <a:extLst>
                <a:ext uri="{FF2B5EF4-FFF2-40B4-BE49-F238E27FC236}">
                  <a16:creationId xmlns:a16="http://schemas.microsoft.com/office/drawing/2014/main" id="{2857886A-6813-B7B3-E7E1-30A687637150}"/>
                </a:ext>
              </a:extLst>
            </p:cNvPr>
            <p:cNvSpPr/>
            <p:nvPr/>
          </p:nvSpPr>
          <p:spPr>
            <a:xfrm>
              <a:off x="1779475" y="1344400"/>
              <a:ext cx="203300" cy="279225"/>
            </a:xfrm>
            <a:custGeom>
              <a:avLst/>
              <a:gdLst/>
              <a:ahLst/>
              <a:cxnLst/>
              <a:rect l="l" t="t" r="r" b="b"/>
              <a:pathLst>
                <a:path w="8132" h="11169" extrusionOk="0">
                  <a:moveTo>
                    <a:pt x="4634" y="1"/>
                  </a:moveTo>
                  <a:cubicBezTo>
                    <a:pt x="4243" y="1"/>
                    <a:pt x="3919" y="320"/>
                    <a:pt x="3919" y="714"/>
                  </a:cubicBezTo>
                  <a:lnTo>
                    <a:pt x="3919" y="3548"/>
                  </a:lnTo>
                  <a:lnTo>
                    <a:pt x="1704" y="3548"/>
                  </a:lnTo>
                  <a:cubicBezTo>
                    <a:pt x="759" y="3548"/>
                    <a:pt x="0" y="4307"/>
                    <a:pt x="0" y="5251"/>
                  </a:cubicBezTo>
                  <a:lnTo>
                    <a:pt x="0" y="6692"/>
                  </a:lnTo>
                  <a:cubicBezTo>
                    <a:pt x="0" y="7203"/>
                    <a:pt x="201" y="7668"/>
                    <a:pt x="542" y="8008"/>
                  </a:cubicBezTo>
                  <a:cubicBezTo>
                    <a:pt x="589" y="8070"/>
                    <a:pt x="635" y="8148"/>
                    <a:pt x="635" y="8241"/>
                  </a:cubicBezTo>
                  <a:lnTo>
                    <a:pt x="635" y="10967"/>
                  </a:lnTo>
                  <a:cubicBezTo>
                    <a:pt x="635" y="11075"/>
                    <a:pt x="713" y="11168"/>
                    <a:pt x="821" y="11168"/>
                  </a:cubicBezTo>
                  <a:lnTo>
                    <a:pt x="4523" y="11168"/>
                  </a:lnTo>
                  <a:cubicBezTo>
                    <a:pt x="4631" y="11168"/>
                    <a:pt x="4724" y="11075"/>
                    <a:pt x="4724" y="10967"/>
                  </a:cubicBezTo>
                  <a:lnTo>
                    <a:pt x="4724" y="8210"/>
                  </a:lnTo>
                  <a:cubicBezTo>
                    <a:pt x="4724" y="8148"/>
                    <a:pt x="4755" y="8086"/>
                    <a:pt x="4817" y="8039"/>
                  </a:cubicBezTo>
                  <a:lnTo>
                    <a:pt x="5793" y="7482"/>
                  </a:lnTo>
                  <a:cubicBezTo>
                    <a:pt x="6134" y="7281"/>
                    <a:pt x="6444" y="7002"/>
                    <a:pt x="6676" y="6676"/>
                  </a:cubicBezTo>
                  <a:lnTo>
                    <a:pt x="7993" y="4896"/>
                  </a:lnTo>
                  <a:cubicBezTo>
                    <a:pt x="8132" y="4725"/>
                    <a:pt x="8008" y="4462"/>
                    <a:pt x="7776" y="4431"/>
                  </a:cubicBezTo>
                  <a:lnTo>
                    <a:pt x="7559" y="4415"/>
                  </a:lnTo>
                  <a:cubicBezTo>
                    <a:pt x="7510" y="4409"/>
                    <a:pt x="7461" y="4406"/>
                    <a:pt x="7413" y="4406"/>
                  </a:cubicBezTo>
                  <a:cubicBezTo>
                    <a:pt x="7219" y="4406"/>
                    <a:pt x="7035" y="4456"/>
                    <a:pt x="6862" y="4555"/>
                  </a:cubicBezTo>
                  <a:lnTo>
                    <a:pt x="5468" y="5344"/>
                  </a:lnTo>
                  <a:cubicBezTo>
                    <a:pt x="5457" y="5351"/>
                    <a:pt x="5445" y="5354"/>
                    <a:pt x="5433" y="5354"/>
                  </a:cubicBezTo>
                  <a:cubicBezTo>
                    <a:pt x="5390" y="5354"/>
                    <a:pt x="5344" y="5319"/>
                    <a:pt x="5344" y="5282"/>
                  </a:cubicBezTo>
                  <a:lnTo>
                    <a:pt x="5344" y="728"/>
                  </a:lnTo>
                  <a:cubicBezTo>
                    <a:pt x="5344" y="342"/>
                    <a:pt x="5050" y="16"/>
                    <a:pt x="4662" y="1"/>
                  </a:cubicBezTo>
                  <a:cubicBezTo>
                    <a:pt x="4653" y="1"/>
                    <a:pt x="4643" y="1"/>
                    <a:pt x="4634" y="1"/>
                  </a:cubicBez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590;p117">
              <a:extLst>
                <a:ext uri="{FF2B5EF4-FFF2-40B4-BE49-F238E27FC236}">
                  <a16:creationId xmlns:a16="http://schemas.microsoft.com/office/drawing/2014/main" id="{17B26707-328E-931E-EF58-918927B00179}"/>
                </a:ext>
              </a:extLst>
            </p:cNvPr>
            <p:cNvSpPr/>
            <p:nvPr/>
          </p:nvSpPr>
          <p:spPr>
            <a:xfrm>
              <a:off x="1888275" y="1344425"/>
              <a:ext cx="27900" cy="139475"/>
            </a:xfrm>
            <a:custGeom>
              <a:avLst/>
              <a:gdLst/>
              <a:ahLst/>
              <a:cxnLst/>
              <a:rect l="l" t="t" r="r" b="b"/>
              <a:pathLst>
                <a:path w="1116" h="5579" extrusionOk="0">
                  <a:moveTo>
                    <a:pt x="310" y="0"/>
                  </a:moveTo>
                  <a:cubicBezTo>
                    <a:pt x="202" y="0"/>
                    <a:pt x="93" y="15"/>
                    <a:pt x="0" y="62"/>
                  </a:cubicBezTo>
                  <a:cubicBezTo>
                    <a:pt x="248" y="170"/>
                    <a:pt x="419" y="434"/>
                    <a:pt x="419" y="727"/>
                  </a:cubicBezTo>
                  <a:lnTo>
                    <a:pt x="419" y="5266"/>
                  </a:lnTo>
                  <a:cubicBezTo>
                    <a:pt x="419" y="5454"/>
                    <a:pt x="573" y="5578"/>
                    <a:pt x="736" y="5578"/>
                  </a:cubicBezTo>
                  <a:cubicBezTo>
                    <a:pt x="814" y="5578"/>
                    <a:pt x="895" y="5549"/>
                    <a:pt x="961" y="5483"/>
                  </a:cubicBezTo>
                  <a:lnTo>
                    <a:pt x="1116" y="5343"/>
                  </a:lnTo>
                  <a:lnTo>
                    <a:pt x="1116" y="5343"/>
                  </a:lnTo>
                  <a:cubicBezTo>
                    <a:pt x="1101" y="5350"/>
                    <a:pt x="1087" y="5353"/>
                    <a:pt x="1074" y="5353"/>
                  </a:cubicBezTo>
                  <a:cubicBezTo>
                    <a:pt x="1029" y="5353"/>
                    <a:pt x="992" y="5318"/>
                    <a:pt x="992" y="5281"/>
                  </a:cubicBezTo>
                  <a:lnTo>
                    <a:pt x="992" y="727"/>
                  </a:lnTo>
                  <a:cubicBezTo>
                    <a:pt x="992" y="341"/>
                    <a:pt x="698" y="15"/>
                    <a:pt x="310" y="0"/>
                  </a:cubicBezTo>
                  <a:close/>
                </a:path>
              </a:pathLst>
            </a:custGeom>
            <a:solidFill>
              <a:srgbClr val="FD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591;p117">
              <a:extLst>
                <a:ext uri="{FF2B5EF4-FFF2-40B4-BE49-F238E27FC236}">
                  <a16:creationId xmlns:a16="http://schemas.microsoft.com/office/drawing/2014/main" id="{3364203A-3B4E-F626-3F61-EA97B8C3DB6D}"/>
                </a:ext>
              </a:extLst>
            </p:cNvPr>
            <p:cNvSpPr/>
            <p:nvPr/>
          </p:nvSpPr>
          <p:spPr>
            <a:xfrm>
              <a:off x="1878200" y="1454400"/>
              <a:ext cx="104575" cy="169225"/>
            </a:xfrm>
            <a:custGeom>
              <a:avLst/>
              <a:gdLst/>
              <a:ahLst/>
              <a:cxnLst/>
              <a:rect l="l" t="t" r="r" b="b"/>
              <a:pathLst>
                <a:path w="4183" h="6769" extrusionOk="0">
                  <a:moveTo>
                    <a:pt x="3517" y="0"/>
                  </a:moveTo>
                  <a:cubicBezTo>
                    <a:pt x="3532" y="93"/>
                    <a:pt x="3532" y="186"/>
                    <a:pt x="3470" y="263"/>
                  </a:cubicBezTo>
                  <a:lnTo>
                    <a:pt x="2154" y="2045"/>
                  </a:lnTo>
                  <a:cubicBezTo>
                    <a:pt x="1921" y="2369"/>
                    <a:pt x="1611" y="2633"/>
                    <a:pt x="1271" y="2834"/>
                  </a:cubicBezTo>
                  <a:lnTo>
                    <a:pt x="403" y="3346"/>
                  </a:lnTo>
                  <a:cubicBezTo>
                    <a:pt x="279" y="3423"/>
                    <a:pt x="203" y="3546"/>
                    <a:pt x="203" y="3686"/>
                  </a:cubicBezTo>
                  <a:lnTo>
                    <a:pt x="203" y="6567"/>
                  </a:lnTo>
                  <a:cubicBezTo>
                    <a:pt x="203" y="6675"/>
                    <a:pt x="110" y="6768"/>
                    <a:pt x="1" y="6768"/>
                  </a:cubicBezTo>
                  <a:lnTo>
                    <a:pt x="574" y="6768"/>
                  </a:lnTo>
                  <a:cubicBezTo>
                    <a:pt x="682" y="6768"/>
                    <a:pt x="775" y="6675"/>
                    <a:pt x="775" y="6567"/>
                  </a:cubicBezTo>
                  <a:lnTo>
                    <a:pt x="775" y="3810"/>
                  </a:lnTo>
                  <a:cubicBezTo>
                    <a:pt x="775" y="3748"/>
                    <a:pt x="806" y="3686"/>
                    <a:pt x="868" y="3639"/>
                  </a:cubicBezTo>
                  <a:lnTo>
                    <a:pt x="1844" y="3082"/>
                  </a:lnTo>
                  <a:cubicBezTo>
                    <a:pt x="2185" y="2881"/>
                    <a:pt x="2495" y="2602"/>
                    <a:pt x="2727" y="2276"/>
                  </a:cubicBezTo>
                  <a:lnTo>
                    <a:pt x="4044" y="496"/>
                  </a:lnTo>
                  <a:cubicBezTo>
                    <a:pt x="4183" y="325"/>
                    <a:pt x="4059" y="62"/>
                    <a:pt x="3827" y="31"/>
                  </a:cubicBezTo>
                  <a:lnTo>
                    <a:pt x="3610" y="15"/>
                  </a:lnTo>
                  <a:cubicBezTo>
                    <a:pt x="3579" y="0"/>
                    <a:pt x="3548" y="0"/>
                    <a:pt x="3517" y="0"/>
                  </a:cubicBezTo>
                  <a:close/>
                </a:path>
              </a:pathLst>
            </a:custGeom>
            <a:solidFill>
              <a:srgbClr val="FD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592;p117">
              <a:extLst>
                <a:ext uri="{FF2B5EF4-FFF2-40B4-BE49-F238E27FC236}">
                  <a16:creationId xmlns:a16="http://schemas.microsoft.com/office/drawing/2014/main" id="{FCC0F82E-C19E-E9B3-59B6-6A0A3A3CD928}"/>
                </a:ext>
              </a:extLst>
            </p:cNvPr>
            <p:cNvSpPr/>
            <p:nvPr/>
          </p:nvSpPr>
          <p:spPr>
            <a:xfrm>
              <a:off x="1841800" y="1321550"/>
              <a:ext cx="35650" cy="115050"/>
            </a:xfrm>
            <a:custGeom>
              <a:avLst/>
              <a:gdLst/>
              <a:ahLst/>
              <a:cxnLst/>
              <a:rect l="l" t="t" r="r" b="b"/>
              <a:pathLst>
                <a:path w="1426" h="4602" extrusionOk="0">
                  <a:moveTo>
                    <a:pt x="713" y="1"/>
                  </a:moveTo>
                  <a:cubicBezTo>
                    <a:pt x="327" y="1"/>
                    <a:pt x="1" y="327"/>
                    <a:pt x="1" y="713"/>
                  </a:cubicBezTo>
                  <a:lnTo>
                    <a:pt x="1" y="4602"/>
                  </a:lnTo>
                  <a:lnTo>
                    <a:pt x="1426" y="4602"/>
                  </a:lnTo>
                  <a:lnTo>
                    <a:pt x="1426" y="713"/>
                  </a:lnTo>
                  <a:cubicBezTo>
                    <a:pt x="1426" y="327"/>
                    <a:pt x="1116" y="1"/>
                    <a:pt x="713" y="1"/>
                  </a:cubicBez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7593;p117">
              <a:extLst>
                <a:ext uri="{FF2B5EF4-FFF2-40B4-BE49-F238E27FC236}">
                  <a16:creationId xmlns:a16="http://schemas.microsoft.com/office/drawing/2014/main" id="{2C4276B9-6239-8644-D2B8-E15872D8910E}"/>
                </a:ext>
              </a:extLst>
            </p:cNvPr>
            <p:cNvSpPr/>
            <p:nvPr/>
          </p:nvSpPr>
          <p:spPr>
            <a:xfrm>
              <a:off x="1806175" y="1321550"/>
              <a:ext cx="35650" cy="115050"/>
            </a:xfrm>
            <a:custGeom>
              <a:avLst/>
              <a:gdLst/>
              <a:ahLst/>
              <a:cxnLst/>
              <a:rect l="l" t="t" r="r" b="b"/>
              <a:pathLst>
                <a:path w="1426" h="4602" extrusionOk="0">
                  <a:moveTo>
                    <a:pt x="713" y="1"/>
                  </a:moveTo>
                  <a:cubicBezTo>
                    <a:pt x="327" y="1"/>
                    <a:pt x="1" y="327"/>
                    <a:pt x="1" y="713"/>
                  </a:cubicBezTo>
                  <a:lnTo>
                    <a:pt x="1" y="4602"/>
                  </a:lnTo>
                  <a:lnTo>
                    <a:pt x="1426" y="4602"/>
                  </a:lnTo>
                  <a:lnTo>
                    <a:pt x="1426" y="713"/>
                  </a:lnTo>
                  <a:cubicBezTo>
                    <a:pt x="1426" y="327"/>
                    <a:pt x="1116" y="1"/>
                    <a:pt x="713" y="1"/>
                  </a:cubicBez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7594;p117">
              <a:extLst>
                <a:ext uri="{FF2B5EF4-FFF2-40B4-BE49-F238E27FC236}">
                  <a16:creationId xmlns:a16="http://schemas.microsoft.com/office/drawing/2014/main" id="{1995FA10-EF4E-7BC9-9EA4-60923530BE40}"/>
                </a:ext>
              </a:extLst>
            </p:cNvPr>
            <p:cNvSpPr/>
            <p:nvPr/>
          </p:nvSpPr>
          <p:spPr>
            <a:xfrm>
              <a:off x="1852650" y="1321550"/>
              <a:ext cx="24800" cy="115050"/>
            </a:xfrm>
            <a:custGeom>
              <a:avLst/>
              <a:gdLst/>
              <a:ahLst/>
              <a:cxnLst/>
              <a:rect l="l" t="t" r="r" b="b"/>
              <a:pathLst>
                <a:path w="992" h="4602" extrusionOk="0">
                  <a:moveTo>
                    <a:pt x="279" y="1"/>
                  </a:moveTo>
                  <a:cubicBezTo>
                    <a:pt x="186" y="1"/>
                    <a:pt x="93" y="32"/>
                    <a:pt x="0" y="63"/>
                  </a:cubicBezTo>
                  <a:cubicBezTo>
                    <a:pt x="248" y="172"/>
                    <a:pt x="419" y="434"/>
                    <a:pt x="419" y="713"/>
                  </a:cubicBezTo>
                  <a:lnTo>
                    <a:pt x="419" y="4121"/>
                  </a:lnTo>
                  <a:cubicBezTo>
                    <a:pt x="419" y="4385"/>
                    <a:pt x="636" y="4602"/>
                    <a:pt x="899" y="4602"/>
                  </a:cubicBezTo>
                  <a:cubicBezTo>
                    <a:pt x="961" y="4602"/>
                    <a:pt x="992" y="4554"/>
                    <a:pt x="992" y="4509"/>
                  </a:cubicBezTo>
                  <a:lnTo>
                    <a:pt x="992" y="713"/>
                  </a:lnTo>
                  <a:cubicBezTo>
                    <a:pt x="992" y="327"/>
                    <a:pt x="682" y="1"/>
                    <a:pt x="279" y="1"/>
                  </a:cubicBezTo>
                  <a:close/>
                </a:path>
              </a:pathLst>
            </a:custGeom>
            <a:solidFill>
              <a:srgbClr val="FD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7595;p117">
              <a:extLst>
                <a:ext uri="{FF2B5EF4-FFF2-40B4-BE49-F238E27FC236}">
                  <a16:creationId xmlns:a16="http://schemas.microsoft.com/office/drawing/2014/main" id="{D9BFEB33-4D53-4F52-A494-521257FAEDEF}"/>
                </a:ext>
              </a:extLst>
            </p:cNvPr>
            <p:cNvSpPr/>
            <p:nvPr/>
          </p:nvSpPr>
          <p:spPr>
            <a:xfrm>
              <a:off x="1817025" y="1321550"/>
              <a:ext cx="24800" cy="115050"/>
            </a:xfrm>
            <a:custGeom>
              <a:avLst/>
              <a:gdLst/>
              <a:ahLst/>
              <a:cxnLst/>
              <a:rect l="l" t="t" r="r" b="b"/>
              <a:pathLst>
                <a:path w="992" h="4602" extrusionOk="0">
                  <a:moveTo>
                    <a:pt x="279" y="1"/>
                  </a:moveTo>
                  <a:cubicBezTo>
                    <a:pt x="186" y="1"/>
                    <a:pt x="93" y="32"/>
                    <a:pt x="0" y="63"/>
                  </a:cubicBezTo>
                  <a:cubicBezTo>
                    <a:pt x="248" y="172"/>
                    <a:pt x="419" y="434"/>
                    <a:pt x="419" y="713"/>
                  </a:cubicBezTo>
                  <a:lnTo>
                    <a:pt x="419" y="4121"/>
                  </a:lnTo>
                  <a:cubicBezTo>
                    <a:pt x="419" y="4385"/>
                    <a:pt x="636" y="4602"/>
                    <a:pt x="899" y="4602"/>
                  </a:cubicBezTo>
                  <a:cubicBezTo>
                    <a:pt x="961" y="4602"/>
                    <a:pt x="992" y="4554"/>
                    <a:pt x="992" y="4509"/>
                  </a:cubicBezTo>
                  <a:lnTo>
                    <a:pt x="992" y="713"/>
                  </a:lnTo>
                  <a:cubicBezTo>
                    <a:pt x="992" y="327"/>
                    <a:pt x="682" y="1"/>
                    <a:pt x="279" y="1"/>
                  </a:cubicBezTo>
                  <a:close/>
                </a:path>
              </a:pathLst>
            </a:custGeom>
            <a:solidFill>
              <a:srgbClr val="FD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7596;p117">
              <a:extLst>
                <a:ext uri="{FF2B5EF4-FFF2-40B4-BE49-F238E27FC236}">
                  <a16:creationId xmlns:a16="http://schemas.microsoft.com/office/drawing/2014/main" id="{3CCD3C34-EF26-A5D8-A743-DBCE0076D8AE}"/>
                </a:ext>
              </a:extLst>
            </p:cNvPr>
            <p:cNvSpPr/>
            <p:nvPr/>
          </p:nvSpPr>
          <p:spPr>
            <a:xfrm>
              <a:off x="2098150" y="1321550"/>
              <a:ext cx="35650" cy="115825"/>
            </a:xfrm>
            <a:custGeom>
              <a:avLst/>
              <a:gdLst/>
              <a:ahLst/>
              <a:cxnLst/>
              <a:rect l="l" t="t" r="r" b="b"/>
              <a:pathLst>
                <a:path w="1426" h="4633" extrusionOk="0">
                  <a:moveTo>
                    <a:pt x="713" y="1"/>
                  </a:moveTo>
                  <a:cubicBezTo>
                    <a:pt x="326" y="1"/>
                    <a:pt x="0" y="327"/>
                    <a:pt x="0" y="713"/>
                  </a:cubicBezTo>
                  <a:lnTo>
                    <a:pt x="0" y="4633"/>
                  </a:lnTo>
                  <a:lnTo>
                    <a:pt x="1425" y="4633"/>
                  </a:lnTo>
                  <a:lnTo>
                    <a:pt x="1425" y="713"/>
                  </a:lnTo>
                  <a:cubicBezTo>
                    <a:pt x="1425" y="327"/>
                    <a:pt x="1116" y="1"/>
                    <a:pt x="713" y="1"/>
                  </a:cubicBez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7597;p117">
              <a:extLst>
                <a:ext uri="{FF2B5EF4-FFF2-40B4-BE49-F238E27FC236}">
                  <a16:creationId xmlns:a16="http://schemas.microsoft.com/office/drawing/2014/main" id="{57D762DE-DC03-15EE-67F9-41EA56727D6E}"/>
                </a:ext>
              </a:extLst>
            </p:cNvPr>
            <p:cNvSpPr/>
            <p:nvPr/>
          </p:nvSpPr>
          <p:spPr>
            <a:xfrm>
              <a:off x="2109400" y="1321550"/>
              <a:ext cx="24400" cy="115825"/>
            </a:xfrm>
            <a:custGeom>
              <a:avLst/>
              <a:gdLst/>
              <a:ahLst/>
              <a:cxnLst/>
              <a:rect l="l" t="t" r="r" b="b"/>
              <a:pathLst>
                <a:path w="976" h="4633" extrusionOk="0">
                  <a:moveTo>
                    <a:pt x="263" y="1"/>
                  </a:moveTo>
                  <a:cubicBezTo>
                    <a:pt x="170" y="1"/>
                    <a:pt x="77" y="32"/>
                    <a:pt x="0" y="63"/>
                  </a:cubicBezTo>
                  <a:cubicBezTo>
                    <a:pt x="248" y="172"/>
                    <a:pt x="434" y="419"/>
                    <a:pt x="434" y="713"/>
                  </a:cubicBezTo>
                  <a:lnTo>
                    <a:pt x="434" y="4152"/>
                  </a:lnTo>
                  <a:cubicBezTo>
                    <a:pt x="434" y="4416"/>
                    <a:pt x="651" y="4633"/>
                    <a:pt x="914" y="4633"/>
                  </a:cubicBezTo>
                  <a:cubicBezTo>
                    <a:pt x="945" y="4633"/>
                    <a:pt x="975" y="4602"/>
                    <a:pt x="975" y="4554"/>
                  </a:cubicBezTo>
                  <a:lnTo>
                    <a:pt x="975" y="713"/>
                  </a:lnTo>
                  <a:cubicBezTo>
                    <a:pt x="975" y="327"/>
                    <a:pt x="666" y="1"/>
                    <a:pt x="263" y="1"/>
                  </a:cubicBezTo>
                  <a:close/>
                </a:path>
              </a:pathLst>
            </a:custGeom>
            <a:solidFill>
              <a:srgbClr val="FD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7598;p117">
              <a:extLst>
                <a:ext uri="{FF2B5EF4-FFF2-40B4-BE49-F238E27FC236}">
                  <a16:creationId xmlns:a16="http://schemas.microsoft.com/office/drawing/2014/main" id="{6A2E9D59-6E57-DB91-DF4A-FB22B603181C}"/>
                </a:ext>
              </a:extLst>
            </p:cNvPr>
            <p:cNvSpPr/>
            <p:nvPr/>
          </p:nvSpPr>
          <p:spPr>
            <a:xfrm>
              <a:off x="2047450" y="1353450"/>
              <a:ext cx="50725" cy="80200"/>
            </a:xfrm>
            <a:custGeom>
              <a:avLst/>
              <a:gdLst/>
              <a:ahLst/>
              <a:cxnLst/>
              <a:rect l="l" t="t" r="r" b="b"/>
              <a:pathLst>
                <a:path w="2029" h="3208" extrusionOk="0">
                  <a:moveTo>
                    <a:pt x="478" y="0"/>
                  </a:moveTo>
                  <a:cubicBezTo>
                    <a:pt x="438" y="0"/>
                    <a:pt x="397" y="4"/>
                    <a:pt x="356" y="11"/>
                  </a:cubicBezTo>
                  <a:cubicBezTo>
                    <a:pt x="217" y="42"/>
                    <a:pt x="93" y="104"/>
                    <a:pt x="0" y="197"/>
                  </a:cubicBezTo>
                  <a:cubicBezTo>
                    <a:pt x="294" y="212"/>
                    <a:pt x="558" y="397"/>
                    <a:pt x="651" y="692"/>
                  </a:cubicBezTo>
                  <a:lnTo>
                    <a:pt x="1363" y="2876"/>
                  </a:lnTo>
                  <a:cubicBezTo>
                    <a:pt x="1425" y="3077"/>
                    <a:pt x="1611" y="3207"/>
                    <a:pt x="1820" y="3207"/>
                  </a:cubicBezTo>
                  <a:cubicBezTo>
                    <a:pt x="1868" y="3207"/>
                    <a:pt x="1917" y="3200"/>
                    <a:pt x="1967" y="3186"/>
                  </a:cubicBezTo>
                  <a:lnTo>
                    <a:pt x="2028" y="3155"/>
                  </a:lnTo>
                  <a:lnTo>
                    <a:pt x="1177" y="507"/>
                  </a:lnTo>
                  <a:cubicBezTo>
                    <a:pt x="1081" y="205"/>
                    <a:pt x="791" y="0"/>
                    <a:pt x="478" y="0"/>
                  </a:cubicBezTo>
                  <a:close/>
                </a:path>
              </a:pathLst>
            </a:custGeom>
            <a:solidFill>
              <a:srgbClr val="FD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7599;p117">
              <a:extLst>
                <a:ext uri="{FF2B5EF4-FFF2-40B4-BE49-F238E27FC236}">
                  <a16:creationId xmlns:a16="http://schemas.microsoft.com/office/drawing/2014/main" id="{00E6615D-CB4A-2BD4-9542-0A68DF03E962}"/>
                </a:ext>
              </a:extLst>
            </p:cNvPr>
            <p:cNvSpPr/>
            <p:nvPr/>
          </p:nvSpPr>
          <p:spPr>
            <a:xfrm>
              <a:off x="1740750" y="1328150"/>
              <a:ext cx="52275" cy="14750"/>
            </a:xfrm>
            <a:custGeom>
              <a:avLst/>
              <a:gdLst/>
              <a:ahLst/>
              <a:cxnLst/>
              <a:rect l="l" t="t" r="r" b="b"/>
              <a:pathLst>
                <a:path w="2091" h="590" extrusionOk="0">
                  <a:moveTo>
                    <a:pt x="1" y="1"/>
                  </a:moveTo>
                  <a:lnTo>
                    <a:pt x="1" y="589"/>
                  </a:lnTo>
                  <a:lnTo>
                    <a:pt x="1781" y="589"/>
                  </a:lnTo>
                  <a:cubicBezTo>
                    <a:pt x="1952" y="589"/>
                    <a:pt x="2091" y="465"/>
                    <a:pt x="2091" y="294"/>
                  </a:cubicBezTo>
                  <a:cubicBezTo>
                    <a:pt x="2091" y="139"/>
                    <a:pt x="1952" y="1"/>
                    <a:pt x="1781"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6968;p117">
            <a:extLst>
              <a:ext uri="{FF2B5EF4-FFF2-40B4-BE49-F238E27FC236}">
                <a16:creationId xmlns:a16="http://schemas.microsoft.com/office/drawing/2014/main" id="{DD01C952-892A-A1CD-325D-A9AF38519B36}"/>
              </a:ext>
            </a:extLst>
          </p:cNvPr>
          <p:cNvGrpSpPr/>
          <p:nvPr/>
        </p:nvGrpSpPr>
        <p:grpSpPr>
          <a:xfrm>
            <a:off x="6301764" y="1841063"/>
            <a:ext cx="422421" cy="362819"/>
            <a:chOff x="2478400" y="1941525"/>
            <a:chExt cx="504975" cy="433725"/>
          </a:xfrm>
        </p:grpSpPr>
        <p:sp>
          <p:nvSpPr>
            <p:cNvPr id="1383" name="Google Shape;6969;p117">
              <a:extLst>
                <a:ext uri="{FF2B5EF4-FFF2-40B4-BE49-F238E27FC236}">
                  <a16:creationId xmlns:a16="http://schemas.microsoft.com/office/drawing/2014/main" id="{B451E91B-1474-8D19-41A8-8581189B63BC}"/>
                </a:ext>
              </a:extLst>
            </p:cNvPr>
            <p:cNvSpPr/>
            <p:nvPr/>
          </p:nvSpPr>
          <p:spPr>
            <a:xfrm>
              <a:off x="2485775" y="2186625"/>
              <a:ext cx="490275" cy="87175"/>
            </a:xfrm>
            <a:custGeom>
              <a:avLst/>
              <a:gdLst/>
              <a:ahLst/>
              <a:cxnLst/>
              <a:rect l="l" t="t" r="r" b="b"/>
              <a:pathLst>
                <a:path w="19611" h="3487" extrusionOk="0">
                  <a:moveTo>
                    <a:pt x="387" y="0"/>
                  </a:moveTo>
                  <a:lnTo>
                    <a:pt x="1" y="853"/>
                  </a:lnTo>
                  <a:lnTo>
                    <a:pt x="1" y="2695"/>
                  </a:lnTo>
                  <a:cubicBezTo>
                    <a:pt x="1" y="3129"/>
                    <a:pt x="342" y="3486"/>
                    <a:pt x="775" y="3486"/>
                  </a:cubicBezTo>
                  <a:lnTo>
                    <a:pt x="18820" y="3486"/>
                  </a:lnTo>
                  <a:cubicBezTo>
                    <a:pt x="19253" y="3486"/>
                    <a:pt x="19610" y="3129"/>
                    <a:pt x="19610" y="2695"/>
                  </a:cubicBezTo>
                  <a:lnTo>
                    <a:pt x="19610" y="853"/>
                  </a:lnTo>
                  <a:lnTo>
                    <a:pt x="19207" y="0"/>
                  </a:ln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6970;p117">
              <a:extLst>
                <a:ext uri="{FF2B5EF4-FFF2-40B4-BE49-F238E27FC236}">
                  <a16:creationId xmlns:a16="http://schemas.microsoft.com/office/drawing/2014/main" id="{1397D6E0-A2FB-C89A-5D71-AB8000AA8FB8}"/>
                </a:ext>
              </a:extLst>
            </p:cNvPr>
            <p:cNvSpPr/>
            <p:nvPr/>
          </p:nvSpPr>
          <p:spPr>
            <a:xfrm>
              <a:off x="2485775" y="2186625"/>
              <a:ext cx="490275" cy="87175"/>
            </a:xfrm>
            <a:custGeom>
              <a:avLst/>
              <a:gdLst/>
              <a:ahLst/>
              <a:cxnLst/>
              <a:rect l="l" t="t" r="r" b="b"/>
              <a:pathLst>
                <a:path w="19611" h="3487" extrusionOk="0">
                  <a:moveTo>
                    <a:pt x="18247" y="0"/>
                  </a:moveTo>
                  <a:lnTo>
                    <a:pt x="18247" y="1332"/>
                  </a:lnTo>
                  <a:cubicBezTo>
                    <a:pt x="18247" y="1766"/>
                    <a:pt x="17890" y="2123"/>
                    <a:pt x="17457" y="2123"/>
                  </a:cubicBezTo>
                  <a:lnTo>
                    <a:pt x="1" y="2123"/>
                  </a:lnTo>
                  <a:lnTo>
                    <a:pt x="1" y="2695"/>
                  </a:lnTo>
                  <a:cubicBezTo>
                    <a:pt x="1" y="3129"/>
                    <a:pt x="342" y="3486"/>
                    <a:pt x="775" y="3486"/>
                  </a:cubicBezTo>
                  <a:lnTo>
                    <a:pt x="18820" y="3486"/>
                  </a:lnTo>
                  <a:cubicBezTo>
                    <a:pt x="19253" y="3486"/>
                    <a:pt x="19610" y="3129"/>
                    <a:pt x="19610" y="2695"/>
                  </a:cubicBezTo>
                  <a:lnTo>
                    <a:pt x="19610" y="853"/>
                  </a:lnTo>
                  <a:lnTo>
                    <a:pt x="19207" y="0"/>
                  </a:ln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6971;p117">
              <a:extLst>
                <a:ext uri="{FF2B5EF4-FFF2-40B4-BE49-F238E27FC236}">
                  <a16:creationId xmlns:a16="http://schemas.microsoft.com/office/drawing/2014/main" id="{D8A02691-BE5E-D5B7-8B97-E8C9501C9103}"/>
                </a:ext>
              </a:extLst>
            </p:cNvPr>
            <p:cNvSpPr/>
            <p:nvPr/>
          </p:nvSpPr>
          <p:spPr>
            <a:xfrm>
              <a:off x="2485775" y="1948875"/>
              <a:ext cx="490275" cy="259075"/>
            </a:xfrm>
            <a:custGeom>
              <a:avLst/>
              <a:gdLst/>
              <a:ahLst/>
              <a:cxnLst/>
              <a:rect l="l" t="t" r="r" b="b"/>
              <a:pathLst>
                <a:path w="19611" h="10363" extrusionOk="0">
                  <a:moveTo>
                    <a:pt x="775" y="0"/>
                  </a:moveTo>
                  <a:cubicBezTo>
                    <a:pt x="342" y="0"/>
                    <a:pt x="1" y="357"/>
                    <a:pt x="1" y="791"/>
                  </a:cubicBezTo>
                  <a:lnTo>
                    <a:pt x="1" y="10363"/>
                  </a:lnTo>
                  <a:lnTo>
                    <a:pt x="19610" y="10363"/>
                  </a:lnTo>
                  <a:lnTo>
                    <a:pt x="19610" y="791"/>
                  </a:lnTo>
                  <a:cubicBezTo>
                    <a:pt x="19610" y="357"/>
                    <a:pt x="19253" y="0"/>
                    <a:pt x="18820" y="0"/>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6972;p117">
              <a:extLst>
                <a:ext uri="{FF2B5EF4-FFF2-40B4-BE49-F238E27FC236}">
                  <a16:creationId xmlns:a16="http://schemas.microsoft.com/office/drawing/2014/main" id="{02059088-D977-2D4E-0C6E-4C7BBF6D8F20}"/>
                </a:ext>
              </a:extLst>
            </p:cNvPr>
            <p:cNvSpPr/>
            <p:nvPr/>
          </p:nvSpPr>
          <p:spPr>
            <a:xfrm>
              <a:off x="2873025" y="2085950"/>
              <a:ext cx="59250" cy="59275"/>
            </a:xfrm>
            <a:custGeom>
              <a:avLst/>
              <a:gdLst/>
              <a:ahLst/>
              <a:cxnLst/>
              <a:rect l="l" t="t" r="r" b="b"/>
              <a:pathLst>
                <a:path w="2370" h="2371" extrusionOk="0">
                  <a:moveTo>
                    <a:pt x="1177" y="0"/>
                  </a:moveTo>
                  <a:cubicBezTo>
                    <a:pt x="527" y="0"/>
                    <a:pt x="0" y="543"/>
                    <a:pt x="0" y="1193"/>
                  </a:cubicBezTo>
                  <a:cubicBezTo>
                    <a:pt x="0" y="1844"/>
                    <a:pt x="527" y="2371"/>
                    <a:pt x="1177" y="2371"/>
                  </a:cubicBezTo>
                  <a:cubicBezTo>
                    <a:pt x="1843" y="2371"/>
                    <a:pt x="2369" y="1844"/>
                    <a:pt x="2369" y="1193"/>
                  </a:cubicBezTo>
                  <a:cubicBezTo>
                    <a:pt x="2369" y="543"/>
                    <a:pt x="1843" y="0"/>
                    <a:pt x="1177" y="0"/>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6973;p117">
              <a:extLst>
                <a:ext uri="{FF2B5EF4-FFF2-40B4-BE49-F238E27FC236}">
                  <a16:creationId xmlns:a16="http://schemas.microsoft.com/office/drawing/2014/main" id="{E9050EBD-0E68-E39F-D542-23AB53B5F8C4}"/>
                </a:ext>
              </a:extLst>
            </p:cNvPr>
            <p:cNvSpPr/>
            <p:nvPr/>
          </p:nvSpPr>
          <p:spPr>
            <a:xfrm>
              <a:off x="2558175" y="2003000"/>
              <a:ext cx="64300" cy="71050"/>
            </a:xfrm>
            <a:custGeom>
              <a:avLst/>
              <a:gdLst/>
              <a:ahLst/>
              <a:cxnLst/>
              <a:rect l="l" t="t" r="r" b="b"/>
              <a:pathLst>
                <a:path w="2572" h="2842" extrusionOk="0">
                  <a:moveTo>
                    <a:pt x="237" y="1"/>
                  </a:moveTo>
                  <a:cubicBezTo>
                    <a:pt x="114" y="1"/>
                    <a:pt x="1" y="97"/>
                    <a:pt x="1" y="236"/>
                  </a:cubicBezTo>
                  <a:lnTo>
                    <a:pt x="1" y="2606"/>
                  </a:lnTo>
                  <a:cubicBezTo>
                    <a:pt x="1" y="2745"/>
                    <a:pt x="114" y="2841"/>
                    <a:pt x="237" y="2841"/>
                  </a:cubicBezTo>
                  <a:cubicBezTo>
                    <a:pt x="277" y="2841"/>
                    <a:pt x="319" y="2831"/>
                    <a:pt x="358" y="2808"/>
                  </a:cubicBezTo>
                  <a:lnTo>
                    <a:pt x="2417" y="1631"/>
                  </a:lnTo>
                  <a:cubicBezTo>
                    <a:pt x="2572" y="1538"/>
                    <a:pt x="2572" y="1305"/>
                    <a:pt x="2417" y="1212"/>
                  </a:cubicBezTo>
                  <a:lnTo>
                    <a:pt x="358" y="35"/>
                  </a:lnTo>
                  <a:cubicBezTo>
                    <a:pt x="319" y="11"/>
                    <a:pt x="277" y="1"/>
                    <a:pt x="237"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6974;p117">
              <a:extLst>
                <a:ext uri="{FF2B5EF4-FFF2-40B4-BE49-F238E27FC236}">
                  <a16:creationId xmlns:a16="http://schemas.microsoft.com/office/drawing/2014/main" id="{5A89A450-23AC-1DFD-670C-3809E53A7DA9}"/>
                </a:ext>
              </a:extLst>
            </p:cNvPr>
            <p:cNvSpPr/>
            <p:nvPr/>
          </p:nvSpPr>
          <p:spPr>
            <a:xfrm>
              <a:off x="2849775" y="1981800"/>
              <a:ext cx="49600" cy="49575"/>
            </a:xfrm>
            <a:custGeom>
              <a:avLst/>
              <a:gdLst/>
              <a:ahLst/>
              <a:cxnLst/>
              <a:rect l="l" t="t" r="r" b="b"/>
              <a:pathLst>
                <a:path w="1984" h="1983" extrusionOk="0">
                  <a:moveTo>
                    <a:pt x="294" y="0"/>
                  </a:moveTo>
                  <a:cubicBezTo>
                    <a:pt x="139" y="0"/>
                    <a:pt x="1" y="139"/>
                    <a:pt x="1" y="294"/>
                  </a:cubicBezTo>
                  <a:cubicBezTo>
                    <a:pt x="1" y="1223"/>
                    <a:pt x="759" y="1983"/>
                    <a:pt x="1688" y="1983"/>
                  </a:cubicBezTo>
                  <a:cubicBezTo>
                    <a:pt x="1843" y="1983"/>
                    <a:pt x="1983" y="1843"/>
                    <a:pt x="1983" y="1688"/>
                  </a:cubicBezTo>
                  <a:cubicBezTo>
                    <a:pt x="1983" y="1518"/>
                    <a:pt x="1843" y="1394"/>
                    <a:pt x="1688" y="1394"/>
                  </a:cubicBezTo>
                  <a:cubicBezTo>
                    <a:pt x="1085" y="1394"/>
                    <a:pt x="589" y="899"/>
                    <a:pt x="589" y="294"/>
                  </a:cubicBezTo>
                  <a:cubicBezTo>
                    <a:pt x="589" y="139"/>
                    <a:pt x="465" y="0"/>
                    <a:pt x="294" y="0"/>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6975;p117">
              <a:extLst>
                <a:ext uri="{FF2B5EF4-FFF2-40B4-BE49-F238E27FC236}">
                  <a16:creationId xmlns:a16="http://schemas.microsoft.com/office/drawing/2014/main" id="{4B488E1F-0C09-A752-7464-A71D1199E5A4}"/>
                </a:ext>
              </a:extLst>
            </p:cNvPr>
            <p:cNvSpPr/>
            <p:nvPr/>
          </p:nvSpPr>
          <p:spPr>
            <a:xfrm>
              <a:off x="2941950" y="1948875"/>
              <a:ext cx="34100" cy="259075"/>
            </a:xfrm>
            <a:custGeom>
              <a:avLst/>
              <a:gdLst/>
              <a:ahLst/>
              <a:cxnLst/>
              <a:rect l="l" t="t" r="r" b="b"/>
              <a:pathLst>
                <a:path w="1364" h="10363" extrusionOk="0">
                  <a:moveTo>
                    <a:pt x="0" y="0"/>
                  </a:moveTo>
                  <a:lnTo>
                    <a:pt x="0" y="10363"/>
                  </a:lnTo>
                  <a:lnTo>
                    <a:pt x="1363" y="10363"/>
                  </a:lnTo>
                  <a:lnTo>
                    <a:pt x="1363" y="791"/>
                  </a:lnTo>
                  <a:cubicBezTo>
                    <a:pt x="1363" y="357"/>
                    <a:pt x="1006" y="0"/>
                    <a:pt x="573" y="0"/>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6976;p117">
              <a:extLst>
                <a:ext uri="{FF2B5EF4-FFF2-40B4-BE49-F238E27FC236}">
                  <a16:creationId xmlns:a16="http://schemas.microsoft.com/office/drawing/2014/main" id="{0B720F48-F0FF-39DB-DD45-4603DE89405C}"/>
                </a:ext>
              </a:extLst>
            </p:cNvPr>
            <p:cNvSpPr/>
            <p:nvPr/>
          </p:nvSpPr>
          <p:spPr>
            <a:xfrm>
              <a:off x="2485775" y="2119650"/>
              <a:ext cx="109600" cy="28275"/>
            </a:xfrm>
            <a:custGeom>
              <a:avLst/>
              <a:gdLst/>
              <a:ahLst/>
              <a:cxnLst/>
              <a:rect l="l" t="t" r="r" b="b"/>
              <a:pathLst>
                <a:path w="4384" h="1131" extrusionOk="0">
                  <a:moveTo>
                    <a:pt x="109" y="0"/>
                  </a:moveTo>
                  <a:cubicBezTo>
                    <a:pt x="63" y="0"/>
                    <a:pt x="32" y="0"/>
                    <a:pt x="1" y="15"/>
                  </a:cubicBezTo>
                  <a:lnTo>
                    <a:pt x="1" y="558"/>
                  </a:lnTo>
                  <a:cubicBezTo>
                    <a:pt x="32" y="573"/>
                    <a:pt x="63" y="589"/>
                    <a:pt x="109" y="589"/>
                  </a:cubicBezTo>
                  <a:cubicBezTo>
                    <a:pt x="218" y="589"/>
                    <a:pt x="264" y="635"/>
                    <a:pt x="387" y="759"/>
                  </a:cubicBezTo>
                  <a:cubicBezTo>
                    <a:pt x="511" y="914"/>
                    <a:pt x="728" y="1130"/>
                    <a:pt x="1100" y="1130"/>
                  </a:cubicBezTo>
                  <a:cubicBezTo>
                    <a:pt x="1488" y="1130"/>
                    <a:pt x="1689" y="914"/>
                    <a:pt x="1812" y="759"/>
                  </a:cubicBezTo>
                  <a:cubicBezTo>
                    <a:pt x="1936" y="635"/>
                    <a:pt x="1983" y="589"/>
                    <a:pt x="2091" y="589"/>
                  </a:cubicBezTo>
                  <a:cubicBezTo>
                    <a:pt x="2215" y="589"/>
                    <a:pt x="2262" y="635"/>
                    <a:pt x="2386" y="759"/>
                  </a:cubicBezTo>
                  <a:cubicBezTo>
                    <a:pt x="2510" y="914"/>
                    <a:pt x="2711" y="1130"/>
                    <a:pt x="3099" y="1130"/>
                  </a:cubicBezTo>
                  <a:cubicBezTo>
                    <a:pt x="3470" y="1130"/>
                    <a:pt x="3687" y="914"/>
                    <a:pt x="3811" y="759"/>
                  </a:cubicBezTo>
                  <a:cubicBezTo>
                    <a:pt x="3935" y="635"/>
                    <a:pt x="3981" y="589"/>
                    <a:pt x="4090" y="589"/>
                  </a:cubicBezTo>
                  <a:cubicBezTo>
                    <a:pt x="4260" y="589"/>
                    <a:pt x="4384" y="449"/>
                    <a:pt x="4384" y="294"/>
                  </a:cubicBezTo>
                  <a:cubicBezTo>
                    <a:pt x="4384" y="124"/>
                    <a:pt x="4260" y="0"/>
                    <a:pt x="4090" y="0"/>
                  </a:cubicBezTo>
                  <a:cubicBezTo>
                    <a:pt x="3718" y="0"/>
                    <a:pt x="3516" y="217"/>
                    <a:pt x="3377" y="372"/>
                  </a:cubicBezTo>
                  <a:cubicBezTo>
                    <a:pt x="3254" y="496"/>
                    <a:pt x="3206" y="542"/>
                    <a:pt x="3099" y="542"/>
                  </a:cubicBezTo>
                  <a:cubicBezTo>
                    <a:pt x="2990" y="542"/>
                    <a:pt x="2944" y="496"/>
                    <a:pt x="2820" y="372"/>
                  </a:cubicBezTo>
                  <a:cubicBezTo>
                    <a:pt x="2680" y="217"/>
                    <a:pt x="2479" y="0"/>
                    <a:pt x="2091" y="0"/>
                  </a:cubicBezTo>
                  <a:cubicBezTo>
                    <a:pt x="1719" y="0"/>
                    <a:pt x="1519" y="217"/>
                    <a:pt x="1379" y="372"/>
                  </a:cubicBezTo>
                  <a:cubicBezTo>
                    <a:pt x="1255" y="496"/>
                    <a:pt x="1209" y="542"/>
                    <a:pt x="1100" y="542"/>
                  </a:cubicBezTo>
                  <a:cubicBezTo>
                    <a:pt x="992" y="542"/>
                    <a:pt x="945" y="496"/>
                    <a:pt x="821" y="372"/>
                  </a:cubicBezTo>
                  <a:cubicBezTo>
                    <a:pt x="682" y="217"/>
                    <a:pt x="480" y="0"/>
                    <a:pt x="109" y="0"/>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6977;p117">
              <a:extLst>
                <a:ext uri="{FF2B5EF4-FFF2-40B4-BE49-F238E27FC236}">
                  <a16:creationId xmlns:a16="http://schemas.microsoft.com/office/drawing/2014/main" id="{D9F26A01-007C-79CA-AB1B-F6BA36F8FD3D}"/>
                </a:ext>
              </a:extLst>
            </p:cNvPr>
            <p:cNvSpPr/>
            <p:nvPr/>
          </p:nvSpPr>
          <p:spPr>
            <a:xfrm>
              <a:off x="2478400" y="1941525"/>
              <a:ext cx="504975" cy="339600"/>
            </a:xfrm>
            <a:custGeom>
              <a:avLst/>
              <a:gdLst/>
              <a:ahLst/>
              <a:cxnLst/>
              <a:rect l="l" t="t" r="r" b="b"/>
              <a:pathLst>
                <a:path w="20199" h="13584" extrusionOk="0">
                  <a:moveTo>
                    <a:pt x="19115" y="589"/>
                  </a:moveTo>
                  <a:cubicBezTo>
                    <a:pt x="19393" y="589"/>
                    <a:pt x="19610" y="806"/>
                    <a:pt x="19610" y="1085"/>
                  </a:cubicBezTo>
                  <a:lnTo>
                    <a:pt x="19610" y="12499"/>
                  </a:lnTo>
                  <a:cubicBezTo>
                    <a:pt x="19610" y="12763"/>
                    <a:pt x="19393" y="12995"/>
                    <a:pt x="19115" y="12995"/>
                  </a:cubicBezTo>
                  <a:lnTo>
                    <a:pt x="1070" y="12995"/>
                  </a:lnTo>
                  <a:cubicBezTo>
                    <a:pt x="806" y="12995"/>
                    <a:pt x="589" y="12763"/>
                    <a:pt x="589" y="12499"/>
                  </a:cubicBezTo>
                  <a:lnTo>
                    <a:pt x="589" y="1085"/>
                  </a:lnTo>
                  <a:cubicBezTo>
                    <a:pt x="589" y="806"/>
                    <a:pt x="806" y="589"/>
                    <a:pt x="1070" y="589"/>
                  </a:cubicBezTo>
                  <a:close/>
                  <a:moveTo>
                    <a:pt x="1070" y="0"/>
                  </a:moveTo>
                  <a:cubicBezTo>
                    <a:pt x="482" y="0"/>
                    <a:pt x="1" y="480"/>
                    <a:pt x="1" y="1085"/>
                  </a:cubicBezTo>
                  <a:lnTo>
                    <a:pt x="1" y="12499"/>
                  </a:lnTo>
                  <a:cubicBezTo>
                    <a:pt x="1" y="13088"/>
                    <a:pt x="482" y="13584"/>
                    <a:pt x="1070" y="13584"/>
                  </a:cubicBezTo>
                  <a:lnTo>
                    <a:pt x="19115" y="13584"/>
                  </a:lnTo>
                  <a:cubicBezTo>
                    <a:pt x="19719" y="13584"/>
                    <a:pt x="20199" y="13088"/>
                    <a:pt x="20199" y="12499"/>
                  </a:cubicBezTo>
                  <a:lnTo>
                    <a:pt x="20199" y="1085"/>
                  </a:lnTo>
                  <a:cubicBezTo>
                    <a:pt x="20199" y="480"/>
                    <a:pt x="19719" y="0"/>
                    <a:pt x="19115" y="0"/>
                  </a:cubicBez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6978;p117">
              <a:extLst>
                <a:ext uri="{FF2B5EF4-FFF2-40B4-BE49-F238E27FC236}">
                  <a16:creationId xmlns:a16="http://schemas.microsoft.com/office/drawing/2014/main" id="{45798448-6795-8506-C143-8C849DAC1DF4}"/>
                </a:ext>
              </a:extLst>
            </p:cNvPr>
            <p:cNvSpPr/>
            <p:nvPr/>
          </p:nvSpPr>
          <p:spPr>
            <a:xfrm>
              <a:off x="2678625" y="2166125"/>
              <a:ext cx="110775" cy="102250"/>
            </a:xfrm>
            <a:custGeom>
              <a:avLst/>
              <a:gdLst/>
              <a:ahLst/>
              <a:cxnLst/>
              <a:rect l="l" t="t" r="r" b="b"/>
              <a:pathLst>
                <a:path w="4431" h="4090" extrusionOk="0">
                  <a:moveTo>
                    <a:pt x="0" y="0"/>
                  </a:moveTo>
                  <a:lnTo>
                    <a:pt x="0" y="4089"/>
                  </a:lnTo>
                  <a:lnTo>
                    <a:pt x="4430" y="4089"/>
                  </a:lnTo>
                  <a:lnTo>
                    <a:pt x="4430" y="0"/>
                  </a:ln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6979;p117">
              <a:extLst>
                <a:ext uri="{FF2B5EF4-FFF2-40B4-BE49-F238E27FC236}">
                  <a16:creationId xmlns:a16="http://schemas.microsoft.com/office/drawing/2014/main" id="{A50281BF-CC1B-7934-D4FF-63BAED643156}"/>
                </a:ext>
              </a:extLst>
            </p:cNvPr>
            <p:cNvSpPr/>
            <p:nvPr/>
          </p:nvSpPr>
          <p:spPr>
            <a:xfrm>
              <a:off x="2763050" y="2166125"/>
              <a:ext cx="26350" cy="102250"/>
            </a:xfrm>
            <a:custGeom>
              <a:avLst/>
              <a:gdLst/>
              <a:ahLst/>
              <a:cxnLst/>
              <a:rect l="l" t="t" r="r" b="b"/>
              <a:pathLst>
                <a:path w="1054" h="4090" extrusionOk="0">
                  <a:moveTo>
                    <a:pt x="0" y="0"/>
                  </a:moveTo>
                  <a:lnTo>
                    <a:pt x="0" y="4089"/>
                  </a:lnTo>
                  <a:lnTo>
                    <a:pt x="1053" y="4089"/>
                  </a:lnTo>
                  <a:lnTo>
                    <a:pt x="1053" y="0"/>
                  </a:ln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6980;p117">
              <a:extLst>
                <a:ext uri="{FF2B5EF4-FFF2-40B4-BE49-F238E27FC236}">
                  <a16:creationId xmlns:a16="http://schemas.microsoft.com/office/drawing/2014/main" id="{47B140C2-46C3-F20A-7BC1-6E54249B6587}"/>
                </a:ext>
              </a:extLst>
            </p:cNvPr>
            <p:cNvSpPr/>
            <p:nvPr/>
          </p:nvSpPr>
          <p:spPr>
            <a:xfrm>
              <a:off x="2529150" y="2243150"/>
              <a:ext cx="409325" cy="132100"/>
            </a:xfrm>
            <a:custGeom>
              <a:avLst/>
              <a:gdLst/>
              <a:ahLst/>
              <a:cxnLst/>
              <a:rect l="l" t="t" r="r" b="b"/>
              <a:pathLst>
                <a:path w="16373" h="5284" extrusionOk="0">
                  <a:moveTo>
                    <a:pt x="4771" y="1"/>
                  </a:moveTo>
                  <a:cubicBezTo>
                    <a:pt x="2138" y="1"/>
                    <a:pt x="1" y="2138"/>
                    <a:pt x="1" y="4771"/>
                  </a:cubicBezTo>
                  <a:cubicBezTo>
                    <a:pt x="1" y="5050"/>
                    <a:pt x="232" y="5283"/>
                    <a:pt x="511" y="5283"/>
                  </a:cubicBezTo>
                  <a:lnTo>
                    <a:pt x="15876" y="5283"/>
                  </a:lnTo>
                  <a:cubicBezTo>
                    <a:pt x="16155" y="5283"/>
                    <a:pt x="16372" y="5050"/>
                    <a:pt x="16372" y="4771"/>
                  </a:cubicBezTo>
                  <a:cubicBezTo>
                    <a:pt x="16372" y="2138"/>
                    <a:pt x="14235" y="1"/>
                    <a:pt x="11601"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6981;p117">
              <a:extLst>
                <a:ext uri="{FF2B5EF4-FFF2-40B4-BE49-F238E27FC236}">
                  <a16:creationId xmlns:a16="http://schemas.microsoft.com/office/drawing/2014/main" id="{6B26C04A-AC00-CA42-1593-A0E2E87290FC}"/>
                </a:ext>
              </a:extLst>
            </p:cNvPr>
            <p:cNvSpPr/>
            <p:nvPr/>
          </p:nvSpPr>
          <p:spPr>
            <a:xfrm>
              <a:off x="2761500" y="2243150"/>
              <a:ext cx="176975" cy="132100"/>
            </a:xfrm>
            <a:custGeom>
              <a:avLst/>
              <a:gdLst/>
              <a:ahLst/>
              <a:cxnLst/>
              <a:rect l="l" t="t" r="r" b="b"/>
              <a:pathLst>
                <a:path w="7079" h="5284" extrusionOk="0">
                  <a:moveTo>
                    <a:pt x="0" y="1"/>
                  </a:moveTo>
                  <a:cubicBezTo>
                    <a:pt x="2633" y="1"/>
                    <a:pt x="4771" y="2138"/>
                    <a:pt x="4771" y="4771"/>
                  </a:cubicBezTo>
                  <a:cubicBezTo>
                    <a:pt x="4771" y="5050"/>
                    <a:pt x="4538" y="5283"/>
                    <a:pt x="4259" y="5283"/>
                  </a:cubicBezTo>
                  <a:lnTo>
                    <a:pt x="6582" y="5283"/>
                  </a:lnTo>
                  <a:cubicBezTo>
                    <a:pt x="6861" y="5283"/>
                    <a:pt x="7078" y="5050"/>
                    <a:pt x="7078" y="4771"/>
                  </a:cubicBezTo>
                  <a:cubicBezTo>
                    <a:pt x="7078" y="2138"/>
                    <a:pt x="4941" y="1"/>
                    <a:pt x="2307" y="1"/>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6982;p117">
              <a:extLst>
                <a:ext uri="{FF2B5EF4-FFF2-40B4-BE49-F238E27FC236}">
                  <a16:creationId xmlns:a16="http://schemas.microsoft.com/office/drawing/2014/main" id="{E07BF2C4-FF7C-0C0D-0527-EC6496720CBD}"/>
                </a:ext>
              </a:extLst>
            </p:cNvPr>
            <p:cNvSpPr/>
            <p:nvPr/>
          </p:nvSpPr>
          <p:spPr>
            <a:xfrm>
              <a:off x="2652300" y="1998075"/>
              <a:ext cx="163025" cy="198650"/>
            </a:xfrm>
            <a:custGeom>
              <a:avLst/>
              <a:gdLst/>
              <a:ahLst/>
              <a:cxnLst/>
              <a:rect l="l" t="t" r="r" b="b"/>
              <a:pathLst>
                <a:path w="6521" h="7946" extrusionOk="0">
                  <a:moveTo>
                    <a:pt x="5456" y="0"/>
                  </a:moveTo>
                  <a:cubicBezTo>
                    <a:pt x="5398" y="0"/>
                    <a:pt x="5340" y="5"/>
                    <a:pt x="5281" y="15"/>
                  </a:cubicBezTo>
                  <a:lnTo>
                    <a:pt x="1456" y="588"/>
                  </a:lnTo>
                  <a:cubicBezTo>
                    <a:pt x="620" y="712"/>
                    <a:pt x="0" y="1425"/>
                    <a:pt x="0" y="2276"/>
                  </a:cubicBezTo>
                  <a:lnTo>
                    <a:pt x="0" y="5343"/>
                  </a:lnTo>
                  <a:cubicBezTo>
                    <a:pt x="0" y="6784"/>
                    <a:pt x="1177" y="7945"/>
                    <a:pt x="2617" y="7945"/>
                  </a:cubicBezTo>
                  <a:lnTo>
                    <a:pt x="3918" y="7945"/>
                  </a:lnTo>
                  <a:cubicBezTo>
                    <a:pt x="5359" y="7945"/>
                    <a:pt x="6521" y="6784"/>
                    <a:pt x="6521" y="5343"/>
                  </a:cubicBezTo>
                  <a:lnTo>
                    <a:pt x="6521" y="1084"/>
                  </a:lnTo>
                  <a:cubicBezTo>
                    <a:pt x="6521" y="478"/>
                    <a:pt x="6033" y="0"/>
                    <a:pt x="5456" y="0"/>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6983;p117">
              <a:extLst>
                <a:ext uri="{FF2B5EF4-FFF2-40B4-BE49-F238E27FC236}">
                  <a16:creationId xmlns:a16="http://schemas.microsoft.com/office/drawing/2014/main" id="{FA5A9F26-5F98-3B66-8773-23B4CDA1F0E1}"/>
                </a:ext>
              </a:extLst>
            </p:cNvPr>
            <p:cNvSpPr/>
            <p:nvPr/>
          </p:nvSpPr>
          <p:spPr>
            <a:xfrm>
              <a:off x="2666225" y="1998075"/>
              <a:ext cx="149100" cy="198650"/>
            </a:xfrm>
            <a:custGeom>
              <a:avLst/>
              <a:gdLst/>
              <a:ahLst/>
              <a:cxnLst/>
              <a:rect l="l" t="t" r="r" b="b"/>
              <a:pathLst>
                <a:path w="5964" h="7946" extrusionOk="0">
                  <a:moveTo>
                    <a:pt x="4899" y="0"/>
                  </a:moveTo>
                  <a:cubicBezTo>
                    <a:pt x="4841" y="0"/>
                    <a:pt x="4783" y="5"/>
                    <a:pt x="4724" y="15"/>
                  </a:cubicBezTo>
                  <a:lnTo>
                    <a:pt x="4245" y="93"/>
                  </a:lnTo>
                  <a:lnTo>
                    <a:pt x="4245" y="108"/>
                  </a:lnTo>
                  <a:lnTo>
                    <a:pt x="4245" y="4368"/>
                  </a:lnTo>
                  <a:cubicBezTo>
                    <a:pt x="4245" y="5808"/>
                    <a:pt x="3083" y="6970"/>
                    <a:pt x="1643" y="6970"/>
                  </a:cubicBezTo>
                  <a:lnTo>
                    <a:pt x="325" y="6970"/>
                  </a:lnTo>
                  <a:cubicBezTo>
                    <a:pt x="218" y="6970"/>
                    <a:pt x="109" y="6970"/>
                    <a:pt x="1" y="6954"/>
                  </a:cubicBezTo>
                  <a:lnTo>
                    <a:pt x="1" y="6954"/>
                  </a:lnTo>
                  <a:cubicBezTo>
                    <a:pt x="480" y="7558"/>
                    <a:pt x="1224" y="7945"/>
                    <a:pt x="2060" y="7945"/>
                  </a:cubicBezTo>
                  <a:lnTo>
                    <a:pt x="3361" y="7945"/>
                  </a:lnTo>
                  <a:cubicBezTo>
                    <a:pt x="4802" y="7945"/>
                    <a:pt x="5964" y="6784"/>
                    <a:pt x="5964" y="5343"/>
                  </a:cubicBezTo>
                  <a:lnTo>
                    <a:pt x="5964" y="1084"/>
                  </a:lnTo>
                  <a:cubicBezTo>
                    <a:pt x="5964" y="478"/>
                    <a:pt x="5476" y="0"/>
                    <a:pt x="4899" y="0"/>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 name="Google Shape;7728;p117">
            <a:extLst>
              <a:ext uri="{FF2B5EF4-FFF2-40B4-BE49-F238E27FC236}">
                <a16:creationId xmlns:a16="http://schemas.microsoft.com/office/drawing/2014/main" id="{146B996B-659D-D6B3-D6A6-70A098186BED}"/>
              </a:ext>
            </a:extLst>
          </p:cNvPr>
          <p:cNvGrpSpPr/>
          <p:nvPr/>
        </p:nvGrpSpPr>
        <p:grpSpPr>
          <a:xfrm>
            <a:off x="1125615" y="1809053"/>
            <a:ext cx="425985" cy="411538"/>
            <a:chOff x="7639825" y="2622350"/>
            <a:chExt cx="504975" cy="487850"/>
          </a:xfrm>
        </p:grpSpPr>
        <p:sp>
          <p:nvSpPr>
            <p:cNvPr id="1406" name="Google Shape;7729;p117">
              <a:extLst>
                <a:ext uri="{FF2B5EF4-FFF2-40B4-BE49-F238E27FC236}">
                  <a16:creationId xmlns:a16="http://schemas.microsoft.com/office/drawing/2014/main" id="{D6A641C2-2DEF-D0D4-9BAC-2F947232A2AC}"/>
                </a:ext>
              </a:extLst>
            </p:cNvPr>
            <p:cNvSpPr/>
            <p:nvPr/>
          </p:nvSpPr>
          <p:spPr>
            <a:xfrm>
              <a:off x="7772250" y="2622350"/>
              <a:ext cx="240100" cy="310500"/>
            </a:xfrm>
            <a:custGeom>
              <a:avLst/>
              <a:gdLst/>
              <a:ahLst/>
              <a:cxnLst/>
              <a:rect l="l" t="t" r="r" b="b"/>
              <a:pathLst>
                <a:path w="9604" h="12420" extrusionOk="0">
                  <a:moveTo>
                    <a:pt x="4802" y="1"/>
                  </a:moveTo>
                  <a:cubicBezTo>
                    <a:pt x="4500" y="1"/>
                    <a:pt x="4198" y="113"/>
                    <a:pt x="3966" y="338"/>
                  </a:cubicBezTo>
                  <a:lnTo>
                    <a:pt x="3005" y="1267"/>
                  </a:lnTo>
                  <a:cubicBezTo>
                    <a:pt x="1085" y="3110"/>
                    <a:pt x="1" y="5666"/>
                    <a:pt x="1" y="8314"/>
                  </a:cubicBezTo>
                  <a:lnTo>
                    <a:pt x="1" y="12420"/>
                  </a:lnTo>
                  <a:lnTo>
                    <a:pt x="9604" y="12420"/>
                  </a:lnTo>
                  <a:lnTo>
                    <a:pt x="9604" y="8314"/>
                  </a:lnTo>
                  <a:cubicBezTo>
                    <a:pt x="9604" y="5666"/>
                    <a:pt x="8520" y="3110"/>
                    <a:pt x="6599" y="1267"/>
                  </a:cubicBezTo>
                  <a:lnTo>
                    <a:pt x="5639" y="338"/>
                  </a:lnTo>
                  <a:cubicBezTo>
                    <a:pt x="5406" y="113"/>
                    <a:pt x="5104" y="1"/>
                    <a:pt x="4802"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7730;p117">
              <a:extLst>
                <a:ext uri="{FF2B5EF4-FFF2-40B4-BE49-F238E27FC236}">
                  <a16:creationId xmlns:a16="http://schemas.microsoft.com/office/drawing/2014/main" id="{8E8D21A8-B3CE-3349-41BB-17D508A740BE}"/>
                </a:ext>
              </a:extLst>
            </p:cNvPr>
            <p:cNvSpPr/>
            <p:nvPr/>
          </p:nvSpPr>
          <p:spPr>
            <a:xfrm>
              <a:off x="7876400" y="2622450"/>
              <a:ext cx="135950" cy="310400"/>
            </a:xfrm>
            <a:custGeom>
              <a:avLst/>
              <a:gdLst/>
              <a:ahLst/>
              <a:cxnLst/>
              <a:rect l="l" t="t" r="r" b="b"/>
              <a:pathLst>
                <a:path w="5438" h="12416" extrusionOk="0">
                  <a:moveTo>
                    <a:pt x="636" y="1"/>
                  </a:moveTo>
                  <a:cubicBezTo>
                    <a:pt x="413" y="1"/>
                    <a:pt x="192" y="61"/>
                    <a:pt x="1" y="179"/>
                  </a:cubicBezTo>
                  <a:cubicBezTo>
                    <a:pt x="63" y="225"/>
                    <a:pt x="124" y="287"/>
                    <a:pt x="186" y="334"/>
                  </a:cubicBezTo>
                  <a:lnTo>
                    <a:pt x="1147" y="1263"/>
                  </a:lnTo>
                  <a:cubicBezTo>
                    <a:pt x="3067" y="3106"/>
                    <a:pt x="4152" y="5662"/>
                    <a:pt x="4152" y="8310"/>
                  </a:cubicBezTo>
                  <a:lnTo>
                    <a:pt x="4152" y="12416"/>
                  </a:lnTo>
                  <a:lnTo>
                    <a:pt x="5438" y="12416"/>
                  </a:lnTo>
                  <a:lnTo>
                    <a:pt x="5438" y="8310"/>
                  </a:lnTo>
                  <a:cubicBezTo>
                    <a:pt x="5438" y="5662"/>
                    <a:pt x="4354" y="3106"/>
                    <a:pt x="2433" y="1263"/>
                  </a:cubicBezTo>
                  <a:lnTo>
                    <a:pt x="1473" y="334"/>
                  </a:lnTo>
                  <a:cubicBezTo>
                    <a:pt x="1241" y="111"/>
                    <a:pt x="937" y="1"/>
                    <a:pt x="636" y="1"/>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7731;p117">
              <a:extLst>
                <a:ext uri="{FF2B5EF4-FFF2-40B4-BE49-F238E27FC236}">
                  <a16:creationId xmlns:a16="http://schemas.microsoft.com/office/drawing/2014/main" id="{1CEE54C7-D258-C4AA-3DF1-FFB813C00BA1}"/>
                </a:ext>
              </a:extLst>
            </p:cNvPr>
            <p:cNvSpPr/>
            <p:nvPr/>
          </p:nvSpPr>
          <p:spPr>
            <a:xfrm>
              <a:off x="7646800" y="2913075"/>
              <a:ext cx="491025" cy="197125"/>
            </a:xfrm>
            <a:custGeom>
              <a:avLst/>
              <a:gdLst/>
              <a:ahLst/>
              <a:cxnLst/>
              <a:rect l="l" t="t" r="r" b="b"/>
              <a:pathLst>
                <a:path w="19641" h="7885" extrusionOk="0">
                  <a:moveTo>
                    <a:pt x="7249" y="0"/>
                  </a:moveTo>
                  <a:cubicBezTo>
                    <a:pt x="3253" y="0"/>
                    <a:pt x="0" y="3253"/>
                    <a:pt x="0" y="7249"/>
                  </a:cubicBezTo>
                  <a:lnTo>
                    <a:pt x="0" y="7699"/>
                  </a:lnTo>
                  <a:cubicBezTo>
                    <a:pt x="0" y="7807"/>
                    <a:pt x="93" y="7885"/>
                    <a:pt x="201" y="7885"/>
                  </a:cubicBezTo>
                  <a:lnTo>
                    <a:pt x="19438" y="7885"/>
                  </a:lnTo>
                  <a:cubicBezTo>
                    <a:pt x="19547" y="7885"/>
                    <a:pt x="19640" y="7807"/>
                    <a:pt x="19640" y="7699"/>
                  </a:cubicBezTo>
                  <a:lnTo>
                    <a:pt x="19640" y="7249"/>
                  </a:lnTo>
                  <a:cubicBezTo>
                    <a:pt x="19640" y="3253"/>
                    <a:pt x="16388" y="0"/>
                    <a:pt x="12391" y="0"/>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7732;p117">
              <a:extLst>
                <a:ext uri="{FF2B5EF4-FFF2-40B4-BE49-F238E27FC236}">
                  <a16:creationId xmlns:a16="http://schemas.microsoft.com/office/drawing/2014/main" id="{97EC4375-BFB1-D3EA-2F92-B6EE45A41704}"/>
                </a:ext>
              </a:extLst>
            </p:cNvPr>
            <p:cNvSpPr/>
            <p:nvPr/>
          </p:nvSpPr>
          <p:spPr>
            <a:xfrm>
              <a:off x="7917450" y="2913075"/>
              <a:ext cx="220375" cy="197125"/>
            </a:xfrm>
            <a:custGeom>
              <a:avLst/>
              <a:gdLst/>
              <a:ahLst/>
              <a:cxnLst/>
              <a:rect l="l" t="t" r="r" b="b"/>
              <a:pathLst>
                <a:path w="8815" h="7885" extrusionOk="0">
                  <a:moveTo>
                    <a:pt x="0" y="0"/>
                  </a:moveTo>
                  <a:cubicBezTo>
                    <a:pt x="3997" y="0"/>
                    <a:pt x="7249" y="3253"/>
                    <a:pt x="7249" y="7249"/>
                  </a:cubicBezTo>
                  <a:lnTo>
                    <a:pt x="7249" y="7699"/>
                  </a:lnTo>
                  <a:cubicBezTo>
                    <a:pt x="7249" y="7807"/>
                    <a:pt x="7156" y="7885"/>
                    <a:pt x="7049" y="7885"/>
                  </a:cubicBezTo>
                  <a:lnTo>
                    <a:pt x="8612" y="7885"/>
                  </a:lnTo>
                  <a:cubicBezTo>
                    <a:pt x="8721" y="7885"/>
                    <a:pt x="8814" y="7807"/>
                    <a:pt x="8814" y="7699"/>
                  </a:cubicBezTo>
                  <a:lnTo>
                    <a:pt x="8814" y="7249"/>
                  </a:lnTo>
                  <a:cubicBezTo>
                    <a:pt x="8814" y="3253"/>
                    <a:pt x="5562" y="0"/>
                    <a:pt x="1565" y="0"/>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7733;p117">
              <a:extLst>
                <a:ext uri="{FF2B5EF4-FFF2-40B4-BE49-F238E27FC236}">
                  <a16:creationId xmlns:a16="http://schemas.microsoft.com/office/drawing/2014/main" id="{CAA19679-1AAA-7815-3081-7F1C4B786785}"/>
                </a:ext>
              </a:extLst>
            </p:cNvPr>
            <p:cNvSpPr/>
            <p:nvPr/>
          </p:nvSpPr>
          <p:spPr>
            <a:xfrm>
              <a:off x="7816775" y="2734175"/>
              <a:ext cx="151025" cy="180100"/>
            </a:xfrm>
            <a:custGeom>
              <a:avLst/>
              <a:gdLst/>
              <a:ahLst/>
              <a:cxnLst/>
              <a:rect l="l" t="t" r="r" b="b"/>
              <a:pathLst>
                <a:path w="6041" h="7204" extrusionOk="0">
                  <a:moveTo>
                    <a:pt x="0" y="0"/>
                  </a:moveTo>
                  <a:lnTo>
                    <a:pt x="0" y="4182"/>
                  </a:lnTo>
                  <a:cubicBezTo>
                    <a:pt x="0" y="5855"/>
                    <a:pt x="1348" y="7203"/>
                    <a:pt x="3021" y="7203"/>
                  </a:cubicBezTo>
                  <a:cubicBezTo>
                    <a:pt x="4694" y="7203"/>
                    <a:pt x="6041" y="5855"/>
                    <a:pt x="6041" y="4182"/>
                  </a:cubicBezTo>
                  <a:lnTo>
                    <a:pt x="6041" y="0"/>
                  </a:ln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7734;p117">
              <a:extLst>
                <a:ext uri="{FF2B5EF4-FFF2-40B4-BE49-F238E27FC236}">
                  <a16:creationId xmlns:a16="http://schemas.microsoft.com/office/drawing/2014/main" id="{9C1F3E05-842B-0A57-0876-AB50D5D5963D}"/>
                </a:ext>
              </a:extLst>
            </p:cNvPr>
            <p:cNvSpPr/>
            <p:nvPr/>
          </p:nvSpPr>
          <p:spPr>
            <a:xfrm>
              <a:off x="7850850" y="2734175"/>
              <a:ext cx="116950" cy="180100"/>
            </a:xfrm>
            <a:custGeom>
              <a:avLst/>
              <a:gdLst/>
              <a:ahLst/>
              <a:cxnLst/>
              <a:rect l="l" t="t" r="r" b="b"/>
              <a:pathLst>
                <a:path w="4678" h="7204" extrusionOk="0">
                  <a:moveTo>
                    <a:pt x="3749" y="0"/>
                  </a:moveTo>
                  <a:lnTo>
                    <a:pt x="3749" y="3779"/>
                  </a:lnTo>
                  <a:cubicBezTo>
                    <a:pt x="3749" y="5452"/>
                    <a:pt x="2386" y="6800"/>
                    <a:pt x="713" y="6800"/>
                  </a:cubicBezTo>
                  <a:cubicBezTo>
                    <a:pt x="465" y="6800"/>
                    <a:pt x="233" y="6769"/>
                    <a:pt x="0" y="6707"/>
                  </a:cubicBezTo>
                  <a:lnTo>
                    <a:pt x="0" y="6707"/>
                  </a:lnTo>
                  <a:cubicBezTo>
                    <a:pt x="481" y="7032"/>
                    <a:pt x="1039" y="7203"/>
                    <a:pt x="1658" y="7203"/>
                  </a:cubicBezTo>
                  <a:cubicBezTo>
                    <a:pt x="3331" y="7203"/>
                    <a:pt x="4678" y="5855"/>
                    <a:pt x="4678" y="4182"/>
                  </a:cubicBezTo>
                  <a:lnTo>
                    <a:pt x="4678" y="0"/>
                  </a:ln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7735;p117">
              <a:extLst>
                <a:ext uri="{FF2B5EF4-FFF2-40B4-BE49-F238E27FC236}">
                  <a16:creationId xmlns:a16="http://schemas.microsoft.com/office/drawing/2014/main" id="{05D2FE92-B3CC-D779-B76A-A37A2F798D0C}"/>
                </a:ext>
              </a:extLst>
            </p:cNvPr>
            <p:cNvSpPr/>
            <p:nvPr/>
          </p:nvSpPr>
          <p:spPr>
            <a:xfrm>
              <a:off x="7866725" y="2847625"/>
              <a:ext cx="51150" cy="14750"/>
            </a:xfrm>
            <a:custGeom>
              <a:avLst/>
              <a:gdLst/>
              <a:ahLst/>
              <a:cxnLst/>
              <a:rect l="l" t="t" r="r" b="b"/>
              <a:pathLst>
                <a:path w="2046" h="590" extrusionOk="0">
                  <a:moveTo>
                    <a:pt x="295" y="1"/>
                  </a:moveTo>
                  <a:cubicBezTo>
                    <a:pt x="140" y="1"/>
                    <a:pt x="1" y="140"/>
                    <a:pt x="1" y="295"/>
                  </a:cubicBezTo>
                  <a:cubicBezTo>
                    <a:pt x="1" y="466"/>
                    <a:pt x="140" y="590"/>
                    <a:pt x="295" y="590"/>
                  </a:cubicBezTo>
                  <a:lnTo>
                    <a:pt x="1736" y="590"/>
                  </a:lnTo>
                  <a:cubicBezTo>
                    <a:pt x="1906" y="590"/>
                    <a:pt x="2046" y="466"/>
                    <a:pt x="2046" y="295"/>
                  </a:cubicBezTo>
                  <a:cubicBezTo>
                    <a:pt x="2046" y="140"/>
                    <a:pt x="1906" y="1"/>
                    <a:pt x="1736"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7736;p117">
              <a:extLst>
                <a:ext uri="{FF2B5EF4-FFF2-40B4-BE49-F238E27FC236}">
                  <a16:creationId xmlns:a16="http://schemas.microsoft.com/office/drawing/2014/main" id="{76DBE0DD-5CD9-823E-DF82-7DD0F7D7C447}"/>
                </a:ext>
              </a:extLst>
            </p:cNvPr>
            <p:cNvSpPr/>
            <p:nvPr/>
          </p:nvSpPr>
          <p:spPr>
            <a:xfrm>
              <a:off x="7840400" y="2784900"/>
              <a:ext cx="25575" cy="25575"/>
            </a:xfrm>
            <a:custGeom>
              <a:avLst/>
              <a:gdLst/>
              <a:ahLst/>
              <a:cxnLst/>
              <a:rect l="l" t="t" r="r" b="b"/>
              <a:pathLst>
                <a:path w="1023" h="1023" extrusionOk="0">
                  <a:moveTo>
                    <a:pt x="511" y="1"/>
                  </a:moveTo>
                  <a:cubicBezTo>
                    <a:pt x="232" y="1"/>
                    <a:pt x="1" y="232"/>
                    <a:pt x="1" y="511"/>
                  </a:cubicBezTo>
                  <a:cubicBezTo>
                    <a:pt x="1" y="790"/>
                    <a:pt x="232" y="1023"/>
                    <a:pt x="511" y="1023"/>
                  </a:cubicBezTo>
                  <a:cubicBezTo>
                    <a:pt x="790" y="1023"/>
                    <a:pt x="1023" y="790"/>
                    <a:pt x="1023" y="511"/>
                  </a:cubicBezTo>
                  <a:cubicBezTo>
                    <a:pt x="1023" y="232"/>
                    <a:pt x="790" y="1"/>
                    <a:pt x="511" y="1"/>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7737;p117">
              <a:extLst>
                <a:ext uri="{FF2B5EF4-FFF2-40B4-BE49-F238E27FC236}">
                  <a16:creationId xmlns:a16="http://schemas.microsoft.com/office/drawing/2014/main" id="{DD67A6F9-E1F5-7DA6-FCE3-9F6EBD525494}"/>
                </a:ext>
              </a:extLst>
            </p:cNvPr>
            <p:cNvSpPr/>
            <p:nvPr/>
          </p:nvSpPr>
          <p:spPr>
            <a:xfrm>
              <a:off x="7916675" y="2784900"/>
              <a:ext cx="25575" cy="25575"/>
            </a:xfrm>
            <a:custGeom>
              <a:avLst/>
              <a:gdLst/>
              <a:ahLst/>
              <a:cxnLst/>
              <a:rect l="l" t="t" r="r" b="b"/>
              <a:pathLst>
                <a:path w="1023" h="1023" extrusionOk="0">
                  <a:moveTo>
                    <a:pt x="512" y="1"/>
                  </a:moveTo>
                  <a:cubicBezTo>
                    <a:pt x="233" y="1"/>
                    <a:pt x="0" y="232"/>
                    <a:pt x="0" y="511"/>
                  </a:cubicBezTo>
                  <a:cubicBezTo>
                    <a:pt x="0" y="790"/>
                    <a:pt x="233" y="1023"/>
                    <a:pt x="512" y="1023"/>
                  </a:cubicBezTo>
                  <a:cubicBezTo>
                    <a:pt x="791" y="1023"/>
                    <a:pt x="1023" y="790"/>
                    <a:pt x="1023" y="511"/>
                  </a:cubicBezTo>
                  <a:cubicBezTo>
                    <a:pt x="1023" y="232"/>
                    <a:pt x="791" y="1"/>
                    <a:pt x="512" y="1"/>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7738;p117">
              <a:extLst>
                <a:ext uri="{FF2B5EF4-FFF2-40B4-BE49-F238E27FC236}">
                  <a16:creationId xmlns:a16="http://schemas.microsoft.com/office/drawing/2014/main" id="{C6EDEC3D-A7A0-1801-49B2-E8E37E7985CE}"/>
                </a:ext>
              </a:extLst>
            </p:cNvPr>
            <p:cNvSpPr/>
            <p:nvPr/>
          </p:nvSpPr>
          <p:spPr>
            <a:xfrm>
              <a:off x="7773025" y="2622350"/>
              <a:ext cx="238550" cy="191225"/>
            </a:xfrm>
            <a:custGeom>
              <a:avLst/>
              <a:gdLst/>
              <a:ahLst/>
              <a:cxnLst/>
              <a:rect l="l" t="t" r="r" b="b"/>
              <a:pathLst>
                <a:path w="9542" h="7649" extrusionOk="0">
                  <a:moveTo>
                    <a:pt x="4771" y="1"/>
                  </a:moveTo>
                  <a:cubicBezTo>
                    <a:pt x="4469" y="1"/>
                    <a:pt x="4167" y="113"/>
                    <a:pt x="3935" y="338"/>
                  </a:cubicBezTo>
                  <a:lnTo>
                    <a:pt x="2974" y="1267"/>
                  </a:lnTo>
                  <a:cubicBezTo>
                    <a:pt x="1224" y="2955"/>
                    <a:pt x="170" y="5233"/>
                    <a:pt x="1" y="7649"/>
                  </a:cubicBezTo>
                  <a:lnTo>
                    <a:pt x="3609" y="6441"/>
                  </a:lnTo>
                  <a:cubicBezTo>
                    <a:pt x="3989" y="6309"/>
                    <a:pt x="4380" y="6243"/>
                    <a:pt x="4771" y="6243"/>
                  </a:cubicBezTo>
                  <a:cubicBezTo>
                    <a:pt x="5162" y="6243"/>
                    <a:pt x="5553" y="6309"/>
                    <a:pt x="5932" y="6441"/>
                  </a:cubicBezTo>
                  <a:lnTo>
                    <a:pt x="9542" y="7649"/>
                  </a:lnTo>
                  <a:cubicBezTo>
                    <a:pt x="9371" y="5233"/>
                    <a:pt x="8318" y="2955"/>
                    <a:pt x="6568" y="1267"/>
                  </a:cubicBezTo>
                  <a:lnTo>
                    <a:pt x="5608" y="338"/>
                  </a:lnTo>
                  <a:cubicBezTo>
                    <a:pt x="5375" y="113"/>
                    <a:pt x="5073" y="1"/>
                    <a:pt x="4771"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7739;p117">
              <a:extLst>
                <a:ext uri="{FF2B5EF4-FFF2-40B4-BE49-F238E27FC236}">
                  <a16:creationId xmlns:a16="http://schemas.microsoft.com/office/drawing/2014/main" id="{FABF24C1-1AB4-2813-4FBE-7E7146FBC219}"/>
                </a:ext>
              </a:extLst>
            </p:cNvPr>
            <p:cNvSpPr/>
            <p:nvPr/>
          </p:nvSpPr>
          <p:spPr>
            <a:xfrm>
              <a:off x="7860550" y="2622350"/>
              <a:ext cx="151025" cy="191225"/>
            </a:xfrm>
            <a:custGeom>
              <a:avLst/>
              <a:gdLst/>
              <a:ahLst/>
              <a:cxnLst/>
              <a:rect l="l" t="t" r="r" b="b"/>
              <a:pathLst>
                <a:path w="6041" h="7649" extrusionOk="0">
                  <a:moveTo>
                    <a:pt x="1270" y="1"/>
                  </a:moveTo>
                  <a:cubicBezTo>
                    <a:pt x="968" y="1"/>
                    <a:pt x="666" y="113"/>
                    <a:pt x="434" y="338"/>
                  </a:cubicBezTo>
                  <a:lnTo>
                    <a:pt x="0" y="756"/>
                  </a:lnTo>
                  <a:cubicBezTo>
                    <a:pt x="15" y="756"/>
                    <a:pt x="31" y="772"/>
                    <a:pt x="31" y="787"/>
                  </a:cubicBezTo>
                  <a:lnTo>
                    <a:pt x="991" y="1701"/>
                  </a:lnTo>
                  <a:cubicBezTo>
                    <a:pt x="2447" y="3110"/>
                    <a:pt x="3423" y="4938"/>
                    <a:pt x="3810" y="6905"/>
                  </a:cubicBezTo>
                  <a:lnTo>
                    <a:pt x="6041" y="7649"/>
                  </a:lnTo>
                  <a:cubicBezTo>
                    <a:pt x="5870" y="5233"/>
                    <a:pt x="4817" y="2955"/>
                    <a:pt x="3067" y="1267"/>
                  </a:cubicBezTo>
                  <a:lnTo>
                    <a:pt x="2107" y="338"/>
                  </a:lnTo>
                  <a:cubicBezTo>
                    <a:pt x="1874" y="113"/>
                    <a:pt x="1572" y="1"/>
                    <a:pt x="1270" y="1"/>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7740;p117">
              <a:extLst>
                <a:ext uri="{FF2B5EF4-FFF2-40B4-BE49-F238E27FC236}">
                  <a16:creationId xmlns:a16="http://schemas.microsoft.com/office/drawing/2014/main" id="{F27DD55B-1DA2-8DB3-C499-BE366978E03D}"/>
                </a:ext>
              </a:extLst>
            </p:cNvPr>
            <p:cNvSpPr/>
            <p:nvPr/>
          </p:nvSpPr>
          <p:spPr>
            <a:xfrm>
              <a:off x="7713400" y="2895250"/>
              <a:ext cx="357825" cy="214950"/>
            </a:xfrm>
            <a:custGeom>
              <a:avLst/>
              <a:gdLst/>
              <a:ahLst/>
              <a:cxnLst/>
              <a:rect l="l" t="t" r="r" b="b"/>
              <a:pathLst>
                <a:path w="14313" h="8598" extrusionOk="0">
                  <a:moveTo>
                    <a:pt x="899" y="1"/>
                  </a:moveTo>
                  <a:cubicBezTo>
                    <a:pt x="403" y="1"/>
                    <a:pt x="0" y="403"/>
                    <a:pt x="0" y="899"/>
                  </a:cubicBezTo>
                  <a:lnTo>
                    <a:pt x="0" y="7699"/>
                  </a:lnTo>
                  <a:cubicBezTo>
                    <a:pt x="0" y="8195"/>
                    <a:pt x="403" y="8598"/>
                    <a:pt x="899" y="8598"/>
                  </a:cubicBezTo>
                  <a:lnTo>
                    <a:pt x="13414" y="8598"/>
                  </a:lnTo>
                  <a:cubicBezTo>
                    <a:pt x="13910" y="8598"/>
                    <a:pt x="14312" y="8195"/>
                    <a:pt x="14312" y="7699"/>
                  </a:cubicBezTo>
                  <a:lnTo>
                    <a:pt x="14312" y="899"/>
                  </a:lnTo>
                  <a:cubicBezTo>
                    <a:pt x="14312" y="403"/>
                    <a:pt x="13910" y="1"/>
                    <a:pt x="13414"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7741;p117">
              <a:extLst>
                <a:ext uri="{FF2B5EF4-FFF2-40B4-BE49-F238E27FC236}">
                  <a16:creationId xmlns:a16="http://schemas.microsoft.com/office/drawing/2014/main" id="{11CCD9CC-BD11-43CA-A433-DF6A3E4E637C}"/>
                </a:ext>
              </a:extLst>
            </p:cNvPr>
            <p:cNvSpPr/>
            <p:nvPr/>
          </p:nvSpPr>
          <p:spPr>
            <a:xfrm>
              <a:off x="7713400" y="2895250"/>
              <a:ext cx="357825" cy="214950"/>
            </a:xfrm>
            <a:custGeom>
              <a:avLst/>
              <a:gdLst/>
              <a:ahLst/>
              <a:cxnLst/>
              <a:rect l="l" t="t" r="r" b="b"/>
              <a:pathLst>
                <a:path w="14313" h="8598" extrusionOk="0">
                  <a:moveTo>
                    <a:pt x="12825" y="1"/>
                  </a:moveTo>
                  <a:lnTo>
                    <a:pt x="12825" y="6212"/>
                  </a:lnTo>
                  <a:cubicBezTo>
                    <a:pt x="12825" y="6708"/>
                    <a:pt x="12423" y="7111"/>
                    <a:pt x="11927" y="7111"/>
                  </a:cubicBezTo>
                  <a:lnTo>
                    <a:pt x="0" y="7111"/>
                  </a:lnTo>
                  <a:lnTo>
                    <a:pt x="0" y="7699"/>
                  </a:lnTo>
                  <a:cubicBezTo>
                    <a:pt x="0" y="8195"/>
                    <a:pt x="403" y="8598"/>
                    <a:pt x="899" y="8598"/>
                  </a:cubicBezTo>
                  <a:lnTo>
                    <a:pt x="13414" y="8598"/>
                  </a:lnTo>
                  <a:cubicBezTo>
                    <a:pt x="13910" y="8598"/>
                    <a:pt x="14312" y="8195"/>
                    <a:pt x="14312" y="7699"/>
                  </a:cubicBezTo>
                  <a:lnTo>
                    <a:pt x="14312" y="899"/>
                  </a:lnTo>
                  <a:cubicBezTo>
                    <a:pt x="14312" y="403"/>
                    <a:pt x="13910" y="1"/>
                    <a:pt x="13414" y="1"/>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7742;p117">
              <a:extLst>
                <a:ext uri="{FF2B5EF4-FFF2-40B4-BE49-F238E27FC236}">
                  <a16:creationId xmlns:a16="http://schemas.microsoft.com/office/drawing/2014/main" id="{55EEE2E7-1050-E25B-4E8B-CDAA99A3C6B8}"/>
                </a:ext>
              </a:extLst>
            </p:cNvPr>
            <p:cNvSpPr/>
            <p:nvPr/>
          </p:nvSpPr>
          <p:spPr>
            <a:xfrm>
              <a:off x="8080075" y="2730300"/>
              <a:ext cx="26000" cy="67025"/>
            </a:xfrm>
            <a:custGeom>
              <a:avLst/>
              <a:gdLst/>
              <a:ahLst/>
              <a:cxnLst/>
              <a:rect l="l" t="t" r="r" b="b"/>
              <a:pathLst>
                <a:path w="1040" h="2681" extrusionOk="0">
                  <a:moveTo>
                    <a:pt x="296" y="0"/>
                  </a:moveTo>
                  <a:cubicBezTo>
                    <a:pt x="125" y="0"/>
                    <a:pt x="1" y="124"/>
                    <a:pt x="1" y="295"/>
                  </a:cubicBezTo>
                  <a:cubicBezTo>
                    <a:pt x="1" y="450"/>
                    <a:pt x="125" y="589"/>
                    <a:pt x="296" y="589"/>
                  </a:cubicBezTo>
                  <a:lnTo>
                    <a:pt x="451" y="589"/>
                  </a:lnTo>
                  <a:lnTo>
                    <a:pt x="451" y="2385"/>
                  </a:lnTo>
                  <a:cubicBezTo>
                    <a:pt x="451" y="2540"/>
                    <a:pt x="575" y="2680"/>
                    <a:pt x="744" y="2680"/>
                  </a:cubicBezTo>
                  <a:cubicBezTo>
                    <a:pt x="899" y="2680"/>
                    <a:pt x="1039" y="2540"/>
                    <a:pt x="1039" y="2385"/>
                  </a:cubicBezTo>
                  <a:lnTo>
                    <a:pt x="1039" y="295"/>
                  </a:lnTo>
                  <a:cubicBezTo>
                    <a:pt x="1039" y="124"/>
                    <a:pt x="899" y="0"/>
                    <a:pt x="744" y="0"/>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7743;p117">
              <a:extLst>
                <a:ext uri="{FF2B5EF4-FFF2-40B4-BE49-F238E27FC236}">
                  <a16:creationId xmlns:a16="http://schemas.microsoft.com/office/drawing/2014/main" id="{96EA554D-567A-B3EE-954E-FD80EFA5210F}"/>
                </a:ext>
              </a:extLst>
            </p:cNvPr>
            <p:cNvSpPr/>
            <p:nvPr/>
          </p:nvSpPr>
          <p:spPr>
            <a:xfrm>
              <a:off x="8036725" y="2779850"/>
              <a:ext cx="25975" cy="67400"/>
            </a:xfrm>
            <a:custGeom>
              <a:avLst/>
              <a:gdLst/>
              <a:ahLst/>
              <a:cxnLst/>
              <a:rect l="l" t="t" r="r" b="b"/>
              <a:pathLst>
                <a:path w="1039" h="2696" extrusionOk="0">
                  <a:moveTo>
                    <a:pt x="295" y="1"/>
                  </a:moveTo>
                  <a:cubicBezTo>
                    <a:pt x="140" y="1"/>
                    <a:pt x="0" y="141"/>
                    <a:pt x="0" y="311"/>
                  </a:cubicBezTo>
                  <a:cubicBezTo>
                    <a:pt x="0" y="465"/>
                    <a:pt x="140" y="605"/>
                    <a:pt x="295" y="605"/>
                  </a:cubicBezTo>
                  <a:lnTo>
                    <a:pt x="450" y="605"/>
                  </a:lnTo>
                  <a:lnTo>
                    <a:pt x="450" y="2402"/>
                  </a:lnTo>
                  <a:cubicBezTo>
                    <a:pt x="450" y="2557"/>
                    <a:pt x="589" y="2696"/>
                    <a:pt x="744" y="2696"/>
                  </a:cubicBezTo>
                  <a:cubicBezTo>
                    <a:pt x="915" y="2696"/>
                    <a:pt x="1038" y="2557"/>
                    <a:pt x="1038" y="2402"/>
                  </a:cubicBezTo>
                  <a:lnTo>
                    <a:pt x="1038" y="311"/>
                  </a:lnTo>
                  <a:cubicBezTo>
                    <a:pt x="1038" y="141"/>
                    <a:pt x="915" y="1"/>
                    <a:pt x="744" y="1"/>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7744;p117">
              <a:extLst>
                <a:ext uri="{FF2B5EF4-FFF2-40B4-BE49-F238E27FC236}">
                  <a16:creationId xmlns:a16="http://schemas.microsoft.com/office/drawing/2014/main" id="{886CCD52-7E01-3030-8B86-7EB1B2A93764}"/>
                </a:ext>
              </a:extLst>
            </p:cNvPr>
            <p:cNvSpPr/>
            <p:nvPr/>
          </p:nvSpPr>
          <p:spPr>
            <a:xfrm>
              <a:off x="7659950" y="2857300"/>
              <a:ext cx="25950" cy="67025"/>
            </a:xfrm>
            <a:custGeom>
              <a:avLst/>
              <a:gdLst/>
              <a:ahLst/>
              <a:cxnLst/>
              <a:rect l="l" t="t" r="r" b="b"/>
              <a:pathLst>
                <a:path w="1038" h="2681" extrusionOk="0">
                  <a:moveTo>
                    <a:pt x="294" y="1"/>
                  </a:moveTo>
                  <a:cubicBezTo>
                    <a:pt x="139" y="1"/>
                    <a:pt x="1" y="124"/>
                    <a:pt x="1" y="295"/>
                  </a:cubicBezTo>
                  <a:cubicBezTo>
                    <a:pt x="1" y="450"/>
                    <a:pt x="139" y="589"/>
                    <a:pt x="294" y="589"/>
                  </a:cubicBezTo>
                  <a:lnTo>
                    <a:pt x="449" y="589"/>
                  </a:lnTo>
                  <a:lnTo>
                    <a:pt x="449" y="2386"/>
                  </a:lnTo>
                  <a:cubicBezTo>
                    <a:pt x="449" y="2541"/>
                    <a:pt x="589" y="2681"/>
                    <a:pt x="744" y="2681"/>
                  </a:cubicBezTo>
                  <a:cubicBezTo>
                    <a:pt x="914" y="2681"/>
                    <a:pt x="1038" y="2541"/>
                    <a:pt x="1038" y="2386"/>
                  </a:cubicBezTo>
                  <a:lnTo>
                    <a:pt x="1038" y="295"/>
                  </a:lnTo>
                  <a:cubicBezTo>
                    <a:pt x="1038" y="124"/>
                    <a:pt x="914" y="1"/>
                    <a:pt x="744" y="1"/>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7745;p117">
              <a:extLst>
                <a:ext uri="{FF2B5EF4-FFF2-40B4-BE49-F238E27FC236}">
                  <a16:creationId xmlns:a16="http://schemas.microsoft.com/office/drawing/2014/main" id="{EEB9AE5D-6412-A4FF-C896-3ACAEE38A3A7}"/>
                </a:ext>
              </a:extLst>
            </p:cNvPr>
            <p:cNvSpPr/>
            <p:nvPr/>
          </p:nvSpPr>
          <p:spPr>
            <a:xfrm>
              <a:off x="7723050" y="2635025"/>
              <a:ext cx="26000" cy="67050"/>
            </a:xfrm>
            <a:custGeom>
              <a:avLst/>
              <a:gdLst/>
              <a:ahLst/>
              <a:cxnLst/>
              <a:rect l="l" t="t" r="r" b="b"/>
              <a:pathLst>
                <a:path w="1040" h="2682" extrusionOk="0">
                  <a:moveTo>
                    <a:pt x="296" y="1"/>
                  </a:moveTo>
                  <a:cubicBezTo>
                    <a:pt x="141" y="1"/>
                    <a:pt x="1" y="125"/>
                    <a:pt x="1" y="296"/>
                  </a:cubicBezTo>
                  <a:cubicBezTo>
                    <a:pt x="1" y="451"/>
                    <a:pt x="141" y="589"/>
                    <a:pt x="296" y="589"/>
                  </a:cubicBezTo>
                  <a:lnTo>
                    <a:pt x="451" y="589"/>
                  </a:lnTo>
                  <a:lnTo>
                    <a:pt x="451" y="2386"/>
                  </a:lnTo>
                  <a:cubicBezTo>
                    <a:pt x="451" y="2541"/>
                    <a:pt x="589" y="2681"/>
                    <a:pt x="744" y="2681"/>
                  </a:cubicBezTo>
                  <a:cubicBezTo>
                    <a:pt x="915" y="2681"/>
                    <a:pt x="1039" y="2541"/>
                    <a:pt x="1039" y="2386"/>
                  </a:cubicBezTo>
                  <a:lnTo>
                    <a:pt x="1039" y="296"/>
                  </a:lnTo>
                  <a:cubicBezTo>
                    <a:pt x="1039" y="125"/>
                    <a:pt x="915" y="1"/>
                    <a:pt x="744" y="1"/>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7746;p117">
              <a:extLst>
                <a:ext uri="{FF2B5EF4-FFF2-40B4-BE49-F238E27FC236}">
                  <a16:creationId xmlns:a16="http://schemas.microsoft.com/office/drawing/2014/main" id="{C6604F6F-9787-4CF8-1418-6C8227227A6F}"/>
                </a:ext>
              </a:extLst>
            </p:cNvPr>
            <p:cNvSpPr/>
            <p:nvPr/>
          </p:nvSpPr>
          <p:spPr>
            <a:xfrm>
              <a:off x="8008825" y="2631150"/>
              <a:ext cx="45350" cy="68950"/>
            </a:xfrm>
            <a:custGeom>
              <a:avLst/>
              <a:gdLst/>
              <a:ahLst/>
              <a:cxnLst/>
              <a:rect l="l" t="t" r="r" b="b"/>
              <a:pathLst>
                <a:path w="1814" h="2758" extrusionOk="0">
                  <a:moveTo>
                    <a:pt x="915" y="589"/>
                  </a:moveTo>
                  <a:cubicBezTo>
                    <a:pt x="1085" y="589"/>
                    <a:pt x="1225" y="730"/>
                    <a:pt x="1225" y="899"/>
                  </a:cubicBezTo>
                  <a:lnTo>
                    <a:pt x="1225" y="1860"/>
                  </a:lnTo>
                  <a:cubicBezTo>
                    <a:pt x="1225" y="2031"/>
                    <a:pt x="1085" y="2169"/>
                    <a:pt x="915" y="2169"/>
                  </a:cubicBezTo>
                  <a:cubicBezTo>
                    <a:pt x="744" y="2169"/>
                    <a:pt x="606" y="2031"/>
                    <a:pt x="606" y="1860"/>
                  </a:cubicBezTo>
                  <a:lnTo>
                    <a:pt x="606" y="899"/>
                  </a:lnTo>
                  <a:cubicBezTo>
                    <a:pt x="606" y="730"/>
                    <a:pt x="744" y="589"/>
                    <a:pt x="915" y="589"/>
                  </a:cubicBezTo>
                  <a:close/>
                  <a:moveTo>
                    <a:pt x="915" y="1"/>
                  </a:moveTo>
                  <a:cubicBezTo>
                    <a:pt x="420" y="1"/>
                    <a:pt x="1" y="404"/>
                    <a:pt x="1" y="899"/>
                  </a:cubicBezTo>
                  <a:lnTo>
                    <a:pt x="1" y="1860"/>
                  </a:lnTo>
                  <a:cubicBezTo>
                    <a:pt x="1" y="2355"/>
                    <a:pt x="420" y="2758"/>
                    <a:pt x="915" y="2758"/>
                  </a:cubicBezTo>
                  <a:cubicBezTo>
                    <a:pt x="1411" y="2758"/>
                    <a:pt x="1814" y="2355"/>
                    <a:pt x="1814" y="1860"/>
                  </a:cubicBezTo>
                  <a:lnTo>
                    <a:pt x="1814" y="899"/>
                  </a:lnTo>
                  <a:cubicBezTo>
                    <a:pt x="1814" y="404"/>
                    <a:pt x="1411" y="1"/>
                    <a:pt x="915" y="1"/>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7747;p117">
              <a:extLst>
                <a:ext uri="{FF2B5EF4-FFF2-40B4-BE49-F238E27FC236}">
                  <a16:creationId xmlns:a16="http://schemas.microsoft.com/office/drawing/2014/main" id="{1C61AC9C-CD0D-496D-9AD4-005C46508209}"/>
                </a:ext>
              </a:extLst>
            </p:cNvPr>
            <p:cNvSpPr/>
            <p:nvPr/>
          </p:nvSpPr>
          <p:spPr>
            <a:xfrm>
              <a:off x="8099850" y="2844550"/>
              <a:ext cx="44950" cy="68950"/>
            </a:xfrm>
            <a:custGeom>
              <a:avLst/>
              <a:gdLst/>
              <a:ahLst/>
              <a:cxnLst/>
              <a:rect l="l" t="t" r="r" b="b"/>
              <a:pathLst>
                <a:path w="1798" h="2758" extrusionOk="0">
                  <a:moveTo>
                    <a:pt x="899" y="589"/>
                  </a:moveTo>
                  <a:cubicBezTo>
                    <a:pt x="1069" y="589"/>
                    <a:pt x="1209" y="727"/>
                    <a:pt x="1209" y="898"/>
                  </a:cubicBezTo>
                  <a:lnTo>
                    <a:pt x="1209" y="1859"/>
                  </a:lnTo>
                  <a:cubicBezTo>
                    <a:pt x="1209" y="2029"/>
                    <a:pt x="1069" y="2169"/>
                    <a:pt x="899" y="2169"/>
                  </a:cubicBezTo>
                  <a:cubicBezTo>
                    <a:pt x="728" y="2169"/>
                    <a:pt x="589" y="2029"/>
                    <a:pt x="589" y="1859"/>
                  </a:cubicBezTo>
                  <a:lnTo>
                    <a:pt x="589" y="898"/>
                  </a:lnTo>
                  <a:cubicBezTo>
                    <a:pt x="589" y="727"/>
                    <a:pt x="728" y="589"/>
                    <a:pt x="899" y="589"/>
                  </a:cubicBezTo>
                  <a:close/>
                  <a:moveTo>
                    <a:pt x="899" y="0"/>
                  </a:moveTo>
                  <a:cubicBezTo>
                    <a:pt x="403" y="0"/>
                    <a:pt x="0" y="403"/>
                    <a:pt x="0" y="898"/>
                  </a:cubicBezTo>
                  <a:lnTo>
                    <a:pt x="0" y="1859"/>
                  </a:lnTo>
                  <a:cubicBezTo>
                    <a:pt x="0" y="2354"/>
                    <a:pt x="403" y="2757"/>
                    <a:pt x="899" y="2757"/>
                  </a:cubicBezTo>
                  <a:cubicBezTo>
                    <a:pt x="1394" y="2757"/>
                    <a:pt x="1797" y="2354"/>
                    <a:pt x="1797" y="1859"/>
                  </a:cubicBezTo>
                  <a:lnTo>
                    <a:pt x="1797" y="898"/>
                  </a:lnTo>
                  <a:cubicBezTo>
                    <a:pt x="1797" y="403"/>
                    <a:pt x="1394" y="0"/>
                    <a:pt x="899" y="0"/>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7748;p117">
              <a:extLst>
                <a:ext uri="{FF2B5EF4-FFF2-40B4-BE49-F238E27FC236}">
                  <a16:creationId xmlns:a16="http://schemas.microsoft.com/office/drawing/2014/main" id="{39FF8DBB-B88E-0018-18BD-8CD223F8768F}"/>
                </a:ext>
              </a:extLst>
            </p:cNvPr>
            <p:cNvSpPr/>
            <p:nvPr/>
          </p:nvSpPr>
          <p:spPr>
            <a:xfrm>
              <a:off x="7639825" y="2684600"/>
              <a:ext cx="44925" cy="69350"/>
            </a:xfrm>
            <a:custGeom>
              <a:avLst/>
              <a:gdLst/>
              <a:ahLst/>
              <a:cxnLst/>
              <a:rect l="l" t="t" r="r" b="b"/>
              <a:pathLst>
                <a:path w="1797" h="2774" extrusionOk="0">
                  <a:moveTo>
                    <a:pt x="899" y="589"/>
                  </a:moveTo>
                  <a:cubicBezTo>
                    <a:pt x="1068" y="589"/>
                    <a:pt x="1208" y="729"/>
                    <a:pt x="1208" y="899"/>
                  </a:cubicBezTo>
                  <a:lnTo>
                    <a:pt x="1208" y="1875"/>
                  </a:lnTo>
                  <a:cubicBezTo>
                    <a:pt x="1208" y="2045"/>
                    <a:pt x="1068" y="2185"/>
                    <a:pt x="899" y="2185"/>
                  </a:cubicBezTo>
                  <a:cubicBezTo>
                    <a:pt x="728" y="2185"/>
                    <a:pt x="589" y="2045"/>
                    <a:pt x="589" y="1875"/>
                  </a:cubicBezTo>
                  <a:lnTo>
                    <a:pt x="589" y="899"/>
                  </a:lnTo>
                  <a:cubicBezTo>
                    <a:pt x="589" y="729"/>
                    <a:pt x="728" y="589"/>
                    <a:pt x="899" y="589"/>
                  </a:cubicBezTo>
                  <a:close/>
                  <a:moveTo>
                    <a:pt x="899" y="0"/>
                  </a:moveTo>
                  <a:cubicBezTo>
                    <a:pt x="403" y="0"/>
                    <a:pt x="0" y="403"/>
                    <a:pt x="0" y="899"/>
                  </a:cubicBezTo>
                  <a:lnTo>
                    <a:pt x="0" y="1875"/>
                  </a:lnTo>
                  <a:cubicBezTo>
                    <a:pt x="0" y="2371"/>
                    <a:pt x="403" y="2774"/>
                    <a:pt x="899" y="2774"/>
                  </a:cubicBezTo>
                  <a:cubicBezTo>
                    <a:pt x="1394" y="2774"/>
                    <a:pt x="1797" y="2371"/>
                    <a:pt x="1797" y="1875"/>
                  </a:cubicBezTo>
                  <a:lnTo>
                    <a:pt x="1797" y="899"/>
                  </a:lnTo>
                  <a:cubicBezTo>
                    <a:pt x="1797" y="403"/>
                    <a:pt x="1394" y="0"/>
                    <a:pt x="899" y="0"/>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7749;p117">
              <a:extLst>
                <a:ext uri="{FF2B5EF4-FFF2-40B4-BE49-F238E27FC236}">
                  <a16:creationId xmlns:a16="http://schemas.microsoft.com/office/drawing/2014/main" id="{7A1F0847-EB3D-1C80-29B9-2AEB1EFDF136}"/>
                </a:ext>
              </a:extLst>
            </p:cNvPr>
            <p:cNvSpPr/>
            <p:nvPr/>
          </p:nvSpPr>
          <p:spPr>
            <a:xfrm>
              <a:off x="7691700" y="2746175"/>
              <a:ext cx="44950" cy="69325"/>
            </a:xfrm>
            <a:custGeom>
              <a:avLst/>
              <a:gdLst/>
              <a:ahLst/>
              <a:cxnLst/>
              <a:rect l="l" t="t" r="r" b="b"/>
              <a:pathLst>
                <a:path w="1798" h="2773" extrusionOk="0">
                  <a:moveTo>
                    <a:pt x="899" y="589"/>
                  </a:moveTo>
                  <a:cubicBezTo>
                    <a:pt x="1069" y="589"/>
                    <a:pt x="1209" y="728"/>
                    <a:pt x="1209" y="899"/>
                  </a:cubicBezTo>
                  <a:lnTo>
                    <a:pt x="1209" y="1874"/>
                  </a:lnTo>
                  <a:cubicBezTo>
                    <a:pt x="1209" y="2045"/>
                    <a:pt x="1069" y="2184"/>
                    <a:pt x="899" y="2184"/>
                  </a:cubicBezTo>
                  <a:cubicBezTo>
                    <a:pt x="728" y="2184"/>
                    <a:pt x="589" y="2045"/>
                    <a:pt x="589" y="1874"/>
                  </a:cubicBezTo>
                  <a:lnTo>
                    <a:pt x="589" y="899"/>
                  </a:lnTo>
                  <a:cubicBezTo>
                    <a:pt x="589" y="728"/>
                    <a:pt x="728" y="589"/>
                    <a:pt x="899" y="589"/>
                  </a:cubicBezTo>
                  <a:close/>
                  <a:moveTo>
                    <a:pt x="899" y="1"/>
                  </a:moveTo>
                  <a:cubicBezTo>
                    <a:pt x="404" y="1"/>
                    <a:pt x="1" y="404"/>
                    <a:pt x="1" y="899"/>
                  </a:cubicBezTo>
                  <a:lnTo>
                    <a:pt x="1" y="1874"/>
                  </a:lnTo>
                  <a:cubicBezTo>
                    <a:pt x="1" y="2370"/>
                    <a:pt x="404" y="2773"/>
                    <a:pt x="899" y="2773"/>
                  </a:cubicBezTo>
                  <a:cubicBezTo>
                    <a:pt x="1395" y="2773"/>
                    <a:pt x="1798" y="2370"/>
                    <a:pt x="1798" y="1874"/>
                  </a:cubicBezTo>
                  <a:lnTo>
                    <a:pt x="1798" y="899"/>
                  </a:lnTo>
                  <a:cubicBezTo>
                    <a:pt x="1798" y="404"/>
                    <a:pt x="1395" y="1"/>
                    <a:pt x="899" y="1"/>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4027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grpSp>
        <p:nvGrpSpPr>
          <p:cNvPr id="1359" name="Google Shape;1359;p67"/>
          <p:cNvGrpSpPr/>
          <p:nvPr/>
        </p:nvGrpSpPr>
        <p:grpSpPr>
          <a:xfrm>
            <a:off x="966240" y="1638993"/>
            <a:ext cx="737100" cy="737100"/>
            <a:chOff x="991075" y="1881675"/>
            <a:chExt cx="737100" cy="737100"/>
          </a:xfrm>
        </p:grpSpPr>
        <p:sp>
          <p:nvSpPr>
            <p:cNvPr id="1360" name="Google Shape;1360;p6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67"/>
          <p:cNvGrpSpPr/>
          <p:nvPr/>
        </p:nvGrpSpPr>
        <p:grpSpPr>
          <a:xfrm>
            <a:off x="3547346" y="1638993"/>
            <a:ext cx="737100" cy="737100"/>
            <a:chOff x="991075" y="1881675"/>
            <a:chExt cx="737100" cy="737100"/>
          </a:xfrm>
        </p:grpSpPr>
        <p:sp>
          <p:nvSpPr>
            <p:cNvPr id="1363" name="Google Shape;1363;p6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67"/>
          <p:cNvGrpSpPr/>
          <p:nvPr/>
        </p:nvGrpSpPr>
        <p:grpSpPr>
          <a:xfrm>
            <a:off x="6149176" y="1639018"/>
            <a:ext cx="737100" cy="737100"/>
            <a:chOff x="991075" y="1881675"/>
            <a:chExt cx="737100" cy="737100"/>
          </a:xfrm>
        </p:grpSpPr>
        <p:sp>
          <p:nvSpPr>
            <p:cNvPr id="1366" name="Google Shape;1366;p67"/>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7"/>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67"/>
          <p:cNvGrpSpPr/>
          <p:nvPr/>
        </p:nvGrpSpPr>
        <p:grpSpPr>
          <a:xfrm>
            <a:off x="299286" y="189025"/>
            <a:ext cx="133205" cy="119344"/>
            <a:chOff x="222150" y="185025"/>
            <a:chExt cx="170100" cy="152400"/>
          </a:xfrm>
        </p:grpSpPr>
        <p:cxnSp>
          <p:nvCxnSpPr>
            <p:cNvPr id="1370" name="Google Shape;1370;p6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371" name="Google Shape;1371;p6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372" name="Google Shape;1372;p6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373" name="Google Shape;1373;p67"/>
          <p:cNvGrpSpPr/>
          <p:nvPr/>
        </p:nvGrpSpPr>
        <p:grpSpPr>
          <a:xfrm>
            <a:off x="286625" y="3999999"/>
            <a:ext cx="145867" cy="958251"/>
            <a:chOff x="286625" y="3923799"/>
            <a:chExt cx="145867" cy="958251"/>
          </a:xfrm>
        </p:grpSpPr>
        <p:sp>
          <p:nvSpPr>
            <p:cNvPr id="1374" name="Google Shape;1374;p6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5" name="Google Shape;1375;p67"/>
            <p:cNvGrpSpPr/>
            <p:nvPr/>
          </p:nvGrpSpPr>
          <p:grpSpPr>
            <a:xfrm>
              <a:off x="298112" y="4342643"/>
              <a:ext cx="110182" cy="126862"/>
              <a:chOff x="281100" y="2027800"/>
              <a:chExt cx="140700" cy="162000"/>
            </a:xfrm>
          </p:grpSpPr>
          <p:sp>
            <p:nvSpPr>
              <p:cNvPr id="1376" name="Google Shape;1376;p6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7" name="Google Shape;1377;p67"/>
              <p:cNvGrpSpPr/>
              <p:nvPr/>
            </p:nvGrpSpPr>
            <p:grpSpPr>
              <a:xfrm>
                <a:off x="308875" y="2088450"/>
                <a:ext cx="85200" cy="40700"/>
                <a:chOff x="308875" y="2087000"/>
                <a:chExt cx="85200" cy="40700"/>
              </a:xfrm>
            </p:grpSpPr>
            <p:cxnSp>
              <p:nvCxnSpPr>
                <p:cNvPr id="1378" name="Google Shape;1378;p6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379" name="Google Shape;1379;p6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380" name="Google Shape;1380;p67"/>
            <p:cNvGrpSpPr/>
            <p:nvPr/>
          </p:nvGrpSpPr>
          <p:grpSpPr>
            <a:xfrm>
              <a:off x="286625" y="3923799"/>
              <a:ext cx="133200" cy="133200"/>
              <a:chOff x="286625" y="3648899"/>
              <a:chExt cx="133200" cy="133200"/>
            </a:xfrm>
          </p:grpSpPr>
          <p:sp>
            <p:nvSpPr>
              <p:cNvPr id="1381" name="Google Shape;1381;p6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4" name="Google Shape;1384;p67"/>
          <p:cNvSpPr txBox="1">
            <a:spLocks noGrp="1"/>
          </p:cNvSpPr>
          <p:nvPr>
            <p:ph type="title" idx="6"/>
          </p:nvPr>
        </p:nvSpPr>
        <p:spPr>
          <a:xfrm>
            <a:off x="720000" y="540000"/>
            <a:ext cx="4541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IMPROVEMENTS</a:t>
            </a:r>
            <a:endParaRPr dirty="0"/>
          </a:p>
        </p:txBody>
      </p:sp>
      <p:sp>
        <p:nvSpPr>
          <p:cNvPr id="1385" name="Google Shape;1385;p67"/>
          <p:cNvSpPr txBox="1">
            <a:spLocks noGrp="1"/>
          </p:cNvSpPr>
          <p:nvPr>
            <p:ph type="title"/>
          </p:nvPr>
        </p:nvSpPr>
        <p:spPr>
          <a:xfrm>
            <a:off x="891995" y="2553275"/>
            <a:ext cx="2176200" cy="46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/INTEGRATION</a:t>
            </a:r>
            <a:endParaRPr sz="1600" dirty="0"/>
          </a:p>
        </p:txBody>
      </p:sp>
      <p:sp>
        <p:nvSpPr>
          <p:cNvPr id="1386" name="Google Shape;1386;p67"/>
          <p:cNvSpPr txBox="1">
            <a:spLocks noGrp="1"/>
          </p:cNvSpPr>
          <p:nvPr>
            <p:ph type="subTitle" idx="1"/>
          </p:nvPr>
        </p:nvSpPr>
        <p:spPr>
          <a:xfrm>
            <a:off x="891995" y="3219092"/>
            <a:ext cx="2176200" cy="995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1200" dirty="0"/>
              <a:t>With CRM Platforms</a:t>
            </a:r>
          </a:p>
          <a:p>
            <a:pPr marL="0" lvl="0" indent="0"/>
            <a:r>
              <a:rPr lang="en-US" sz="1200" dirty="0"/>
              <a:t>to facilitate a smoother and automated workflow.</a:t>
            </a:r>
            <a:r>
              <a:rPr lang="en" sz="1200" dirty="0"/>
              <a:t> </a:t>
            </a:r>
          </a:p>
          <a:p>
            <a:pPr marL="0" lvl="0" indent="0" algn="l" rtl="0">
              <a:spcBef>
                <a:spcPts val="0"/>
              </a:spcBef>
              <a:spcAft>
                <a:spcPts val="0"/>
              </a:spcAft>
              <a:buNone/>
            </a:pPr>
            <a:endParaRPr dirty="0"/>
          </a:p>
        </p:txBody>
      </p:sp>
      <p:sp>
        <p:nvSpPr>
          <p:cNvPr id="1387" name="Google Shape;1387;p67"/>
          <p:cNvSpPr txBox="1">
            <a:spLocks noGrp="1"/>
          </p:cNvSpPr>
          <p:nvPr>
            <p:ph type="title" idx="2"/>
          </p:nvPr>
        </p:nvSpPr>
        <p:spPr>
          <a:xfrm>
            <a:off x="3483900" y="2553275"/>
            <a:ext cx="2228131" cy="467700"/>
          </a:xfrm>
          <a:prstGeom prst="rect">
            <a:avLst/>
          </a:prstGeom>
        </p:spPr>
        <p:txBody>
          <a:bodyPr spcFirstLastPara="1" wrap="square" lIns="91425" tIns="91425" rIns="91425" bIns="91425" anchor="ctr" anchorCtr="0">
            <a:noAutofit/>
          </a:bodyPr>
          <a:lstStyle/>
          <a:p>
            <a:pPr lvl="0"/>
            <a:r>
              <a:rPr lang="en-US" sz="1600" dirty="0"/>
              <a:t>/REAL-TIME CALL ANALYSIS</a:t>
            </a:r>
          </a:p>
        </p:txBody>
      </p:sp>
      <p:sp>
        <p:nvSpPr>
          <p:cNvPr id="1388" name="Google Shape;1388;p67"/>
          <p:cNvSpPr txBox="1">
            <a:spLocks noGrp="1"/>
          </p:cNvSpPr>
          <p:nvPr>
            <p:ph type="subTitle" idx="3"/>
          </p:nvPr>
        </p:nvSpPr>
        <p:spPr>
          <a:xfrm>
            <a:off x="3483900" y="3219092"/>
            <a:ext cx="2176200" cy="995100"/>
          </a:xfrm>
          <a:prstGeom prst="rect">
            <a:avLst/>
          </a:prstGeom>
        </p:spPr>
        <p:txBody>
          <a:bodyPr spcFirstLastPara="1" wrap="square" lIns="91425" tIns="91425" rIns="91425" bIns="91425" anchor="ctr" anchorCtr="0">
            <a:noAutofit/>
          </a:bodyPr>
          <a:lstStyle/>
          <a:p>
            <a:pPr marL="0" lvl="0" indent="0"/>
            <a:r>
              <a:rPr lang="en-US" sz="1200" dirty="0"/>
              <a:t>Real-time analysis of calls to adapt the discourse using pre-established sales techniques.</a:t>
            </a:r>
            <a:endParaRPr sz="1200" dirty="0"/>
          </a:p>
        </p:txBody>
      </p:sp>
      <p:sp>
        <p:nvSpPr>
          <p:cNvPr id="1389" name="Google Shape;1389;p67"/>
          <p:cNvSpPr txBox="1">
            <a:spLocks noGrp="1"/>
          </p:cNvSpPr>
          <p:nvPr>
            <p:ph type="title" idx="4"/>
          </p:nvPr>
        </p:nvSpPr>
        <p:spPr>
          <a:xfrm>
            <a:off x="6071355" y="2553300"/>
            <a:ext cx="2176200" cy="467700"/>
          </a:xfrm>
          <a:prstGeom prst="rect">
            <a:avLst/>
          </a:prstGeom>
        </p:spPr>
        <p:txBody>
          <a:bodyPr spcFirstLastPara="1" wrap="square" lIns="91425" tIns="91425" rIns="91425" bIns="91425" anchor="ctr" anchorCtr="0">
            <a:noAutofit/>
          </a:bodyPr>
          <a:lstStyle/>
          <a:p>
            <a:pPr lvl="0"/>
            <a:r>
              <a:rPr lang="en-US" dirty="0"/>
              <a:t>/</a:t>
            </a:r>
            <a:r>
              <a:rPr lang="en-US" sz="1600" dirty="0"/>
              <a:t>RECOMMENDATIONS</a:t>
            </a:r>
            <a:endParaRPr lang="en-US" dirty="0"/>
          </a:p>
        </p:txBody>
      </p:sp>
      <p:sp>
        <p:nvSpPr>
          <p:cNvPr id="1390" name="Google Shape;1390;p67"/>
          <p:cNvSpPr txBox="1">
            <a:spLocks noGrp="1"/>
          </p:cNvSpPr>
          <p:nvPr>
            <p:ph type="subTitle" idx="5"/>
          </p:nvPr>
        </p:nvSpPr>
        <p:spPr>
          <a:xfrm>
            <a:off x="6071355" y="3219092"/>
            <a:ext cx="2176200" cy="995100"/>
          </a:xfrm>
          <a:prstGeom prst="rect">
            <a:avLst/>
          </a:prstGeom>
        </p:spPr>
        <p:txBody>
          <a:bodyPr spcFirstLastPara="1" wrap="square" lIns="91425" tIns="91425" rIns="91425" bIns="91425" anchor="ctr" anchorCtr="0">
            <a:noAutofit/>
          </a:bodyPr>
          <a:lstStyle/>
          <a:p>
            <a:pPr marL="0" lvl="0" indent="0"/>
            <a:r>
              <a:rPr lang="en-US" sz="1200" dirty="0"/>
              <a:t>Recommends products which have been purchased by consumers with similar profiles.</a:t>
            </a:r>
            <a:endParaRPr sz="1200" dirty="0"/>
          </a:p>
        </p:txBody>
      </p:sp>
      <p:sp>
        <p:nvSpPr>
          <p:cNvPr id="1435" name="Google Shape;1435;p67">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7">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7">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7">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9" name="Google Shape;1439;p67"/>
          <p:cNvGrpSpPr/>
          <p:nvPr/>
        </p:nvGrpSpPr>
        <p:grpSpPr>
          <a:xfrm>
            <a:off x="7819199" y="752550"/>
            <a:ext cx="604800" cy="147600"/>
            <a:chOff x="7688649" y="828750"/>
            <a:chExt cx="604800" cy="147600"/>
          </a:xfrm>
        </p:grpSpPr>
        <p:sp>
          <p:nvSpPr>
            <p:cNvPr id="1440" name="Google Shape;1440;p67"/>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7"/>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7"/>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487;p68">
            <a:extLst>
              <a:ext uri="{FF2B5EF4-FFF2-40B4-BE49-F238E27FC236}">
                <a16:creationId xmlns:a16="http://schemas.microsoft.com/office/drawing/2014/main" id="{2C53FD07-378A-9BD3-AF1E-092126B67C45}"/>
              </a:ext>
            </a:extLst>
          </p:cNvPr>
          <p:cNvGrpSpPr/>
          <p:nvPr/>
        </p:nvGrpSpPr>
        <p:grpSpPr>
          <a:xfrm>
            <a:off x="1145981" y="1820903"/>
            <a:ext cx="399015" cy="339041"/>
            <a:chOff x="1497500" y="2016650"/>
            <a:chExt cx="504975" cy="429075"/>
          </a:xfrm>
        </p:grpSpPr>
        <p:sp>
          <p:nvSpPr>
            <p:cNvPr id="7" name="Google Shape;1488;p68">
              <a:extLst>
                <a:ext uri="{FF2B5EF4-FFF2-40B4-BE49-F238E27FC236}">
                  <a16:creationId xmlns:a16="http://schemas.microsoft.com/office/drawing/2014/main" id="{C37EE426-58E2-CA13-B190-6244EFEF10E0}"/>
                </a:ext>
              </a:extLst>
            </p:cNvPr>
            <p:cNvSpPr/>
            <p:nvPr/>
          </p:nvSpPr>
          <p:spPr>
            <a:xfrm>
              <a:off x="1618300" y="2016650"/>
              <a:ext cx="384175" cy="302425"/>
            </a:xfrm>
            <a:custGeom>
              <a:avLst/>
              <a:gdLst/>
              <a:ahLst/>
              <a:cxnLst/>
              <a:rect l="l" t="t" r="r" b="b"/>
              <a:pathLst>
                <a:path w="15367" h="12097" extrusionOk="0">
                  <a:moveTo>
                    <a:pt x="8272" y="0"/>
                  </a:moveTo>
                  <a:cubicBezTo>
                    <a:pt x="7931" y="0"/>
                    <a:pt x="7653" y="279"/>
                    <a:pt x="7653" y="620"/>
                  </a:cubicBezTo>
                  <a:lnTo>
                    <a:pt x="7653" y="1471"/>
                  </a:lnTo>
                  <a:cubicBezTo>
                    <a:pt x="7653" y="1704"/>
                    <a:pt x="7467" y="1890"/>
                    <a:pt x="7235" y="1890"/>
                  </a:cubicBezTo>
                  <a:lnTo>
                    <a:pt x="621" y="1890"/>
                  </a:lnTo>
                  <a:cubicBezTo>
                    <a:pt x="280" y="1890"/>
                    <a:pt x="1" y="2169"/>
                    <a:pt x="1" y="2510"/>
                  </a:cubicBezTo>
                  <a:lnTo>
                    <a:pt x="1" y="11477"/>
                  </a:lnTo>
                  <a:cubicBezTo>
                    <a:pt x="1" y="11818"/>
                    <a:pt x="280" y="12097"/>
                    <a:pt x="621" y="12097"/>
                  </a:cubicBezTo>
                  <a:lnTo>
                    <a:pt x="14747" y="12097"/>
                  </a:lnTo>
                  <a:cubicBezTo>
                    <a:pt x="15087" y="12097"/>
                    <a:pt x="15366" y="11818"/>
                    <a:pt x="15366" y="11477"/>
                  </a:cubicBezTo>
                  <a:lnTo>
                    <a:pt x="15366" y="2510"/>
                  </a:lnTo>
                  <a:cubicBezTo>
                    <a:pt x="15366" y="2169"/>
                    <a:pt x="15087" y="1890"/>
                    <a:pt x="14747" y="1890"/>
                  </a:cubicBezTo>
                  <a:lnTo>
                    <a:pt x="14081" y="1890"/>
                  </a:lnTo>
                  <a:cubicBezTo>
                    <a:pt x="13848" y="1890"/>
                    <a:pt x="13662" y="1704"/>
                    <a:pt x="13662" y="1471"/>
                  </a:cubicBezTo>
                  <a:lnTo>
                    <a:pt x="13662" y="620"/>
                  </a:lnTo>
                  <a:cubicBezTo>
                    <a:pt x="13662" y="279"/>
                    <a:pt x="13384" y="0"/>
                    <a:pt x="13043"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89;p68">
              <a:extLst>
                <a:ext uri="{FF2B5EF4-FFF2-40B4-BE49-F238E27FC236}">
                  <a16:creationId xmlns:a16="http://schemas.microsoft.com/office/drawing/2014/main" id="{1549728D-13EA-CCA5-5079-711C8890264F}"/>
                </a:ext>
              </a:extLst>
            </p:cNvPr>
            <p:cNvSpPr/>
            <p:nvPr/>
          </p:nvSpPr>
          <p:spPr>
            <a:xfrm>
              <a:off x="1618300" y="2016650"/>
              <a:ext cx="384175" cy="302425"/>
            </a:xfrm>
            <a:custGeom>
              <a:avLst/>
              <a:gdLst/>
              <a:ahLst/>
              <a:cxnLst/>
              <a:rect l="l" t="t" r="r" b="b"/>
              <a:pathLst>
                <a:path w="15367" h="12097" extrusionOk="0">
                  <a:moveTo>
                    <a:pt x="11634" y="0"/>
                  </a:moveTo>
                  <a:cubicBezTo>
                    <a:pt x="11975" y="0"/>
                    <a:pt x="12254" y="279"/>
                    <a:pt x="12254" y="620"/>
                  </a:cubicBezTo>
                  <a:lnTo>
                    <a:pt x="12254" y="1471"/>
                  </a:lnTo>
                  <a:cubicBezTo>
                    <a:pt x="12254" y="1704"/>
                    <a:pt x="12439" y="1890"/>
                    <a:pt x="12671" y="1890"/>
                  </a:cubicBezTo>
                  <a:lnTo>
                    <a:pt x="13338" y="1890"/>
                  </a:lnTo>
                  <a:cubicBezTo>
                    <a:pt x="13679" y="1890"/>
                    <a:pt x="13957" y="2169"/>
                    <a:pt x="13957" y="2510"/>
                  </a:cubicBezTo>
                  <a:lnTo>
                    <a:pt x="13957" y="6273"/>
                  </a:lnTo>
                  <a:cubicBezTo>
                    <a:pt x="13957" y="8720"/>
                    <a:pt x="11975" y="10703"/>
                    <a:pt x="9527" y="10703"/>
                  </a:cubicBezTo>
                  <a:lnTo>
                    <a:pt x="1" y="10703"/>
                  </a:lnTo>
                  <a:lnTo>
                    <a:pt x="1" y="11477"/>
                  </a:lnTo>
                  <a:cubicBezTo>
                    <a:pt x="1" y="11818"/>
                    <a:pt x="280" y="12097"/>
                    <a:pt x="621" y="12097"/>
                  </a:cubicBezTo>
                  <a:lnTo>
                    <a:pt x="14747" y="12097"/>
                  </a:lnTo>
                  <a:cubicBezTo>
                    <a:pt x="15087" y="12097"/>
                    <a:pt x="15366" y="11818"/>
                    <a:pt x="15366" y="11477"/>
                  </a:cubicBezTo>
                  <a:lnTo>
                    <a:pt x="15366" y="2510"/>
                  </a:lnTo>
                  <a:cubicBezTo>
                    <a:pt x="15366" y="2169"/>
                    <a:pt x="15087" y="1890"/>
                    <a:pt x="14747" y="1890"/>
                  </a:cubicBezTo>
                  <a:lnTo>
                    <a:pt x="14081" y="1890"/>
                  </a:lnTo>
                  <a:cubicBezTo>
                    <a:pt x="13848" y="1890"/>
                    <a:pt x="13662" y="1704"/>
                    <a:pt x="13662" y="1471"/>
                  </a:cubicBezTo>
                  <a:lnTo>
                    <a:pt x="13662" y="620"/>
                  </a:lnTo>
                  <a:cubicBezTo>
                    <a:pt x="13662" y="279"/>
                    <a:pt x="13384" y="0"/>
                    <a:pt x="13043" y="0"/>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90;p68">
              <a:extLst>
                <a:ext uri="{FF2B5EF4-FFF2-40B4-BE49-F238E27FC236}">
                  <a16:creationId xmlns:a16="http://schemas.microsoft.com/office/drawing/2014/main" id="{E0C57D9F-E3E4-ECAC-6365-ED97571647E9}"/>
                </a:ext>
              </a:extLst>
            </p:cNvPr>
            <p:cNvSpPr/>
            <p:nvPr/>
          </p:nvSpPr>
          <p:spPr>
            <a:xfrm>
              <a:off x="1523450" y="2102975"/>
              <a:ext cx="216875" cy="121625"/>
            </a:xfrm>
            <a:custGeom>
              <a:avLst/>
              <a:gdLst/>
              <a:ahLst/>
              <a:cxnLst/>
              <a:rect l="l" t="t" r="r" b="b"/>
              <a:pathLst>
                <a:path w="8675" h="4865" extrusionOk="0">
                  <a:moveTo>
                    <a:pt x="387" y="1"/>
                  </a:moveTo>
                  <a:cubicBezTo>
                    <a:pt x="171" y="1"/>
                    <a:pt x="1" y="187"/>
                    <a:pt x="1" y="404"/>
                  </a:cubicBezTo>
                  <a:lnTo>
                    <a:pt x="1" y="4864"/>
                  </a:lnTo>
                  <a:lnTo>
                    <a:pt x="8675" y="4864"/>
                  </a:lnTo>
                  <a:lnTo>
                    <a:pt x="8675" y="404"/>
                  </a:lnTo>
                  <a:cubicBezTo>
                    <a:pt x="8675" y="187"/>
                    <a:pt x="8504" y="1"/>
                    <a:pt x="827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91;p68">
              <a:extLst>
                <a:ext uri="{FF2B5EF4-FFF2-40B4-BE49-F238E27FC236}">
                  <a16:creationId xmlns:a16="http://schemas.microsoft.com/office/drawing/2014/main" id="{EA4B6F17-FC3E-E777-FEE2-C3ED1CCA6C58}"/>
                </a:ext>
              </a:extLst>
            </p:cNvPr>
            <p:cNvSpPr/>
            <p:nvPr/>
          </p:nvSpPr>
          <p:spPr>
            <a:xfrm>
              <a:off x="1706225" y="2102975"/>
              <a:ext cx="34100" cy="121625"/>
            </a:xfrm>
            <a:custGeom>
              <a:avLst/>
              <a:gdLst/>
              <a:ahLst/>
              <a:cxnLst/>
              <a:rect l="l" t="t" r="r" b="b"/>
              <a:pathLst>
                <a:path w="1364" h="4865" extrusionOk="0">
                  <a:moveTo>
                    <a:pt x="1" y="1"/>
                  </a:moveTo>
                  <a:cubicBezTo>
                    <a:pt x="232" y="1"/>
                    <a:pt x="418" y="187"/>
                    <a:pt x="418" y="420"/>
                  </a:cubicBezTo>
                  <a:lnTo>
                    <a:pt x="418" y="4864"/>
                  </a:lnTo>
                  <a:lnTo>
                    <a:pt x="1364" y="4864"/>
                  </a:lnTo>
                  <a:lnTo>
                    <a:pt x="1364" y="420"/>
                  </a:lnTo>
                  <a:cubicBezTo>
                    <a:pt x="1364" y="187"/>
                    <a:pt x="1178" y="1"/>
                    <a:pt x="945" y="1"/>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92;p68">
              <a:extLst>
                <a:ext uri="{FF2B5EF4-FFF2-40B4-BE49-F238E27FC236}">
                  <a16:creationId xmlns:a16="http://schemas.microsoft.com/office/drawing/2014/main" id="{6F615693-AE53-4ADB-F59B-DCA117F9D2FF}"/>
                </a:ext>
              </a:extLst>
            </p:cNvPr>
            <p:cNvSpPr/>
            <p:nvPr/>
          </p:nvSpPr>
          <p:spPr>
            <a:xfrm>
              <a:off x="1497500" y="2143250"/>
              <a:ext cx="384150" cy="302475"/>
            </a:xfrm>
            <a:custGeom>
              <a:avLst/>
              <a:gdLst/>
              <a:ahLst/>
              <a:cxnLst/>
              <a:rect l="l" t="t" r="r" b="b"/>
              <a:pathLst>
                <a:path w="15366" h="12099" extrusionOk="0">
                  <a:moveTo>
                    <a:pt x="8334" y="1"/>
                  </a:moveTo>
                  <a:cubicBezTo>
                    <a:pt x="7993" y="1"/>
                    <a:pt x="7714" y="279"/>
                    <a:pt x="7714" y="620"/>
                  </a:cubicBezTo>
                  <a:lnTo>
                    <a:pt x="7714" y="1473"/>
                  </a:lnTo>
                  <a:cubicBezTo>
                    <a:pt x="7714" y="1690"/>
                    <a:pt x="7528" y="1876"/>
                    <a:pt x="7296" y="1876"/>
                  </a:cubicBezTo>
                  <a:lnTo>
                    <a:pt x="620" y="1876"/>
                  </a:lnTo>
                  <a:cubicBezTo>
                    <a:pt x="279" y="1876"/>
                    <a:pt x="0" y="2154"/>
                    <a:pt x="0" y="2510"/>
                  </a:cubicBezTo>
                  <a:lnTo>
                    <a:pt x="0" y="11463"/>
                  </a:lnTo>
                  <a:cubicBezTo>
                    <a:pt x="0" y="11803"/>
                    <a:pt x="279" y="12098"/>
                    <a:pt x="620" y="12098"/>
                  </a:cubicBezTo>
                  <a:lnTo>
                    <a:pt x="14731" y="12098"/>
                  </a:lnTo>
                  <a:cubicBezTo>
                    <a:pt x="15087" y="12098"/>
                    <a:pt x="15366" y="11803"/>
                    <a:pt x="15366" y="11463"/>
                  </a:cubicBezTo>
                  <a:lnTo>
                    <a:pt x="15366" y="2510"/>
                  </a:lnTo>
                  <a:cubicBezTo>
                    <a:pt x="15366" y="2154"/>
                    <a:pt x="15087" y="1876"/>
                    <a:pt x="14731" y="1876"/>
                  </a:cubicBezTo>
                  <a:lnTo>
                    <a:pt x="14081" y="1876"/>
                  </a:lnTo>
                  <a:cubicBezTo>
                    <a:pt x="13848" y="1876"/>
                    <a:pt x="13662" y="1690"/>
                    <a:pt x="13662" y="1473"/>
                  </a:cubicBezTo>
                  <a:lnTo>
                    <a:pt x="13662" y="620"/>
                  </a:lnTo>
                  <a:cubicBezTo>
                    <a:pt x="13662" y="279"/>
                    <a:pt x="13383" y="1"/>
                    <a:pt x="13027" y="1"/>
                  </a:cubicBez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93;p68">
              <a:extLst>
                <a:ext uri="{FF2B5EF4-FFF2-40B4-BE49-F238E27FC236}">
                  <a16:creationId xmlns:a16="http://schemas.microsoft.com/office/drawing/2014/main" id="{070E4473-0869-91BD-5D50-D5EA826E02BD}"/>
                </a:ext>
              </a:extLst>
            </p:cNvPr>
            <p:cNvSpPr/>
            <p:nvPr/>
          </p:nvSpPr>
          <p:spPr>
            <a:xfrm>
              <a:off x="1497500" y="2143250"/>
              <a:ext cx="384150" cy="302475"/>
            </a:xfrm>
            <a:custGeom>
              <a:avLst/>
              <a:gdLst/>
              <a:ahLst/>
              <a:cxnLst/>
              <a:rect l="l" t="t" r="r" b="b"/>
              <a:pathLst>
                <a:path w="15366" h="12099" extrusionOk="0">
                  <a:moveTo>
                    <a:pt x="11633" y="1"/>
                  </a:moveTo>
                  <a:cubicBezTo>
                    <a:pt x="11974" y="1"/>
                    <a:pt x="12253" y="279"/>
                    <a:pt x="12253" y="620"/>
                  </a:cubicBezTo>
                  <a:lnTo>
                    <a:pt x="12253" y="1473"/>
                  </a:lnTo>
                  <a:cubicBezTo>
                    <a:pt x="12253" y="1690"/>
                    <a:pt x="12439" y="1876"/>
                    <a:pt x="12671" y="1876"/>
                  </a:cubicBezTo>
                  <a:lnTo>
                    <a:pt x="13337" y="1876"/>
                  </a:lnTo>
                  <a:cubicBezTo>
                    <a:pt x="13678" y="1876"/>
                    <a:pt x="13957" y="2154"/>
                    <a:pt x="13957" y="2510"/>
                  </a:cubicBezTo>
                  <a:lnTo>
                    <a:pt x="13957" y="6274"/>
                  </a:lnTo>
                  <a:cubicBezTo>
                    <a:pt x="13957" y="8722"/>
                    <a:pt x="11974" y="10688"/>
                    <a:pt x="9527" y="10688"/>
                  </a:cubicBezTo>
                  <a:lnTo>
                    <a:pt x="0" y="10688"/>
                  </a:lnTo>
                  <a:lnTo>
                    <a:pt x="0" y="11463"/>
                  </a:lnTo>
                  <a:cubicBezTo>
                    <a:pt x="0" y="11803"/>
                    <a:pt x="279" y="12098"/>
                    <a:pt x="620" y="12098"/>
                  </a:cubicBezTo>
                  <a:lnTo>
                    <a:pt x="14731" y="12098"/>
                  </a:lnTo>
                  <a:cubicBezTo>
                    <a:pt x="15087" y="12098"/>
                    <a:pt x="15366" y="11803"/>
                    <a:pt x="15366" y="11463"/>
                  </a:cubicBezTo>
                  <a:lnTo>
                    <a:pt x="15366" y="2510"/>
                  </a:lnTo>
                  <a:cubicBezTo>
                    <a:pt x="15366" y="2154"/>
                    <a:pt x="15087" y="1876"/>
                    <a:pt x="14731" y="1876"/>
                  </a:cubicBezTo>
                  <a:lnTo>
                    <a:pt x="14081" y="1876"/>
                  </a:lnTo>
                  <a:cubicBezTo>
                    <a:pt x="13848" y="1876"/>
                    <a:pt x="13662" y="1690"/>
                    <a:pt x="13662" y="1473"/>
                  </a:cubicBezTo>
                  <a:lnTo>
                    <a:pt x="13662" y="620"/>
                  </a:lnTo>
                  <a:cubicBezTo>
                    <a:pt x="13662" y="279"/>
                    <a:pt x="13383" y="1"/>
                    <a:pt x="13027" y="1"/>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4;p68">
              <a:extLst>
                <a:ext uri="{FF2B5EF4-FFF2-40B4-BE49-F238E27FC236}">
                  <a16:creationId xmlns:a16="http://schemas.microsoft.com/office/drawing/2014/main" id="{887B0C77-9962-6196-167E-B15CA1937D1F}"/>
                </a:ext>
              </a:extLst>
            </p:cNvPr>
            <p:cNvSpPr/>
            <p:nvPr/>
          </p:nvSpPr>
          <p:spPr>
            <a:xfrm>
              <a:off x="1549025" y="2132825"/>
              <a:ext cx="58475" cy="15100"/>
            </a:xfrm>
            <a:custGeom>
              <a:avLst/>
              <a:gdLst/>
              <a:ahLst/>
              <a:cxnLst/>
              <a:rect l="l" t="t" r="r" b="b"/>
              <a:pathLst>
                <a:path w="2339" h="604" extrusionOk="0">
                  <a:moveTo>
                    <a:pt x="294" y="0"/>
                  </a:moveTo>
                  <a:cubicBezTo>
                    <a:pt x="124" y="0"/>
                    <a:pt x="0" y="139"/>
                    <a:pt x="0" y="310"/>
                  </a:cubicBezTo>
                  <a:cubicBezTo>
                    <a:pt x="0" y="465"/>
                    <a:pt x="124" y="604"/>
                    <a:pt x="294" y="604"/>
                  </a:cubicBezTo>
                  <a:lnTo>
                    <a:pt x="2045" y="604"/>
                  </a:lnTo>
                  <a:cubicBezTo>
                    <a:pt x="2200" y="604"/>
                    <a:pt x="2338" y="465"/>
                    <a:pt x="2338" y="310"/>
                  </a:cubicBezTo>
                  <a:cubicBezTo>
                    <a:pt x="2338" y="139"/>
                    <a:pt x="2200" y="0"/>
                    <a:pt x="2045" y="0"/>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95;p68">
              <a:extLst>
                <a:ext uri="{FF2B5EF4-FFF2-40B4-BE49-F238E27FC236}">
                  <a16:creationId xmlns:a16="http://schemas.microsoft.com/office/drawing/2014/main" id="{09652C98-51BE-C093-24D4-D823A0E35C80}"/>
                </a:ext>
              </a:extLst>
            </p:cNvPr>
            <p:cNvSpPr/>
            <p:nvPr/>
          </p:nvSpPr>
          <p:spPr>
            <a:xfrm>
              <a:off x="1625275" y="2132825"/>
              <a:ext cx="22500" cy="15100"/>
            </a:xfrm>
            <a:custGeom>
              <a:avLst/>
              <a:gdLst/>
              <a:ahLst/>
              <a:cxnLst/>
              <a:rect l="l" t="t" r="r" b="b"/>
              <a:pathLst>
                <a:path w="900" h="604" extrusionOk="0">
                  <a:moveTo>
                    <a:pt x="296" y="0"/>
                  </a:moveTo>
                  <a:cubicBezTo>
                    <a:pt x="125" y="0"/>
                    <a:pt x="1" y="139"/>
                    <a:pt x="1" y="310"/>
                  </a:cubicBezTo>
                  <a:cubicBezTo>
                    <a:pt x="1" y="465"/>
                    <a:pt x="125" y="604"/>
                    <a:pt x="296" y="604"/>
                  </a:cubicBezTo>
                  <a:lnTo>
                    <a:pt x="605" y="604"/>
                  </a:lnTo>
                  <a:cubicBezTo>
                    <a:pt x="775" y="604"/>
                    <a:pt x="899" y="465"/>
                    <a:pt x="899" y="310"/>
                  </a:cubicBezTo>
                  <a:cubicBezTo>
                    <a:pt x="899" y="139"/>
                    <a:pt x="775" y="0"/>
                    <a:pt x="605" y="0"/>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7305;p117">
            <a:extLst>
              <a:ext uri="{FF2B5EF4-FFF2-40B4-BE49-F238E27FC236}">
                <a16:creationId xmlns:a16="http://schemas.microsoft.com/office/drawing/2014/main" id="{079BEF2A-46CD-B4B8-FF5D-8F42E70C45B6}"/>
              </a:ext>
            </a:extLst>
          </p:cNvPr>
          <p:cNvGrpSpPr/>
          <p:nvPr/>
        </p:nvGrpSpPr>
        <p:grpSpPr>
          <a:xfrm>
            <a:off x="6330013" y="1807320"/>
            <a:ext cx="375426" cy="366207"/>
            <a:chOff x="1739975" y="2618775"/>
            <a:chExt cx="504975" cy="492575"/>
          </a:xfrm>
        </p:grpSpPr>
        <p:sp>
          <p:nvSpPr>
            <p:cNvPr id="16" name="Google Shape;7306;p117">
              <a:extLst>
                <a:ext uri="{FF2B5EF4-FFF2-40B4-BE49-F238E27FC236}">
                  <a16:creationId xmlns:a16="http://schemas.microsoft.com/office/drawing/2014/main" id="{2966876D-CF95-664B-2952-369404DCDF33}"/>
                </a:ext>
              </a:extLst>
            </p:cNvPr>
            <p:cNvSpPr/>
            <p:nvPr/>
          </p:nvSpPr>
          <p:spPr>
            <a:xfrm>
              <a:off x="1739975" y="2911925"/>
              <a:ext cx="504975" cy="199425"/>
            </a:xfrm>
            <a:custGeom>
              <a:avLst/>
              <a:gdLst/>
              <a:ahLst/>
              <a:cxnLst/>
              <a:rect l="l" t="t" r="r" b="b"/>
              <a:pathLst>
                <a:path w="20199" h="7977" extrusionOk="0">
                  <a:moveTo>
                    <a:pt x="10100" y="0"/>
                  </a:moveTo>
                  <a:cubicBezTo>
                    <a:pt x="8256" y="0"/>
                    <a:pt x="6413" y="31"/>
                    <a:pt x="6134" y="93"/>
                  </a:cubicBezTo>
                  <a:cubicBezTo>
                    <a:pt x="2618" y="882"/>
                    <a:pt x="1" y="4011"/>
                    <a:pt x="1" y="7776"/>
                  </a:cubicBezTo>
                  <a:cubicBezTo>
                    <a:pt x="1" y="7884"/>
                    <a:pt x="94" y="7976"/>
                    <a:pt x="201" y="7976"/>
                  </a:cubicBezTo>
                  <a:lnTo>
                    <a:pt x="19997" y="7976"/>
                  </a:lnTo>
                  <a:cubicBezTo>
                    <a:pt x="20106" y="7976"/>
                    <a:pt x="20199" y="7884"/>
                    <a:pt x="20199" y="7776"/>
                  </a:cubicBezTo>
                  <a:cubicBezTo>
                    <a:pt x="20199" y="4011"/>
                    <a:pt x="17565" y="882"/>
                    <a:pt x="14065" y="93"/>
                  </a:cubicBezTo>
                  <a:cubicBezTo>
                    <a:pt x="13786" y="31"/>
                    <a:pt x="11943" y="0"/>
                    <a:pt x="10100"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07;p117">
              <a:extLst>
                <a:ext uri="{FF2B5EF4-FFF2-40B4-BE49-F238E27FC236}">
                  <a16:creationId xmlns:a16="http://schemas.microsoft.com/office/drawing/2014/main" id="{D321EDAF-A8CD-B473-E56B-0C50140E6FDF}"/>
                </a:ext>
              </a:extLst>
            </p:cNvPr>
            <p:cNvSpPr/>
            <p:nvPr/>
          </p:nvSpPr>
          <p:spPr>
            <a:xfrm>
              <a:off x="1968825" y="2911925"/>
              <a:ext cx="276125" cy="199425"/>
            </a:xfrm>
            <a:custGeom>
              <a:avLst/>
              <a:gdLst/>
              <a:ahLst/>
              <a:cxnLst/>
              <a:rect l="l" t="t" r="r" b="b"/>
              <a:pathLst>
                <a:path w="11045" h="7977" extrusionOk="0">
                  <a:moveTo>
                    <a:pt x="0" y="0"/>
                  </a:moveTo>
                  <a:cubicBezTo>
                    <a:pt x="1472" y="15"/>
                    <a:pt x="2773" y="46"/>
                    <a:pt x="3005" y="93"/>
                  </a:cubicBezTo>
                  <a:cubicBezTo>
                    <a:pt x="6522" y="882"/>
                    <a:pt x="9139" y="4011"/>
                    <a:pt x="9139" y="7776"/>
                  </a:cubicBezTo>
                  <a:cubicBezTo>
                    <a:pt x="9139" y="7884"/>
                    <a:pt x="9046" y="7976"/>
                    <a:pt x="8938" y="7976"/>
                  </a:cubicBezTo>
                  <a:lnTo>
                    <a:pt x="10843" y="7976"/>
                  </a:lnTo>
                  <a:cubicBezTo>
                    <a:pt x="10952" y="7976"/>
                    <a:pt x="11045" y="7884"/>
                    <a:pt x="11045" y="7776"/>
                  </a:cubicBezTo>
                  <a:cubicBezTo>
                    <a:pt x="11045" y="4011"/>
                    <a:pt x="8411" y="882"/>
                    <a:pt x="4911" y="93"/>
                  </a:cubicBezTo>
                  <a:cubicBezTo>
                    <a:pt x="4585" y="31"/>
                    <a:pt x="2107" y="0"/>
                    <a:pt x="0" y="0"/>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08;p117">
              <a:extLst>
                <a:ext uri="{FF2B5EF4-FFF2-40B4-BE49-F238E27FC236}">
                  <a16:creationId xmlns:a16="http://schemas.microsoft.com/office/drawing/2014/main" id="{BF952065-0C28-D000-99A9-E38C344C21AC}"/>
                </a:ext>
              </a:extLst>
            </p:cNvPr>
            <p:cNvSpPr/>
            <p:nvPr/>
          </p:nvSpPr>
          <p:spPr>
            <a:xfrm>
              <a:off x="1893325" y="2863500"/>
              <a:ext cx="198275" cy="117750"/>
            </a:xfrm>
            <a:custGeom>
              <a:avLst/>
              <a:gdLst/>
              <a:ahLst/>
              <a:cxnLst/>
              <a:rect l="l" t="t" r="r" b="b"/>
              <a:pathLst>
                <a:path w="7931" h="4710" extrusionOk="0">
                  <a:moveTo>
                    <a:pt x="1456" y="0"/>
                  </a:moveTo>
                  <a:lnTo>
                    <a:pt x="1456" y="1271"/>
                  </a:lnTo>
                  <a:cubicBezTo>
                    <a:pt x="1456" y="1580"/>
                    <a:pt x="1208" y="1859"/>
                    <a:pt x="883" y="1890"/>
                  </a:cubicBezTo>
                  <a:cubicBezTo>
                    <a:pt x="589" y="1921"/>
                    <a:pt x="294" y="1968"/>
                    <a:pt x="0" y="2030"/>
                  </a:cubicBezTo>
                  <a:cubicBezTo>
                    <a:pt x="635" y="3610"/>
                    <a:pt x="2169" y="4709"/>
                    <a:pt x="3966" y="4709"/>
                  </a:cubicBezTo>
                  <a:cubicBezTo>
                    <a:pt x="5762" y="4709"/>
                    <a:pt x="7295" y="3610"/>
                    <a:pt x="7931" y="2030"/>
                  </a:cubicBezTo>
                  <a:cubicBezTo>
                    <a:pt x="7636" y="1968"/>
                    <a:pt x="7342" y="1921"/>
                    <a:pt x="7047" y="1890"/>
                  </a:cubicBezTo>
                  <a:cubicBezTo>
                    <a:pt x="6723" y="1859"/>
                    <a:pt x="6475" y="1580"/>
                    <a:pt x="6475" y="1271"/>
                  </a:cubicBezTo>
                  <a:lnTo>
                    <a:pt x="6475" y="0"/>
                  </a:ln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09;p117">
              <a:extLst>
                <a:ext uri="{FF2B5EF4-FFF2-40B4-BE49-F238E27FC236}">
                  <a16:creationId xmlns:a16="http://schemas.microsoft.com/office/drawing/2014/main" id="{3D8A05BA-6015-020A-2B06-C550D890DFC9}"/>
                </a:ext>
              </a:extLst>
            </p:cNvPr>
            <p:cNvSpPr/>
            <p:nvPr/>
          </p:nvSpPr>
          <p:spPr>
            <a:xfrm>
              <a:off x="1893325" y="2863500"/>
              <a:ext cx="198275" cy="117750"/>
            </a:xfrm>
            <a:custGeom>
              <a:avLst/>
              <a:gdLst/>
              <a:ahLst/>
              <a:cxnLst/>
              <a:rect l="l" t="t" r="r" b="b"/>
              <a:pathLst>
                <a:path w="7931" h="4710" extrusionOk="0">
                  <a:moveTo>
                    <a:pt x="1456" y="0"/>
                  </a:moveTo>
                  <a:lnTo>
                    <a:pt x="1456" y="1271"/>
                  </a:lnTo>
                  <a:cubicBezTo>
                    <a:pt x="1456" y="1580"/>
                    <a:pt x="1208" y="1859"/>
                    <a:pt x="883" y="1890"/>
                  </a:cubicBezTo>
                  <a:cubicBezTo>
                    <a:pt x="589" y="1921"/>
                    <a:pt x="294" y="1968"/>
                    <a:pt x="0" y="2030"/>
                  </a:cubicBezTo>
                  <a:cubicBezTo>
                    <a:pt x="635" y="3610"/>
                    <a:pt x="2169" y="4709"/>
                    <a:pt x="3966" y="4709"/>
                  </a:cubicBezTo>
                  <a:cubicBezTo>
                    <a:pt x="5762" y="4709"/>
                    <a:pt x="7295" y="3610"/>
                    <a:pt x="7931" y="2030"/>
                  </a:cubicBezTo>
                  <a:cubicBezTo>
                    <a:pt x="7636" y="1968"/>
                    <a:pt x="7342" y="1921"/>
                    <a:pt x="7047" y="1890"/>
                  </a:cubicBezTo>
                  <a:cubicBezTo>
                    <a:pt x="6723" y="1859"/>
                    <a:pt x="6475" y="1580"/>
                    <a:pt x="6475" y="1271"/>
                  </a:cubicBezTo>
                  <a:lnTo>
                    <a:pt x="6475" y="0"/>
                  </a:ln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10;p117">
              <a:extLst>
                <a:ext uri="{FF2B5EF4-FFF2-40B4-BE49-F238E27FC236}">
                  <a16:creationId xmlns:a16="http://schemas.microsoft.com/office/drawing/2014/main" id="{83FFB5DC-055A-2A70-A676-2C645355DF85}"/>
                </a:ext>
              </a:extLst>
            </p:cNvPr>
            <p:cNvSpPr/>
            <p:nvPr/>
          </p:nvSpPr>
          <p:spPr>
            <a:xfrm>
              <a:off x="1893325" y="2863500"/>
              <a:ext cx="198275" cy="117750"/>
            </a:xfrm>
            <a:custGeom>
              <a:avLst/>
              <a:gdLst/>
              <a:ahLst/>
              <a:cxnLst/>
              <a:rect l="l" t="t" r="r" b="b"/>
              <a:pathLst>
                <a:path w="7931" h="4710" extrusionOk="0">
                  <a:moveTo>
                    <a:pt x="1456" y="0"/>
                  </a:moveTo>
                  <a:lnTo>
                    <a:pt x="1456" y="1271"/>
                  </a:lnTo>
                  <a:cubicBezTo>
                    <a:pt x="1456" y="1580"/>
                    <a:pt x="1208" y="1859"/>
                    <a:pt x="883" y="1890"/>
                  </a:cubicBezTo>
                  <a:cubicBezTo>
                    <a:pt x="589" y="1921"/>
                    <a:pt x="294" y="1968"/>
                    <a:pt x="0" y="2030"/>
                  </a:cubicBezTo>
                  <a:cubicBezTo>
                    <a:pt x="635" y="3610"/>
                    <a:pt x="2169" y="4709"/>
                    <a:pt x="3966" y="4709"/>
                  </a:cubicBezTo>
                  <a:cubicBezTo>
                    <a:pt x="5762" y="4709"/>
                    <a:pt x="7295" y="3610"/>
                    <a:pt x="7931" y="2030"/>
                  </a:cubicBezTo>
                  <a:cubicBezTo>
                    <a:pt x="7636" y="1968"/>
                    <a:pt x="7342" y="1921"/>
                    <a:pt x="7047" y="1890"/>
                  </a:cubicBezTo>
                  <a:cubicBezTo>
                    <a:pt x="6723" y="1859"/>
                    <a:pt x="6475" y="1580"/>
                    <a:pt x="6475" y="1271"/>
                  </a:cubicBezTo>
                  <a:lnTo>
                    <a:pt x="6475" y="0"/>
                  </a:ln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11;p117">
              <a:extLst>
                <a:ext uri="{FF2B5EF4-FFF2-40B4-BE49-F238E27FC236}">
                  <a16:creationId xmlns:a16="http://schemas.microsoft.com/office/drawing/2014/main" id="{386D7E63-B91C-1248-1416-F4C8953980F1}"/>
                </a:ext>
              </a:extLst>
            </p:cNvPr>
            <p:cNvSpPr/>
            <p:nvPr/>
          </p:nvSpPr>
          <p:spPr>
            <a:xfrm>
              <a:off x="2031550" y="2863500"/>
              <a:ext cx="60050" cy="110400"/>
            </a:xfrm>
            <a:custGeom>
              <a:avLst/>
              <a:gdLst/>
              <a:ahLst/>
              <a:cxnLst/>
              <a:rect l="l" t="t" r="r" b="b"/>
              <a:pathLst>
                <a:path w="2402" h="4416" extrusionOk="0">
                  <a:moveTo>
                    <a:pt x="155" y="0"/>
                  </a:moveTo>
                  <a:lnTo>
                    <a:pt x="155" y="1673"/>
                  </a:lnTo>
                  <a:cubicBezTo>
                    <a:pt x="155" y="1999"/>
                    <a:pt x="403" y="2262"/>
                    <a:pt x="729" y="2293"/>
                  </a:cubicBezTo>
                  <a:cubicBezTo>
                    <a:pt x="729" y="2309"/>
                    <a:pt x="744" y="2309"/>
                    <a:pt x="744" y="2309"/>
                  </a:cubicBezTo>
                  <a:cubicBezTo>
                    <a:pt x="1194" y="2355"/>
                    <a:pt x="1441" y="2867"/>
                    <a:pt x="1178" y="3238"/>
                  </a:cubicBezTo>
                  <a:cubicBezTo>
                    <a:pt x="868" y="3703"/>
                    <a:pt x="465" y="4106"/>
                    <a:pt x="0" y="4415"/>
                  </a:cubicBezTo>
                  <a:cubicBezTo>
                    <a:pt x="1085" y="3982"/>
                    <a:pt x="1952" y="3114"/>
                    <a:pt x="2402" y="2030"/>
                  </a:cubicBezTo>
                  <a:cubicBezTo>
                    <a:pt x="2107" y="1968"/>
                    <a:pt x="1813" y="1921"/>
                    <a:pt x="1518" y="1890"/>
                  </a:cubicBezTo>
                  <a:cubicBezTo>
                    <a:pt x="1194" y="1859"/>
                    <a:pt x="946" y="1580"/>
                    <a:pt x="946" y="1271"/>
                  </a:cubicBezTo>
                  <a:lnTo>
                    <a:pt x="946" y="0"/>
                  </a:ln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312;p117">
              <a:extLst>
                <a:ext uri="{FF2B5EF4-FFF2-40B4-BE49-F238E27FC236}">
                  <a16:creationId xmlns:a16="http://schemas.microsoft.com/office/drawing/2014/main" id="{E90D46DB-16E3-C692-5C2E-5CCC5F23E084}"/>
                </a:ext>
              </a:extLst>
            </p:cNvPr>
            <p:cNvSpPr/>
            <p:nvPr/>
          </p:nvSpPr>
          <p:spPr>
            <a:xfrm>
              <a:off x="1895250" y="2618775"/>
              <a:ext cx="194025" cy="126650"/>
            </a:xfrm>
            <a:custGeom>
              <a:avLst/>
              <a:gdLst/>
              <a:ahLst/>
              <a:cxnLst/>
              <a:rect l="l" t="t" r="r" b="b"/>
              <a:pathLst>
                <a:path w="7761" h="5066" extrusionOk="0">
                  <a:moveTo>
                    <a:pt x="3238" y="0"/>
                  </a:moveTo>
                  <a:cubicBezTo>
                    <a:pt x="1456" y="0"/>
                    <a:pt x="0" y="1441"/>
                    <a:pt x="0" y="3238"/>
                  </a:cubicBezTo>
                  <a:lnTo>
                    <a:pt x="0" y="3889"/>
                  </a:lnTo>
                  <a:lnTo>
                    <a:pt x="124" y="5066"/>
                  </a:lnTo>
                  <a:lnTo>
                    <a:pt x="7652" y="5066"/>
                  </a:lnTo>
                  <a:lnTo>
                    <a:pt x="7761" y="3889"/>
                  </a:lnTo>
                  <a:lnTo>
                    <a:pt x="7761" y="3238"/>
                  </a:lnTo>
                  <a:cubicBezTo>
                    <a:pt x="7761" y="1441"/>
                    <a:pt x="6320" y="0"/>
                    <a:pt x="4523" y="0"/>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313;p117">
              <a:extLst>
                <a:ext uri="{FF2B5EF4-FFF2-40B4-BE49-F238E27FC236}">
                  <a16:creationId xmlns:a16="http://schemas.microsoft.com/office/drawing/2014/main" id="{9AB24554-8443-7708-0260-FA53EF9FDB13}"/>
                </a:ext>
              </a:extLst>
            </p:cNvPr>
            <p:cNvSpPr/>
            <p:nvPr/>
          </p:nvSpPr>
          <p:spPr>
            <a:xfrm>
              <a:off x="1981600" y="2618775"/>
              <a:ext cx="107675" cy="126650"/>
            </a:xfrm>
            <a:custGeom>
              <a:avLst/>
              <a:gdLst/>
              <a:ahLst/>
              <a:cxnLst/>
              <a:rect l="l" t="t" r="r" b="b"/>
              <a:pathLst>
                <a:path w="4307" h="5066" extrusionOk="0">
                  <a:moveTo>
                    <a:pt x="1" y="0"/>
                  </a:moveTo>
                  <a:cubicBezTo>
                    <a:pt x="1781" y="0"/>
                    <a:pt x="3237" y="1441"/>
                    <a:pt x="3237" y="3238"/>
                  </a:cubicBezTo>
                  <a:lnTo>
                    <a:pt x="3237" y="5066"/>
                  </a:lnTo>
                  <a:lnTo>
                    <a:pt x="4198" y="5066"/>
                  </a:lnTo>
                  <a:lnTo>
                    <a:pt x="4307" y="3889"/>
                  </a:lnTo>
                  <a:lnTo>
                    <a:pt x="4307" y="3238"/>
                  </a:lnTo>
                  <a:cubicBezTo>
                    <a:pt x="4307" y="1441"/>
                    <a:pt x="2866" y="0"/>
                    <a:pt x="1069" y="0"/>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14;p117">
              <a:extLst>
                <a:ext uri="{FF2B5EF4-FFF2-40B4-BE49-F238E27FC236}">
                  <a16:creationId xmlns:a16="http://schemas.microsoft.com/office/drawing/2014/main" id="{1D124C85-C2B1-0628-5A11-EEEB09253493}"/>
                </a:ext>
              </a:extLst>
            </p:cNvPr>
            <p:cNvSpPr/>
            <p:nvPr/>
          </p:nvSpPr>
          <p:spPr>
            <a:xfrm>
              <a:off x="1846450" y="2690800"/>
              <a:ext cx="292000" cy="210300"/>
            </a:xfrm>
            <a:custGeom>
              <a:avLst/>
              <a:gdLst/>
              <a:ahLst/>
              <a:cxnLst/>
              <a:rect l="l" t="t" r="r" b="b"/>
              <a:pathLst>
                <a:path w="11680" h="8412" extrusionOk="0">
                  <a:moveTo>
                    <a:pt x="2960" y="0"/>
                  </a:moveTo>
                  <a:cubicBezTo>
                    <a:pt x="2402" y="0"/>
                    <a:pt x="1952" y="450"/>
                    <a:pt x="1952" y="1008"/>
                  </a:cubicBezTo>
                  <a:lnTo>
                    <a:pt x="1952" y="2526"/>
                  </a:lnTo>
                  <a:cubicBezTo>
                    <a:pt x="1740" y="2075"/>
                    <a:pt x="1477" y="1756"/>
                    <a:pt x="1123" y="1756"/>
                  </a:cubicBezTo>
                  <a:cubicBezTo>
                    <a:pt x="1038" y="1756"/>
                    <a:pt x="948" y="1774"/>
                    <a:pt x="853" y="1813"/>
                  </a:cubicBezTo>
                  <a:cubicBezTo>
                    <a:pt x="248" y="2045"/>
                    <a:pt x="0" y="2881"/>
                    <a:pt x="310" y="3672"/>
                  </a:cubicBezTo>
                  <a:cubicBezTo>
                    <a:pt x="581" y="4355"/>
                    <a:pt x="1243" y="4972"/>
                    <a:pt x="1805" y="4972"/>
                  </a:cubicBezTo>
                  <a:cubicBezTo>
                    <a:pt x="1855" y="4972"/>
                    <a:pt x="1904" y="4967"/>
                    <a:pt x="1952" y="4957"/>
                  </a:cubicBezTo>
                  <a:cubicBezTo>
                    <a:pt x="1952" y="6863"/>
                    <a:pt x="3501" y="8411"/>
                    <a:pt x="5407" y="8411"/>
                  </a:cubicBezTo>
                  <a:lnTo>
                    <a:pt x="6274" y="8411"/>
                  </a:lnTo>
                  <a:cubicBezTo>
                    <a:pt x="8179" y="8411"/>
                    <a:pt x="9713" y="6863"/>
                    <a:pt x="9713" y="4957"/>
                  </a:cubicBezTo>
                  <a:cubicBezTo>
                    <a:pt x="9762" y="4967"/>
                    <a:pt x="9812" y="4972"/>
                    <a:pt x="9863" y="4972"/>
                  </a:cubicBezTo>
                  <a:cubicBezTo>
                    <a:pt x="10437" y="4972"/>
                    <a:pt x="11100" y="4355"/>
                    <a:pt x="11370" y="3672"/>
                  </a:cubicBezTo>
                  <a:cubicBezTo>
                    <a:pt x="11679" y="2881"/>
                    <a:pt x="11432" y="2045"/>
                    <a:pt x="10828" y="1813"/>
                  </a:cubicBezTo>
                  <a:cubicBezTo>
                    <a:pt x="10733" y="1774"/>
                    <a:pt x="10643" y="1756"/>
                    <a:pt x="10558" y="1756"/>
                  </a:cubicBezTo>
                  <a:cubicBezTo>
                    <a:pt x="10203" y="1756"/>
                    <a:pt x="9938" y="2075"/>
                    <a:pt x="9713" y="2526"/>
                  </a:cubicBezTo>
                  <a:lnTo>
                    <a:pt x="9713" y="1008"/>
                  </a:lnTo>
                  <a:cubicBezTo>
                    <a:pt x="9713" y="450"/>
                    <a:pt x="9279" y="0"/>
                    <a:pt x="8722" y="0"/>
                  </a:cubicBez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315;p117">
              <a:extLst>
                <a:ext uri="{FF2B5EF4-FFF2-40B4-BE49-F238E27FC236}">
                  <a16:creationId xmlns:a16="http://schemas.microsoft.com/office/drawing/2014/main" id="{30F50687-71F7-5CA0-C587-070660D76A1C}"/>
                </a:ext>
              </a:extLst>
            </p:cNvPr>
            <p:cNvSpPr/>
            <p:nvPr/>
          </p:nvSpPr>
          <p:spPr>
            <a:xfrm>
              <a:off x="1949850" y="2690800"/>
              <a:ext cx="188600" cy="210300"/>
            </a:xfrm>
            <a:custGeom>
              <a:avLst/>
              <a:gdLst/>
              <a:ahLst/>
              <a:cxnLst/>
              <a:rect l="l" t="t" r="r" b="b"/>
              <a:pathLst>
                <a:path w="7544" h="8412" extrusionOk="0">
                  <a:moveTo>
                    <a:pt x="4538" y="0"/>
                  </a:moveTo>
                  <a:lnTo>
                    <a:pt x="4507" y="4725"/>
                  </a:lnTo>
                  <a:cubicBezTo>
                    <a:pt x="4507" y="6630"/>
                    <a:pt x="2959" y="8179"/>
                    <a:pt x="1054" y="8179"/>
                  </a:cubicBezTo>
                  <a:lnTo>
                    <a:pt x="187" y="8179"/>
                  </a:lnTo>
                  <a:cubicBezTo>
                    <a:pt x="125" y="8179"/>
                    <a:pt x="63" y="8164"/>
                    <a:pt x="1" y="8164"/>
                  </a:cubicBezTo>
                  <a:cubicBezTo>
                    <a:pt x="387" y="8319"/>
                    <a:pt x="821" y="8411"/>
                    <a:pt x="1271" y="8411"/>
                  </a:cubicBezTo>
                  <a:lnTo>
                    <a:pt x="2138" y="8411"/>
                  </a:lnTo>
                  <a:cubicBezTo>
                    <a:pt x="4043" y="8411"/>
                    <a:pt x="5577" y="6863"/>
                    <a:pt x="5577" y="4973"/>
                  </a:cubicBezTo>
                  <a:lnTo>
                    <a:pt x="5577" y="4957"/>
                  </a:lnTo>
                  <a:cubicBezTo>
                    <a:pt x="5626" y="4967"/>
                    <a:pt x="5676" y="4972"/>
                    <a:pt x="5727" y="4972"/>
                  </a:cubicBezTo>
                  <a:cubicBezTo>
                    <a:pt x="6301" y="4972"/>
                    <a:pt x="6964" y="4355"/>
                    <a:pt x="7234" y="3672"/>
                  </a:cubicBezTo>
                  <a:cubicBezTo>
                    <a:pt x="7543" y="2881"/>
                    <a:pt x="7296" y="2045"/>
                    <a:pt x="6692" y="1813"/>
                  </a:cubicBezTo>
                  <a:cubicBezTo>
                    <a:pt x="6597" y="1774"/>
                    <a:pt x="6507" y="1756"/>
                    <a:pt x="6422" y="1756"/>
                  </a:cubicBezTo>
                  <a:cubicBezTo>
                    <a:pt x="6067" y="1756"/>
                    <a:pt x="5802" y="2075"/>
                    <a:pt x="5577" y="2526"/>
                  </a:cubicBezTo>
                  <a:lnTo>
                    <a:pt x="5577" y="1008"/>
                  </a:lnTo>
                  <a:cubicBezTo>
                    <a:pt x="5577" y="450"/>
                    <a:pt x="5143" y="0"/>
                    <a:pt x="4586" y="0"/>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316;p117">
              <a:extLst>
                <a:ext uri="{FF2B5EF4-FFF2-40B4-BE49-F238E27FC236}">
                  <a16:creationId xmlns:a16="http://schemas.microsoft.com/office/drawing/2014/main" id="{AEA6811A-3C6F-C4F0-B880-9E0267049770}"/>
                </a:ext>
              </a:extLst>
            </p:cNvPr>
            <p:cNvSpPr/>
            <p:nvPr/>
          </p:nvSpPr>
          <p:spPr>
            <a:xfrm>
              <a:off x="1957200" y="2824525"/>
              <a:ext cx="70500" cy="25825"/>
            </a:xfrm>
            <a:custGeom>
              <a:avLst/>
              <a:gdLst/>
              <a:ahLst/>
              <a:cxnLst/>
              <a:rect l="l" t="t" r="r" b="b"/>
              <a:pathLst>
                <a:path w="2820" h="1033" extrusionOk="0">
                  <a:moveTo>
                    <a:pt x="333" y="0"/>
                  </a:moveTo>
                  <a:cubicBezTo>
                    <a:pt x="265" y="0"/>
                    <a:pt x="196" y="24"/>
                    <a:pt x="140" y="72"/>
                  </a:cubicBezTo>
                  <a:cubicBezTo>
                    <a:pt x="17" y="181"/>
                    <a:pt x="0" y="367"/>
                    <a:pt x="109" y="491"/>
                  </a:cubicBezTo>
                  <a:cubicBezTo>
                    <a:pt x="403" y="832"/>
                    <a:pt x="884" y="1033"/>
                    <a:pt x="1411" y="1033"/>
                  </a:cubicBezTo>
                  <a:cubicBezTo>
                    <a:pt x="1921" y="1033"/>
                    <a:pt x="2417" y="832"/>
                    <a:pt x="2712" y="491"/>
                  </a:cubicBezTo>
                  <a:cubicBezTo>
                    <a:pt x="2819" y="367"/>
                    <a:pt x="2805" y="181"/>
                    <a:pt x="2681" y="72"/>
                  </a:cubicBezTo>
                  <a:cubicBezTo>
                    <a:pt x="2625" y="24"/>
                    <a:pt x="2556" y="0"/>
                    <a:pt x="2488" y="0"/>
                  </a:cubicBezTo>
                  <a:cubicBezTo>
                    <a:pt x="2405" y="0"/>
                    <a:pt x="2322" y="35"/>
                    <a:pt x="2262" y="103"/>
                  </a:cubicBezTo>
                  <a:cubicBezTo>
                    <a:pt x="2076" y="320"/>
                    <a:pt x="1751" y="444"/>
                    <a:pt x="1411" y="444"/>
                  </a:cubicBezTo>
                  <a:cubicBezTo>
                    <a:pt x="1070" y="444"/>
                    <a:pt x="729" y="320"/>
                    <a:pt x="558" y="103"/>
                  </a:cubicBezTo>
                  <a:cubicBezTo>
                    <a:pt x="499" y="35"/>
                    <a:pt x="416" y="0"/>
                    <a:pt x="333" y="0"/>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17;p117">
              <a:extLst>
                <a:ext uri="{FF2B5EF4-FFF2-40B4-BE49-F238E27FC236}">
                  <a16:creationId xmlns:a16="http://schemas.microsoft.com/office/drawing/2014/main" id="{D3CA9BB5-5F53-8428-9460-989DEE825A7B}"/>
                </a:ext>
              </a:extLst>
            </p:cNvPr>
            <p:cNvSpPr/>
            <p:nvPr/>
          </p:nvSpPr>
          <p:spPr>
            <a:xfrm>
              <a:off x="1934750" y="2756625"/>
              <a:ext cx="23250" cy="23250"/>
            </a:xfrm>
            <a:custGeom>
              <a:avLst/>
              <a:gdLst/>
              <a:ahLst/>
              <a:cxnLst/>
              <a:rect l="l" t="t" r="r" b="b"/>
              <a:pathLst>
                <a:path w="930" h="930" extrusionOk="0">
                  <a:moveTo>
                    <a:pt x="465" y="0"/>
                  </a:moveTo>
                  <a:cubicBezTo>
                    <a:pt x="202" y="0"/>
                    <a:pt x="0" y="217"/>
                    <a:pt x="0" y="465"/>
                  </a:cubicBezTo>
                  <a:cubicBezTo>
                    <a:pt x="0" y="729"/>
                    <a:pt x="202" y="930"/>
                    <a:pt x="465" y="930"/>
                  </a:cubicBezTo>
                  <a:cubicBezTo>
                    <a:pt x="713" y="930"/>
                    <a:pt x="929" y="729"/>
                    <a:pt x="929" y="465"/>
                  </a:cubicBezTo>
                  <a:cubicBezTo>
                    <a:pt x="929" y="217"/>
                    <a:pt x="713" y="0"/>
                    <a:pt x="465" y="0"/>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318;p117">
              <a:extLst>
                <a:ext uri="{FF2B5EF4-FFF2-40B4-BE49-F238E27FC236}">
                  <a16:creationId xmlns:a16="http://schemas.microsoft.com/office/drawing/2014/main" id="{9885E850-8655-99E8-4BBE-5448D60D9A64}"/>
                </a:ext>
              </a:extLst>
            </p:cNvPr>
            <p:cNvSpPr/>
            <p:nvPr/>
          </p:nvSpPr>
          <p:spPr>
            <a:xfrm>
              <a:off x="2026900" y="2756625"/>
              <a:ext cx="23250" cy="23250"/>
            </a:xfrm>
            <a:custGeom>
              <a:avLst/>
              <a:gdLst/>
              <a:ahLst/>
              <a:cxnLst/>
              <a:rect l="l" t="t" r="r" b="b"/>
              <a:pathLst>
                <a:path w="930" h="930" extrusionOk="0">
                  <a:moveTo>
                    <a:pt x="465" y="0"/>
                  </a:moveTo>
                  <a:cubicBezTo>
                    <a:pt x="202" y="0"/>
                    <a:pt x="0" y="217"/>
                    <a:pt x="0" y="465"/>
                  </a:cubicBezTo>
                  <a:cubicBezTo>
                    <a:pt x="0" y="729"/>
                    <a:pt x="202" y="930"/>
                    <a:pt x="465" y="930"/>
                  </a:cubicBezTo>
                  <a:cubicBezTo>
                    <a:pt x="713" y="930"/>
                    <a:pt x="930" y="729"/>
                    <a:pt x="930" y="465"/>
                  </a:cubicBezTo>
                  <a:cubicBezTo>
                    <a:pt x="930" y="217"/>
                    <a:pt x="713" y="0"/>
                    <a:pt x="465" y="0"/>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319;p117">
              <a:extLst>
                <a:ext uri="{FF2B5EF4-FFF2-40B4-BE49-F238E27FC236}">
                  <a16:creationId xmlns:a16="http://schemas.microsoft.com/office/drawing/2014/main" id="{56C4F8F2-B256-3E2A-DAD7-F9539729A9EE}"/>
                </a:ext>
              </a:extLst>
            </p:cNvPr>
            <p:cNvSpPr/>
            <p:nvPr/>
          </p:nvSpPr>
          <p:spPr>
            <a:xfrm>
              <a:off x="1906475" y="2728375"/>
              <a:ext cx="171975" cy="79800"/>
            </a:xfrm>
            <a:custGeom>
              <a:avLst/>
              <a:gdLst/>
              <a:ahLst/>
              <a:cxnLst/>
              <a:rect l="l" t="t" r="r" b="b"/>
              <a:pathLst>
                <a:path w="6879" h="3192" extrusionOk="0">
                  <a:moveTo>
                    <a:pt x="1596" y="589"/>
                  </a:moveTo>
                  <a:cubicBezTo>
                    <a:pt x="2153" y="589"/>
                    <a:pt x="2603" y="1037"/>
                    <a:pt x="2603" y="1595"/>
                  </a:cubicBezTo>
                  <a:cubicBezTo>
                    <a:pt x="2603" y="2153"/>
                    <a:pt x="2153" y="2602"/>
                    <a:pt x="1596" y="2602"/>
                  </a:cubicBezTo>
                  <a:cubicBezTo>
                    <a:pt x="1038" y="2602"/>
                    <a:pt x="590" y="2153"/>
                    <a:pt x="590" y="1595"/>
                  </a:cubicBezTo>
                  <a:cubicBezTo>
                    <a:pt x="590" y="1037"/>
                    <a:pt x="1038" y="589"/>
                    <a:pt x="1596" y="589"/>
                  </a:cubicBezTo>
                  <a:close/>
                  <a:moveTo>
                    <a:pt x="5282" y="589"/>
                  </a:moveTo>
                  <a:cubicBezTo>
                    <a:pt x="5840" y="589"/>
                    <a:pt x="6290" y="1037"/>
                    <a:pt x="6290" y="1595"/>
                  </a:cubicBezTo>
                  <a:cubicBezTo>
                    <a:pt x="6290" y="2153"/>
                    <a:pt x="5840" y="2602"/>
                    <a:pt x="5282" y="2602"/>
                  </a:cubicBezTo>
                  <a:cubicBezTo>
                    <a:pt x="4725" y="2602"/>
                    <a:pt x="4276" y="2153"/>
                    <a:pt x="4276" y="1595"/>
                  </a:cubicBezTo>
                  <a:cubicBezTo>
                    <a:pt x="4276" y="1037"/>
                    <a:pt x="4725" y="589"/>
                    <a:pt x="5282" y="589"/>
                  </a:cubicBezTo>
                  <a:close/>
                  <a:moveTo>
                    <a:pt x="1596" y="0"/>
                  </a:moveTo>
                  <a:cubicBezTo>
                    <a:pt x="713" y="0"/>
                    <a:pt x="1" y="713"/>
                    <a:pt x="1" y="1595"/>
                  </a:cubicBezTo>
                  <a:cubicBezTo>
                    <a:pt x="1" y="2479"/>
                    <a:pt x="713" y="3191"/>
                    <a:pt x="1596" y="3191"/>
                  </a:cubicBezTo>
                  <a:cubicBezTo>
                    <a:pt x="2370" y="3191"/>
                    <a:pt x="3021" y="2633"/>
                    <a:pt x="3161" y="1890"/>
                  </a:cubicBezTo>
                  <a:lnTo>
                    <a:pt x="3702" y="1890"/>
                  </a:lnTo>
                  <a:cubicBezTo>
                    <a:pt x="3842" y="2633"/>
                    <a:pt x="4493" y="3191"/>
                    <a:pt x="5282" y="3191"/>
                  </a:cubicBezTo>
                  <a:cubicBezTo>
                    <a:pt x="6166" y="3191"/>
                    <a:pt x="6878" y="2479"/>
                    <a:pt x="6878" y="1595"/>
                  </a:cubicBezTo>
                  <a:cubicBezTo>
                    <a:pt x="6878" y="713"/>
                    <a:pt x="6166" y="0"/>
                    <a:pt x="5282" y="0"/>
                  </a:cubicBezTo>
                  <a:cubicBezTo>
                    <a:pt x="4493" y="0"/>
                    <a:pt x="3842" y="558"/>
                    <a:pt x="3702" y="1301"/>
                  </a:cubicBezTo>
                  <a:lnTo>
                    <a:pt x="3161" y="1301"/>
                  </a:lnTo>
                  <a:cubicBezTo>
                    <a:pt x="3021" y="558"/>
                    <a:pt x="2370" y="0"/>
                    <a:pt x="1596" y="0"/>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6472;p116">
            <a:extLst>
              <a:ext uri="{FF2B5EF4-FFF2-40B4-BE49-F238E27FC236}">
                <a16:creationId xmlns:a16="http://schemas.microsoft.com/office/drawing/2014/main" id="{608010D2-33DC-8BC8-5D7A-5ED26365F9E2}"/>
              </a:ext>
            </a:extLst>
          </p:cNvPr>
          <p:cNvGrpSpPr/>
          <p:nvPr/>
        </p:nvGrpSpPr>
        <p:grpSpPr>
          <a:xfrm>
            <a:off x="3766835" y="1814013"/>
            <a:ext cx="318842" cy="352821"/>
            <a:chOff x="490025" y="1937970"/>
            <a:chExt cx="367245" cy="406382"/>
          </a:xfrm>
        </p:grpSpPr>
        <p:sp>
          <p:nvSpPr>
            <p:cNvPr id="31" name="Google Shape;6473;p116">
              <a:extLst>
                <a:ext uri="{FF2B5EF4-FFF2-40B4-BE49-F238E27FC236}">
                  <a16:creationId xmlns:a16="http://schemas.microsoft.com/office/drawing/2014/main" id="{E167D57D-9C66-9B99-ED24-1AB5F40A3C39}"/>
                </a:ext>
              </a:extLst>
            </p:cNvPr>
            <p:cNvSpPr/>
            <p:nvPr/>
          </p:nvSpPr>
          <p:spPr>
            <a:xfrm>
              <a:off x="779672" y="2012878"/>
              <a:ext cx="49740" cy="52400"/>
            </a:xfrm>
            <a:custGeom>
              <a:avLst/>
              <a:gdLst/>
              <a:ahLst/>
              <a:cxnLst/>
              <a:rect l="l" t="t" r="r" b="b"/>
              <a:pathLst>
                <a:path w="1739" h="1832" extrusionOk="0">
                  <a:moveTo>
                    <a:pt x="1160" y="1"/>
                  </a:moveTo>
                  <a:lnTo>
                    <a:pt x="1" y="1252"/>
                  </a:lnTo>
                  <a:lnTo>
                    <a:pt x="580" y="1831"/>
                  </a:lnTo>
                  <a:lnTo>
                    <a:pt x="1739" y="580"/>
                  </a:lnTo>
                  <a:lnTo>
                    <a:pt x="1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474;p116">
              <a:extLst>
                <a:ext uri="{FF2B5EF4-FFF2-40B4-BE49-F238E27FC236}">
                  <a16:creationId xmlns:a16="http://schemas.microsoft.com/office/drawing/2014/main" id="{B4C48F12-7627-2EBE-11EC-FC2A38C34EFD}"/>
                </a:ext>
              </a:extLst>
            </p:cNvPr>
            <p:cNvSpPr/>
            <p:nvPr/>
          </p:nvSpPr>
          <p:spPr>
            <a:xfrm>
              <a:off x="514537" y="2012878"/>
              <a:ext cx="53058" cy="52400"/>
            </a:xfrm>
            <a:custGeom>
              <a:avLst/>
              <a:gdLst/>
              <a:ahLst/>
              <a:cxnLst/>
              <a:rect l="l" t="t" r="r" b="b"/>
              <a:pathLst>
                <a:path w="1855" h="1832" extrusionOk="0">
                  <a:moveTo>
                    <a:pt x="696" y="1"/>
                  </a:moveTo>
                  <a:lnTo>
                    <a:pt x="1" y="580"/>
                  </a:lnTo>
                  <a:lnTo>
                    <a:pt x="1275" y="1831"/>
                  </a:lnTo>
                  <a:lnTo>
                    <a:pt x="1855" y="1252"/>
                  </a:lnTo>
                  <a:lnTo>
                    <a:pt x="6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475;p116">
              <a:extLst>
                <a:ext uri="{FF2B5EF4-FFF2-40B4-BE49-F238E27FC236}">
                  <a16:creationId xmlns:a16="http://schemas.microsoft.com/office/drawing/2014/main" id="{F6385856-4D94-BCB0-4BC3-AB2D9944EB34}"/>
                </a:ext>
              </a:extLst>
            </p:cNvPr>
            <p:cNvSpPr/>
            <p:nvPr/>
          </p:nvSpPr>
          <p:spPr>
            <a:xfrm>
              <a:off x="788310" y="1987680"/>
              <a:ext cx="68961" cy="66329"/>
            </a:xfrm>
            <a:custGeom>
              <a:avLst/>
              <a:gdLst/>
              <a:ahLst/>
              <a:cxnLst/>
              <a:rect l="l" t="t" r="r" b="b"/>
              <a:pathLst>
                <a:path w="2411" h="2319" extrusionOk="0">
                  <a:moveTo>
                    <a:pt x="580" y="1"/>
                  </a:moveTo>
                  <a:lnTo>
                    <a:pt x="0" y="580"/>
                  </a:lnTo>
                  <a:lnTo>
                    <a:pt x="1831" y="2318"/>
                  </a:lnTo>
                  <a:lnTo>
                    <a:pt x="2410" y="1739"/>
                  </a:lnTo>
                  <a:lnTo>
                    <a:pt x="5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476;p116">
              <a:extLst>
                <a:ext uri="{FF2B5EF4-FFF2-40B4-BE49-F238E27FC236}">
                  <a16:creationId xmlns:a16="http://schemas.microsoft.com/office/drawing/2014/main" id="{1A1F80D4-9A5F-B0C5-AFD1-8555A6DF80CF}"/>
                </a:ext>
              </a:extLst>
            </p:cNvPr>
            <p:cNvSpPr/>
            <p:nvPr/>
          </p:nvSpPr>
          <p:spPr>
            <a:xfrm>
              <a:off x="490025" y="1987680"/>
              <a:ext cx="68961" cy="66329"/>
            </a:xfrm>
            <a:custGeom>
              <a:avLst/>
              <a:gdLst/>
              <a:ahLst/>
              <a:cxnLst/>
              <a:rect l="l" t="t" r="r" b="b"/>
              <a:pathLst>
                <a:path w="2411" h="2319" extrusionOk="0">
                  <a:moveTo>
                    <a:pt x="1831" y="1"/>
                  </a:moveTo>
                  <a:lnTo>
                    <a:pt x="0" y="1739"/>
                  </a:lnTo>
                  <a:lnTo>
                    <a:pt x="580" y="2318"/>
                  </a:lnTo>
                  <a:lnTo>
                    <a:pt x="2411" y="580"/>
                  </a:lnTo>
                  <a:lnTo>
                    <a:pt x="18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477;p116">
              <a:extLst>
                <a:ext uri="{FF2B5EF4-FFF2-40B4-BE49-F238E27FC236}">
                  <a16:creationId xmlns:a16="http://schemas.microsoft.com/office/drawing/2014/main" id="{7EDB6780-D11E-852B-74CB-3BB3439F27EC}"/>
                </a:ext>
              </a:extLst>
            </p:cNvPr>
            <p:cNvSpPr/>
            <p:nvPr/>
          </p:nvSpPr>
          <p:spPr>
            <a:xfrm>
              <a:off x="658373" y="1949239"/>
              <a:ext cx="55060" cy="85550"/>
            </a:xfrm>
            <a:custGeom>
              <a:avLst/>
              <a:gdLst/>
              <a:ahLst/>
              <a:cxnLst/>
              <a:rect l="l" t="t" r="r" b="b"/>
              <a:pathLst>
                <a:path w="1925" h="2991" extrusionOk="0">
                  <a:moveTo>
                    <a:pt x="1" y="1"/>
                  </a:moveTo>
                  <a:lnTo>
                    <a:pt x="487" y="2990"/>
                  </a:lnTo>
                  <a:lnTo>
                    <a:pt x="1924" y="2990"/>
                  </a:lnTo>
                  <a:lnTo>
                    <a:pt x="19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478;p116">
              <a:extLst>
                <a:ext uri="{FF2B5EF4-FFF2-40B4-BE49-F238E27FC236}">
                  <a16:creationId xmlns:a16="http://schemas.microsoft.com/office/drawing/2014/main" id="{44F5F41B-D33E-AE2D-D07D-6B982C441F32}"/>
                </a:ext>
              </a:extLst>
            </p:cNvPr>
            <p:cNvSpPr/>
            <p:nvPr/>
          </p:nvSpPr>
          <p:spPr>
            <a:xfrm>
              <a:off x="633862" y="1949239"/>
              <a:ext cx="38470" cy="85550"/>
            </a:xfrm>
            <a:custGeom>
              <a:avLst/>
              <a:gdLst/>
              <a:ahLst/>
              <a:cxnLst/>
              <a:rect l="l" t="t" r="r" b="b"/>
              <a:pathLst>
                <a:path w="1345" h="2991" extrusionOk="0">
                  <a:moveTo>
                    <a:pt x="0" y="1"/>
                  </a:moveTo>
                  <a:lnTo>
                    <a:pt x="0" y="2990"/>
                  </a:lnTo>
                  <a:lnTo>
                    <a:pt x="1344" y="2990"/>
                  </a:lnTo>
                  <a:lnTo>
                    <a:pt x="13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479;p116">
              <a:extLst>
                <a:ext uri="{FF2B5EF4-FFF2-40B4-BE49-F238E27FC236}">
                  <a16:creationId xmlns:a16="http://schemas.microsoft.com/office/drawing/2014/main" id="{FE8D1ADF-C537-9C56-62C7-64A42605D1F4}"/>
                </a:ext>
              </a:extLst>
            </p:cNvPr>
            <p:cNvSpPr/>
            <p:nvPr/>
          </p:nvSpPr>
          <p:spPr>
            <a:xfrm>
              <a:off x="658373" y="1996317"/>
              <a:ext cx="190950" cy="348035"/>
            </a:xfrm>
            <a:custGeom>
              <a:avLst/>
              <a:gdLst/>
              <a:ahLst/>
              <a:cxnLst/>
              <a:rect l="l" t="t" r="r" b="b"/>
              <a:pathLst>
                <a:path w="6676" h="12168" extrusionOk="0">
                  <a:moveTo>
                    <a:pt x="487" y="0"/>
                  </a:moveTo>
                  <a:lnTo>
                    <a:pt x="1" y="6072"/>
                  </a:lnTo>
                  <a:lnTo>
                    <a:pt x="487" y="12167"/>
                  </a:lnTo>
                  <a:cubicBezTo>
                    <a:pt x="2133" y="12167"/>
                    <a:pt x="3662" y="11588"/>
                    <a:pt x="4821" y="10429"/>
                  </a:cubicBezTo>
                  <a:cubicBezTo>
                    <a:pt x="5980" y="9270"/>
                    <a:pt x="6675" y="7718"/>
                    <a:pt x="6675" y="6072"/>
                  </a:cubicBezTo>
                  <a:cubicBezTo>
                    <a:pt x="6675" y="4450"/>
                    <a:pt x="5980" y="2897"/>
                    <a:pt x="4821" y="1738"/>
                  </a:cubicBezTo>
                  <a:cubicBezTo>
                    <a:pt x="3662" y="580"/>
                    <a:pt x="2133"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480;p116">
              <a:extLst>
                <a:ext uri="{FF2B5EF4-FFF2-40B4-BE49-F238E27FC236}">
                  <a16:creationId xmlns:a16="http://schemas.microsoft.com/office/drawing/2014/main" id="{7AD82E9F-954F-58AE-D88C-599DD98D51EF}"/>
                </a:ext>
              </a:extLst>
            </p:cNvPr>
            <p:cNvSpPr/>
            <p:nvPr/>
          </p:nvSpPr>
          <p:spPr>
            <a:xfrm>
              <a:off x="497977" y="1996317"/>
              <a:ext cx="174361" cy="348035"/>
            </a:xfrm>
            <a:custGeom>
              <a:avLst/>
              <a:gdLst/>
              <a:ahLst/>
              <a:cxnLst/>
              <a:rect l="l" t="t" r="r" b="b"/>
              <a:pathLst>
                <a:path w="6096" h="12168" extrusionOk="0">
                  <a:moveTo>
                    <a:pt x="6095" y="0"/>
                  </a:moveTo>
                  <a:cubicBezTo>
                    <a:pt x="4543" y="0"/>
                    <a:pt x="3013" y="580"/>
                    <a:pt x="1854" y="1738"/>
                  </a:cubicBezTo>
                  <a:cubicBezTo>
                    <a:pt x="696" y="2897"/>
                    <a:pt x="0" y="4450"/>
                    <a:pt x="0" y="6072"/>
                  </a:cubicBezTo>
                  <a:cubicBezTo>
                    <a:pt x="0" y="7718"/>
                    <a:pt x="696" y="9270"/>
                    <a:pt x="1854" y="10429"/>
                  </a:cubicBezTo>
                  <a:cubicBezTo>
                    <a:pt x="3013" y="11588"/>
                    <a:pt x="4543" y="12167"/>
                    <a:pt x="6095" y="12167"/>
                  </a:cubicBezTo>
                  <a:lnTo>
                    <a:pt x="60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481;p116">
              <a:extLst>
                <a:ext uri="{FF2B5EF4-FFF2-40B4-BE49-F238E27FC236}">
                  <a16:creationId xmlns:a16="http://schemas.microsoft.com/office/drawing/2014/main" id="{A3A59090-9DAF-BB99-5760-7FF3A8144A62}"/>
                </a:ext>
              </a:extLst>
            </p:cNvPr>
            <p:cNvSpPr/>
            <p:nvPr/>
          </p:nvSpPr>
          <p:spPr>
            <a:xfrm>
              <a:off x="658373" y="2153397"/>
              <a:ext cx="143871" cy="146531"/>
            </a:xfrm>
            <a:custGeom>
              <a:avLst/>
              <a:gdLst/>
              <a:ahLst/>
              <a:cxnLst/>
              <a:rect l="l" t="t" r="r" b="b"/>
              <a:pathLst>
                <a:path w="5030" h="5123" extrusionOk="0">
                  <a:moveTo>
                    <a:pt x="1" y="1"/>
                  </a:moveTo>
                  <a:lnTo>
                    <a:pt x="487" y="5122"/>
                  </a:lnTo>
                  <a:cubicBezTo>
                    <a:pt x="2990" y="5122"/>
                    <a:pt x="5030" y="3106"/>
                    <a:pt x="5030" y="580"/>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482;p116">
              <a:extLst>
                <a:ext uri="{FF2B5EF4-FFF2-40B4-BE49-F238E27FC236}">
                  <a16:creationId xmlns:a16="http://schemas.microsoft.com/office/drawing/2014/main" id="{D8D3D408-7EB6-0299-A2F5-2568CBC6F20E}"/>
                </a:ext>
              </a:extLst>
            </p:cNvPr>
            <p:cNvSpPr/>
            <p:nvPr/>
          </p:nvSpPr>
          <p:spPr>
            <a:xfrm>
              <a:off x="658373" y="2043367"/>
              <a:ext cx="143871" cy="126652"/>
            </a:xfrm>
            <a:custGeom>
              <a:avLst/>
              <a:gdLst/>
              <a:ahLst/>
              <a:cxnLst/>
              <a:rect l="l" t="t" r="r" b="b"/>
              <a:pathLst>
                <a:path w="5030" h="4428" extrusionOk="0">
                  <a:moveTo>
                    <a:pt x="487" y="1"/>
                  </a:moveTo>
                  <a:lnTo>
                    <a:pt x="1" y="4427"/>
                  </a:lnTo>
                  <a:lnTo>
                    <a:pt x="5030" y="4427"/>
                  </a:lnTo>
                  <a:cubicBezTo>
                    <a:pt x="5030" y="1924"/>
                    <a:pt x="2990"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483;p116">
              <a:extLst>
                <a:ext uri="{FF2B5EF4-FFF2-40B4-BE49-F238E27FC236}">
                  <a16:creationId xmlns:a16="http://schemas.microsoft.com/office/drawing/2014/main" id="{DDB69EB0-7B27-2A9B-90BB-ECD551E1B1DE}"/>
                </a:ext>
              </a:extLst>
            </p:cNvPr>
            <p:cNvSpPr/>
            <p:nvPr/>
          </p:nvSpPr>
          <p:spPr>
            <a:xfrm>
              <a:off x="667011" y="1937970"/>
              <a:ext cx="71592" cy="25227"/>
            </a:xfrm>
            <a:custGeom>
              <a:avLst/>
              <a:gdLst/>
              <a:ahLst/>
              <a:cxnLst/>
              <a:rect l="l" t="t" r="r" b="b"/>
              <a:pathLst>
                <a:path w="2503" h="882" extrusionOk="0">
                  <a:moveTo>
                    <a:pt x="185" y="1"/>
                  </a:moveTo>
                  <a:lnTo>
                    <a:pt x="0" y="395"/>
                  </a:lnTo>
                  <a:lnTo>
                    <a:pt x="185" y="882"/>
                  </a:lnTo>
                  <a:lnTo>
                    <a:pt x="2503" y="882"/>
                  </a:lnTo>
                  <a:lnTo>
                    <a:pt x="25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484;p116">
              <a:extLst>
                <a:ext uri="{FF2B5EF4-FFF2-40B4-BE49-F238E27FC236}">
                  <a16:creationId xmlns:a16="http://schemas.microsoft.com/office/drawing/2014/main" id="{E6A94F09-6B92-3157-B65B-95C718CD11A0}"/>
                </a:ext>
              </a:extLst>
            </p:cNvPr>
            <p:cNvSpPr/>
            <p:nvPr/>
          </p:nvSpPr>
          <p:spPr>
            <a:xfrm>
              <a:off x="608664" y="1937970"/>
              <a:ext cx="63669" cy="25227"/>
            </a:xfrm>
            <a:custGeom>
              <a:avLst/>
              <a:gdLst/>
              <a:ahLst/>
              <a:cxnLst/>
              <a:rect l="l" t="t" r="r" b="b"/>
              <a:pathLst>
                <a:path w="2226" h="882" extrusionOk="0">
                  <a:moveTo>
                    <a:pt x="1" y="1"/>
                  </a:moveTo>
                  <a:lnTo>
                    <a:pt x="1" y="882"/>
                  </a:lnTo>
                  <a:lnTo>
                    <a:pt x="2225" y="882"/>
                  </a:lnTo>
                  <a:lnTo>
                    <a:pt x="22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485;p116">
              <a:extLst>
                <a:ext uri="{FF2B5EF4-FFF2-40B4-BE49-F238E27FC236}">
                  <a16:creationId xmlns:a16="http://schemas.microsoft.com/office/drawing/2014/main" id="{520D6A04-1765-FC6C-4BD0-220181799199}"/>
                </a:ext>
              </a:extLst>
            </p:cNvPr>
            <p:cNvSpPr/>
            <p:nvPr/>
          </p:nvSpPr>
          <p:spPr>
            <a:xfrm>
              <a:off x="545026" y="2043367"/>
              <a:ext cx="127310" cy="256564"/>
            </a:xfrm>
            <a:custGeom>
              <a:avLst/>
              <a:gdLst/>
              <a:ahLst/>
              <a:cxnLst/>
              <a:rect l="l" t="t" r="r" b="b"/>
              <a:pathLst>
                <a:path w="4451" h="8970" extrusionOk="0">
                  <a:moveTo>
                    <a:pt x="4450" y="1"/>
                  </a:moveTo>
                  <a:cubicBezTo>
                    <a:pt x="2040" y="1"/>
                    <a:pt x="1" y="1924"/>
                    <a:pt x="1" y="4427"/>
                  </a:cubicBezTo>
                  <a:cubicBezTo>
                    <a:pt x="1" y="6953"/>
                    <a:pt x="2040" y="8969"/>
                    <a:pt x="4450" y="8969"/>
                  </a:cubicBezTo>
                  <a:lnTo>
                    <a:pt x="44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486;p116">
              <a:extLst>
                <a:ext uri="{FF2B5EF4-FFF2-40B4-BE49-F238E27FC236}">
                  <a16:creationId xmlns:a16="http://schemas.microsoft.com/office/drawing/2014/main" id="{9EA46696-67CB-06A0-C186-092BC12F27B0}"/>
                </a:ext>
              </a:extLst>
            </p:cNvPr>
            <p:cNvSpPr/>
            <p:nvPr/>
          </p:nvSpPr>
          <p:spPr>
            <a:xfrm>
              <a:off x="658373" y="2134177"/>
              <a:ext cx="49740" cy="72279"/>
            </a:xfrm>
            <a:custGeom>
              <a:avLst/>
              <a:gdLst/>
              <a:ahLst/>
              <a:cxnLst/>
              <a:rect l="l" t="t" r="r" b="b"/>
              <a:pathLst>
                <a:path w="1739" h="2527" extrusionOk="0">
                  <a:moveTo>
                    <a:pt x="487" y="1"/>
                  </a:moveTo>
                  <a:lnTo>
                    <a:pt x="1" y="1252"/>
                  </a:lnTo>
                  <a:lnTo>
                    <a:pt x="487" y="2527"/>
                  </a:lnTo>
                  <a:cubicBezTo>
                    <a:pt x="1252" y="2527"/>
                    <a:pt x="1739" y="1947"/>
                    <a:pt x="1739" y="1252"/>
                  </a:cubicBezTo>
                  <a:cubicBezTo>
                    <a:pt x="1739" y="580"/>
                    <a:pt x="1252" y="1"/>
                    <a:pt x="4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487;p116">
              <a:extLst>
                <a:ext uri="{FF2B5EF4-FFF2-40B4-BE49-F238E27FC236}">
                  <a16:creationId xmlns:a16="http://schemas.microsoft.com/office/drawing/2014/main" id="{089C38FA-20E0-C3EF-CED9-3841D59E2728}"/>
                </a:ext>
              </a:extLst>
            </p:cNvPr>
            <p:cNvSpPr/>
            <p:nvPr/>
          </p:nvSpPr>
          <p:spPr>
            <a:xfrm>
              <a:off x="639153" y="2134177"/>
              <a:ext cx="33179" cy="72279"/>
            </a:xfrm>
            <a:custGeom>
              <a:avLst/>
              <a:gdLst/>
              <a:ahLst/>
              <a:cxnLst/>
              <a:rect l="l" t="t" r="r" b="b"/>
              <a:pathLst>
                <a:path w="1160" h="2527" extrusionOk="0">
                  <a:moveTo>
                    <a:pt x="1159" y="1"/>
                  </a:moveTo>
                  <a:cubicBezTo>
                    <a:pt x="487" y="1"/>
                    <a:pt x="1" y="580"/>
                    <a:pt x="1" y="1252"/>
                  </a:cubicBezTo>
                  <a:cubicBezTo>
                    <a:pt x="1" y="1947"/>
                    <a:pt x="487" y="2527"/>
                    <a:pt x="1159" y="2527"/>
                  </a:cubicBezTo>
                  <a:lnTo>
                    <a:pt x="1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794;p58">
            <a:extLst>
              <a:ext uri="{FF2B5EF4-FFF2-40B4-BE49-F238E27FC236}">
                <a16:creationId xmlns:a16="http://schemas.microsoft.com/office/drawing/2014/main" id="{4E9D621F-BCFD-391A-342E-5D064FDE7255}"/>
              </a:ext>
            </a:extLst>
          </p:cNvPr>
          <p:cNvSpPr txBox="1">
            <a:spLocks/>
          </p:cNvSpPr>
          <p:nvPr/>
        </p:nvSpPr>
        <p:spPr>
          <a:xfrm>
            <a:off x="846528" y="97218"/>
            <a:ext cx="1066200" cy="277800"/>
          </a:xfrm>
          <a:prstGeom prst="rect">
            <a:avLst/>
          </a:prstGeom>
          <a:noFill/>
          <a:ln>
            <a:noFill/>
          </a:ln>
        </p:spPr>
        <p:txBody>
          <a:bodyPr spcFirstLastPara="1" wrap="square" lIns="0"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Code"/>
              <a:buNone/>
              <a:defRPr sz="16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l"/>
            <a:r>
              <a:rPr lang="en-US" sz="1000" dirty="0">
                <a:latin typeface="Oswald"/>
                <a:ea typeface="Oswald"/>
                <a:cs typeface="Oswald"/>
                <a:sym typeface="Oswald"/>
              </a:rPr>
              <a:t>score.</a:t>
            </a:r>
            <a:r>
              <a:rPr lang="en-US" sz="1000" i="1" dirty="0">
                <a:latin typeface="Oswald"/>
                <a:ea typeface="Oswald"/>
                <a:cs typeface="Oswald"/>
                <a:sym typeface="Oswald"/>
              </a:rPr>
              <a:t>it</a:t>
            </a:r>
          </a:p>
        </p:txBody>
      </p:sp>
      <p:pic>
        <p:nvPicPr>
          <p:cNvPr id="48" name="Picture 47">
            <a:extLst>
              <a:ext uri="{FF2B5EF4-FFF2-40B4-BE49-F238E27FC236}">
                <a16:creationId xmlns:a16="http://schemas.microsoft.com/office/drawing/2014/main" id="{9F3F1F5B-9EB1-F0FD-2468-B7D6B971C2B5}"/>
              </a:ext>
            </a:extLst>
          </p:cNvPr>
          <p:cNvPicPr>
            <a:picLocks noChangeAspect="1"/>
          </p:cNvPicPr>
          <p:nvPr/>
        </p:nvPicPr>
        <p:blipFill>
          <a:blip r:embed="rId4"/>
          <a:stretch>
            <a:fillRect/>
          </a:stretch>
        </p:blipFill>
        <p:spPr>
          <a:xfrm>
            <a:off x="563894" y="165354"/>
            <a:ext cx="217905" cy="141521"/>
          </a:xfrm>
          <a:prstGeom prst="rect">
            <a:avLst/>
          </a:prstGeom>
        </p:spPr>
      </p:pic>
      <p:sp>
        <p:nvSpPr>
          <p:cNvPr id="49" name="Google Shape;202;p16">
            <a:hlinkClick r:id="rId5" action="ppaction://hlinksldjump"/>
            <a:extLst>
              <a:ext uri="{FF2B5EF4-FFF2-40B4-BE49-F238E27FC236}">
                <a16:creationId xmlns:a16="http://schemas.microsoft.com/office/drawing/2014/main" id="{6DEDAC1E-336D-D0EA-64DB-5C83026C8432}"/>
              </a:ext>
            </a:extLst>
          </p:cNvPr>
          <p:cNvSpPr txBox="1">
            <a:spLocks/>
          </p:cNvSpPr>
          <p:nvPr/>
        </p:nvSpPr>
        <p:spPr>
          <a:xfrm>
            <a:off x="7791350" y="4755900"/>
            <a:ext cx="1066200"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Oswald"/>
              <a:buNone/>
              <a:defRPr sz="50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9pPr>
          </a:lstStyle>
          <a:p>
            <a:pPr algn="r"/>
            <a:r>
              <a:rPr lang="en-US" sz="1000" dirty="0">
                <a:solidFill>
                  <a:schemeClr val="dk2"/>
                </a:solidFill>
              </a:rPr>
              <a:t>LEADS SCORE APP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grpSp>
        <p:nvGrpSpPr>
          <p:cNvPr id="827" name="Google Shape;827;p59"/>
          <p:cNvGrpSpPr/>
          <p:nvPr/>
        </p:nvGrpSpPr>
        <p:grpSpPr>
          <a:xfrm>
            <a:off x="299286" y="189025"/>
            <a:ext cx="133205" cy="119344"/>
            <a:chOff x="222150" y="185025"/>
            <a:chExt cx="170100" cy="152400"/>
          </a:xfrm>
        </p:grpSpPr>
        <p:cxnSp>
          <p:nvCxnSpPr>
            <p:cNvPr id="828" name="Google Shape;828;p59"/>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829" name="Google Shape;829;p59"/>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830" name="Google Shape;830;p59"/>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831" name="Google Shape;831;p59"/>
          <p:cNvGrpSpPr/>
          <p:nvPr/>
        </p:nvGrpSpPr>
        <p:grpSpPr>
          <a:xfrm>
            <a:off x="286625" y="3999999"/>
            <a:ext cx="145867" cy="958251"/>
            <a:chOff x="286625" y="3923799"/>
            <a:chExt cx="145867" cy="958251"/>
          </a:xfrm>
        </p:grpSpPr>
        <p:sp>
          <p:nvSpPr>
            <p:cNvPr id="832" name="Google Shape;832;p59"/>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3" name="Google Shape;833;p59"/>
            <p:cNvGrpSpPr/>
            <p:nvPr/>
          </p:nvGrpSpPr>
          <p:grpSpPr>
            <a:xfrm>
              <a:off x="298112" y="4342643"/>
              <a:ext cx="110182" cy="126862"/>
              <a:chOff x="281100" y="2027800"/>
              <a:chExt cx="140700" cy="162000"/>
            </a:xfrm>
          </p:grpSpPr>
          <p:sp>
            <p:nvSpPr>
              <p:cNvPr id="834" name="Google Shape;834;p59"/>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59"/>
              <p:cNvGrpSpPr/>
              <p:nvPr/>
            </p:nvGrpSpPr>
            <p:grpSpPr>
              <a:xfrm>
                <a:off x="308875" y="2088450"/>
                <a:ext cx="85200" cy="40700"/>
                <a:chOff x="308875" y="2087000"/>
                <a:chExt cx="85200" cy="40700"/>
              </a:xfrm>
            </p:grpSpPr>
            <p:cxnSp>
              <p:nvCxnSpPr>
                <p:cNvPr id="836" name="Google Shape;836;p59"/>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837" name="Google Shape;837;p59"/>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838" name="Google Shape;838;p59"/>
            <p:cNvGrpSpPr/>
            <p:nvPr/>
          </p:nvGrpSpPr>
          <p:grpSpPr>
            <a:xfrm>
              <a:off x="286625" y="3923799"/>
              <a:ext cx="133200" cy="133200"/>
              <a:chOff x="286625" y="3648899"/>
              <a:chExt cx="133200" cy="133200"/>
            </a:xfrm>
          </p:grpSpPr>
          <p:sp>
            <p:nvSpPr>
              <p:cNvPr id="839" name="Google Shape;839;p59"/>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9"/>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2" name="Google Shape;842;p59">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9">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9"/>
          <p:cNvSpPr txBox="1">
            <a:spLocks noGrp="1"/>
          </p:cNvSpPr>
          <p:nvPr>
            <p:ph type="title"/>
          </p:nvPr>
        </p:nvSpPr>
        <p:spPr>
          <a:xfrm>
            <a:off x="894700" y="1266475"/>
            <a:ext cx="3897600" cy="130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/THANK YOU!</a:t>
            </a:r>
            <a:endParaRPr sz="5400" dirty="0"/>
          </a:p>
        </p:txBody>
      </p:sp>
      <p:sp>
        <p:nvSpPr>
          <p:cNvPr id="845" name="Google Shape;845;p59"/>
          <p:cNvSpPr txBox="1">
            <a:spLocks noGrp="1"/>
          </p:cNvSpPr>
          <p:nvPr>
            <p:ph type="subTitle" idx="1"/>
          </p:nvPr>
        </p:nvSpPr>
        <p:spPr>
          <a:xfrm>
            <a:off x="999567" y="2307124"/>
            <a:ext cx="3897600" cy="38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Any question?</a:t>
            </a:r>
            <a:endParaRPr b="1" dirty="0"/>
          </a:p>
        </p:txBody>
      </p:sp>
      <p:cxnSp>
        <p:nvCxnSpPr>
          <p:cNvPr id="846" name="Google Shape;846;p59">
            <a:hlinkClick r:id="" action="ppaction://hlinkshowjump?jump=nextslide"/>
          </p:cNvPr>
          <p:cNvCxnSpPr/>
          <p:nvPr/>
        </p:nvCxnSpPr>
        <p:spPr>
          <a:xfrm>
            <a:off x="1018775" y="4154011"/>
            <a:ext cx="740100" cy="0"/>
          </a:xfrm>
          <a:prstGeom prst="straightConnector1">
            <a:avLst/>
          </a:prstGeom>
          <a:noFill/>
          <a:ln w="9525" cap="flat" cmpd="sng">
            <a:solidFill>
              <a:schemeClr val="dk2"/>
            </a:solidFill>
            <a:prstDash val="solid"/>
            <a:round/>
            <a:headEnd type="none" w="med" len="med"/>
            <a:tailEnd type="stealth" w="med" len="med"/>
          </a:ln>
        </p:spPr>
      </p:cxnSp>
      <p:sp>
        <p:nvSpPr>
          <p:cNvPr id="847" name="Google Shape;847;p59">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9">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9">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0" name="Google Shape;850;p59"/>
          <p:cNvGrpSpPr/>
          <p:nvPr/>
        </p:nvGrpSpPr>
        <p:grpSpPr>
          <a:xfrm>
            <a:off x="4792300" y="1219250"/>
            <a:ext cx="3631025" cy="2622475"/>
            <a:chOff x="4792300" y="1219250"/>
            <a:chExt cx="3631025" cy="2622475"/>
          </a:xfrm>
        </p:grpSpPr>
        <p:sp>
          <p:nvSpPr>
            <p:cNvPr id="851" name="Google Shape;851;p59"/>
            <p:cNvSpPr/>
            <p:nvPr/>
          </p:nvSpPr>
          <p:spPr>
            <a:xfrm>
              <a:off x="5193925" y="1527750"/>
              <a:ext cx="2598000" cy="17196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9"/>
            <p:cNvSpPr/>
            <p:nvPr/>
          </p:nvSpPr>
          <p:spPr>
            <a:xfrm>
              <a:off x="5546150" y="1779750"/>
              <a:ext cx="1111800" cy="1111800"/>
            </a:xfrm>
            <a:prstGeom prst="blockArc">
              <a:avLst>
                <a:gd name="adj1" fmla="val 16541852"/>
                <a:gd name="adj2" fmla="val 16420801"/>
                <a:gd name="adj3" fmla="val 597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9"/>
            <p:cNvSpPr/>
            <p:nvPr/>
          </p:nvSpPr>
          <p:spPr>
            <a:xfrm>
              <a:off x="4792300" y="3005000"/>
              <a:ext cx="1007100" cy="5172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9"/>
            <p:cNvSpPr/>
            <p:nvPr/>
          </p:nvSpPr>
          <p:spPr>
            <a:xfrm>
              <a:off x="7148649" y="1247086"/>
              <a:ext cx="461242" cy="461437"/>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9"/>
            <p:cNvSpPr/>
            <p:nvPr/>
          </p:nvSpPr>
          <p:spPr>
            <a:xfrm>
              <a:off x="4885958" y="315609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6" name="Google Shape;856;p59"/>
            <p:cNvGrpSpPr/>
            <p:nvPr/>
          </p:nvGrpSpPr>
          <p:grpSpPr>
            <a:xfrm>
              <a:off x="6512150" y="1219250"/>
              <a:ext cx="145800" cy="517100"/>
              <a:chOff x="5691750" y="2376338"/>
              <a:chExt cx="145800" cy="517100"/>
            </a:xfrm>
          </p:grpSpPr>
          <p:sp>
            <p:nvSpPr>
              <p:cNvPr id="857" name="Google Shape;857;p59"/>
              <p:cNvSpPr/>
              <p:nvPr/>
            </p:nvSpPr>
            <p:spPr>
              <a:xfrm rot="10800000">
                <a:off x="5691750" y="23763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8" name="Google Shape;858;p59"/>
              <p:cNvGrpSpPr/>
              <p:nvPr/>
            </p:nvGrpSpPr>
            <p:grpSpPr>
              <a:xfrm>
                <a:off x="5691750" y="2571738"/>
                <a:ext cx="145800" cy="321700"/>
                <a:chOff x="5691750" y="2571738"/>
                <a:chExt cx="145800" cy="321700"/>
              </a:xfrm>
            </p:grpSpPr>
            <p:sp>
              <p:nvSpPr>
                <p:cNvPr id="859" name="Google Shape;859;p59"/>
                <p:cNvSpPr/>
                <p:nvPr/>
              </p:nvSpPr>
              <p:spPr>
                <a:xfrm rot="10800000">
                  <a:off x="5691750" y="25717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9"/>
                <p:cNvSpPr/>
                <p:nvPr/>
              </p:nvSpPr>
              <p:spPr>
                <a:xfrm rot="10800000">
                  <a:off x="5691750" y="27671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61" name="Google Shape;861;p59"/>
            <p:cNvSpPr/>
            <p:nvPr/>
          </p:nvSpPr>
          <p:spPr>
            <a:xfrm>
              <a:off x="7357125" y="1972500"/>
              <a:ext cx="1066200" cy="6438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9"/>
            <p:cNvSpPr/>
            <p:nvPr/>
          </p:nvSpPr>
          <p:spPr>
            <a:xfrm>
              <a:off x="6193975" y="3515025"/>
              <a:ext cx="1386600" cy="326700"/>
            </a:xfrm>
            <a:prstGeom prst="roundRect">
              <a:avLst>
                <a:gd name="adj" fmla="val 25222"/>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9"/>
            <p:cNvSpPr/>
            <p:nvPr/>
          </p:nvSpPr>
          <p:spPr>
            <a:xfrm>
              <a:off x="5148350" y="3217691"/>
              <a:ext cx="557400" cy="91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9"/>
            <p:cNvSpPr/>
            <p:nvPr/>
          </p:nvSpPr>
          <p:spPr>
            <a:xfrm>
              <a:off x="5689137" y="3406988"/>
              <a:ext cx="165891" cy="165961"/>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9"/>
            <p:cNvSpPr/>
            <p:nvPr/>
          </p:nvSpPr>
          <p:spPr>
            <a:xfrm>
              <a:off x="5140000" y="1500240"/>
              <a:ext cx="145865" cy="145926"/>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59"/>
            <p:cNvGrpSpPr/>
            <p:nvPr/>
          </p:nvGrpSpPr>
          <p:grpSpPr>
            <a:xfrm rot="10800000">
              <a:off x="7961225" y="2877800"/>
              <a:ext cx="145800" cy="517100"/>
              <a:chOff x="5691750" y="2376338"/>
              <a:chExt cx="145800" cy="517100"/>
            </a:xfrm>
          </p:grpSpPr>
          <p:sp>
            <p:nvSpPr>
              <p:cNvPr id="867" name="Google Shape;867;p59"/>
              <p:cNvSpPr/>
              <p:nvPr/>
            </p:nvSpPr>
            <p:spPr>
              <a:xfrm rot="10800000">
                <a:off x="5691750" y="23763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59"/>
              <p:cNvGrpSpPr/>
              <p:nvPr/>
            </p:nvGrpSpPr>
            <p:grpSpPr>
              <a:xfrm>
                <a:off x="5691750" y="2571738"/>
                <a:ext cx="145800" cy="321700"/>
                <a:chOff x="5691750" y="2571738"/>
                <a:chExt cx="145800" cy="321700"/>
              </a:xfrm>
            </p:grpSpPr>
            <p:sp>
              <p:nvSpPr>
                <p:cNvPr id="869" name="Google Shape;869;p59"/>
                <p:cNvSpPr/>
                <p:nvPr/>
              </p:nvSpPr>
              <p:spPr>
                <a:xfrm rot="10800000">
                  <a:off x="5691750" y="25717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9"/>
                <p:cNvSpPr/>
                <p:nvPr/>
              </p:nvSpPr>
              <p:spPr>
                <a:xfrm rot="10800000">
                  <a:off x="5691750" y="27671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1" name="Google Shape;871;p59"/>
            <p:cNvGrpSpPr/>
            <p:nvPr/>
          </p:nvGrpSpPr>
          <p:grpSpPr>
            <a:xfrm rot="5400000">
              <a:off x="5418375" y="3510275"/>
              <a:ext cx="145800" cy="517100"/>
              <a:chOff x="5691750" y="2376338"/>
              <a:chExt cx="145800" cy="517100"/>
            </a:xfrm>
          </p:grpSpPr>
          <p:sp>
            <p:nvSpPr>
              <p:cNvPr id="872" name="Google Shape;872;p59"/>
              <p:cNvSpPr/>
              <p:nvPr/>
            </p:nvSpPr>
            <p:spPr>
              <a:xfrm rot="10800000">
                <a:off x="5691750" y="23763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59"/>
              <p:cNvGrpSpPr/>
              <p:nvPr/>
            </p:nvGrpSpPr>
            <p:grpSpPr>
              <a:xfrm>
                <a:off x="5691750" y="2571738"/>
                <a:ext cx="145800" cy="321700"/>
                <a:chOff x="5691750" y="2571738"/>
                <a:chExt cx="145800" cy="321700"/>
              </a:xfrm>
            </p:grpSpPr>
            <p:sp>
              <p:nvSpPr>
                <p:cNvPr id="874" name="Google Shape;874;p59"/>
                <p:cNvSpPr/>
                <p:nvPr/>
              </p:nvSpPr>
              <p:spPr>
                <a:xfrm rot="10800000">
                  <a:off x="5691750" y="25717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9"/>
                <p:cNvSpPr/>
                <p:nvPr/>
              </p:nvSpPr>
              <p:spPr>
                <a:xfrm rot="10800000">
                  <a:off x="5691750" y="27671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6" name="Google Shape;876;p59"/>
            <p:cNvSpPr/>
            <p:nvPr/>
          </p:nvSpPr>
          <p:spPr>
            <a:xfrm>
              <a:off x="5148350" y="3217700"/>
              <a:ext cx="397800" cy="91800"/>
            </a:xfrm>
            <a:prstGeom prst="roundRect">
              <a:avLst>
                <a:gd name="adj" fmla="val 50000"/>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9"/>
            <p:cNvSpPr/>
            <p:nvPr/>
          </p:nvSpPr>
          <p:spPr>
            <a:xfrm rot="-5400000">
              <a:off x="7308175" y="2255850"/>
              <a:ext cx="467700" cy="771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9"/>
            <p:cNvSpPr/>
            <p:nvPr/>
          </p:nvSpPr>
          <p:spPr>
            <a:xfrm rot="-5400000">
              <a:off x="7375083" y="2322750"/>
              <a:ext cx="3339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9"/>
            <p:cNvSpPr/>
            <p:nvPr/>
          </p:nvSpPr>
          <p:spPr>
            <a:xfrm rot="-5400000">
              <a:off x="7490150" y="2255850"/>
              <a:ext cx="467700" cy="771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9"/>
            <p:cNvSpPr/>
            <p:nvPr/>
          </p:nvSpPr>
          <p:spPr>
            <a:xfrm rot="-5400000">
              <a:off x="7595600" y="2361300"/>
              <a:ext cx="2568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9"/>
            <p:cNvSpPr/>
            <p:nvPr/>
          </p:nvSpPr>
          <p:spPr>
            <a:xfrm rot="-5400000">
              <a:off x="7673825" y="2255850"/>
              <a:ext cx="467700" cy="771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9"/>
            <p:cNvSpPr/>
            <p:nvPr/>
          </p:nvSpPr>
          <p:spPr>
            <a:xfrm rot="-5400000">
              <a:off x="7819625" y="2401650"/>
              <a:ext cx="1761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9"/>
            <p:cNvSpPr/>
            <p:nvPr/>
          </p:nvSpPr>
          <p:spPr>
            <a:xfrm rot="-5400000">
              <a:off x="7856650" y="2255850"/>
              <a:ext cx="467700" cy="771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9"/>
            <p:cNvSpPr/>
            <p:nvPr/>
          </p:nvSpPr>
          <p:spPr>
            <a:xfrm rot="-5400000">
              <a:off x="7903300" y="2302500"/>
              <a:ext cx="3744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9"/>
            <p:cNvSpPr/>
            <p:nvPr/>
          </p:nvSpPr>
          <p:spPr>
            <a:xfrm rot="-5400000">
              <a:off x="8039475" y="2255850"/>
              <a:ext cx="467700" cy="771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9"/>
            <p:cNvSpPr/>
            <p:nvPr/>
          </p:nvSpPr>
          <p:spPr>
            <a:xfrm rot="-5400000">
              <a:off x="8080725" y="2297100"/>
              <a:ext cx="385200" cy="771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9"/>
            <p:cNvSpPr/>
            <p:nvPr/>
          </p:nvSpPr>
          <p:spPr>
            <a:xfrm>
              <a:off x="5546150" y="1779750"/>
              <a:ext cx="1111800" cy="1111800"/>
            </a:xfrm>
            <a:prstGeom prst="blockArc">
              <a:avLst>
                <a:gd name="adj1" fmla="val 16135655"/>
                <a:gd name="adj2" fmla="val 8050865"/>
                <a:gd name="adj3" fmla="val 6217"/>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9"/>
            <p:cNvSpPr/>
            <p:nvPr/>
          </p:nvSpPr>
          <p:spPr>
            <a:xfrm>
              <a:off x="5546150" y="1779750"/>
              <a:ext cx="1111800" cy="1111800"/>
            </a:xfrm>
            <a:prstGeom prst="blockArc">
              <a:avLst>
                <a:gd name="adj1" fmla="val 16135655"/>
                <a:gd name="adj2" fmla="val 1663353"/>
                <a:gd name="adj3" fmla="val 6702"/>
              </a:avLst>
            </a:pr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9"/>
            <p:cNvSpPr/>
            <p:nvPr/>
          </p:nvSpPr>
          <p:spPr>
            <a:xfrm>
              <a:off x="6777100" y="2641725"/>
              <a:ext cx="417000" cy="627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9"/>
            <p:cNvSpPr/>
            <p:nvPr/>
          </p:nvSpPr>
          <p:spPr>
            <a:xfrm>
              <a:off x="6777100" y="2828850"/>
              <a:ext cx="865800" cy="627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9"/>
            <p:cNvSpPr/>
            <p:nvPr/>
          </p:nvSpPr>
          <p:spPr>
            <a:xfrm>
              <a:off x="6777100" y="1779762"/>
              <a:ext cx="79572" cy="79606"/>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9"/>
            <p:cNvSpPr/>
            <p:nvPr/>
          </p:nvSpPr>
          <p:spPr>
            <a:xfrm>
              <a:off x="7001321" y="1779762"/>
              <a:ext cx="79572" cy="79606"/>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57C85"/>
                </a:gs>
                <a:gs pos="100000">
                  <a:schemeClr val="accent6"/>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794;p58">
            <a:extLst>
              <a:ext uri="{FF2B5EF4-FFF2-40B4-BE49-F238E27FC236}">
                <a16:creationId xmlns:a16="http://schemas.microsoft.com/office/drawing/2014/main" id="{7D0DA317-22D3-1655-09E1-08A5B91772CB}"/>
              </a:ext>
            </a:extLst>
          </p:cNvPr>
          <p:cNvSpPr txBox="1">
            <a:spLocks/>
          </p:cNvSpPr>
          <p:nvPr/>
        </p:nvSpPr>
        <p:spPr>
          <a:xfrm>
            <a:off x="846528" y="97218"/>
            <a:ext cx="1066200" cy="277800"/>
          </a:xfrm>
          <a:prstGeom prst="rect">
            <a:avLst/>
          </a:prstGeom>
          <a:noFill/>
          <a:ln>
            <a:noFill/>
          </a:ln>
        </p:spPr>
        <p:txBody>
          <a:bodyPr spcFirstLastPara="1" wrap="square" lIns="0"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r>
              <a:rPr lang="en-US" sz="1000">
                <a:latin typeface="Oswald"/>
                <a:ea typeface="Oswald"/>
                <a:cs typeface="Oswald"/>
                <a:sym typeface="Oswald"/>
              </a:rPr>
              <a:t>score.</a:t>
            </a:r>
            <a:r>
              <a:rPr lang="en-US" sz="1000" i="1">
                <a:latin typeface="Oswald"/>
                <a:ea typeface="Oswald"/>
                <a:cs typeface="Oswald"/>
                <a:sym typeface="Oswald"/>
              </a:rPr>
              <a:t>it</a:t>
            </a:r>
            <a:endParaRPr lang="en-US" sz="1000" i="1" dirty="0">
              <a:latin typeface="Oswald"/>
              <a:ea typeface="Oswald"/>
              <a:cs typeface="Oswald"/>
              <a:sym typeface="Oswald"/>
            </a:endParaRPr>
          </a:p>
        </p:txBody>
      </p:sp>
      <p:pic>
        <p:nvPicPr>
          <p:cNvPr id="6" name="Picture 5">
            <a:extLst>
              <a:ext uri="{FF2B5EF4-FFF2-40B4-BE49-F238E27FC236}">
                <a16:creationId xmlns:a16="http://schemas.microsoft.com/office/drawing/2014/main" id="{930A1B84-0C4E-DEF4-A643-1627A6952E58}"/>
              </a:ext>
            </a:extLst>
          </p:cNvPr>
          <p:cNvPicPr>
            <a:picLocks noChangeAspect="1"/>
          </p:cNvPicPr>
          <p:nvPr/>
        </p:nvPicPr>
        <p:blipFill>
          <a:blip r:embed="rId4"/>
          <a:stretch>
            <a:fillRect/>
          </a:stretch>
        </p:blipFill>
        <p:spPr>
          <a:xfrm>
            <a:off x="563894" y="165354"/>
            <a:ext cx="217905" cy="141521"/>
          </a:xfrm>
          <a:prstGeom prst="rect">
            <a:avLst/>
          </a:prstGeom>
        </p:spPr>
      </p:pic>
      <p:sp>
        <p:nvSpPr>
          <p:cNvPr id="7" name="Google Shape;202;p16">
            <a:hlinkClick r:id="rId5" action="ppaction://hlinksldjump"/>
            <a:extLst>
              <a:ext uri="{FF2B5EF4-FFF2-40B4-BE49-F238E27FC236}">
                <a16:creationId xmlns:a16="http://schemas.microsoft.com/office/drawing/2014/main" id="{02A3FC9A-959E-6405-4ED8-AC93CC19437B}"/>
              </a:ext>
            </a:extLst>
          </p:cNvPr>
          <p:cNvSpPr txBox="1">
            <a:spLocks/>
          </p:cNvSpPr>
          <p:nvPr/>
        </p:nvSpPr>
        <p:spPr>
          <a:xfrm>
            <a:off x="7791350" y="4755900"/>
            <a:ext cx="1066200"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Oswald"/>
              <a:buNone/>
              <a:defRPr sz="50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9pPr>
          </a:lstStyle>
          <a:p>
            <a:pPr algn="r"/>
            <a:r>
              <a:rPr lang="en-US" sz="1000" dirty="0">
                <a:solidFill>
                  <a:schemeClr val="dk2"/>
                </a:solidFill>
              </a:rPr>
              <a:t>LEADS SCORE APP</a:t>
            </a:r>
          </a:p>
        </p:txBody>
      </p:sp>
      <p:sp>
        <p:nvSpPr>
          <p:cNvPr id="8" name="Google Shape;845;p59">
            <a:extLst>
              <a:ext uri="{FF2B5EF4-FFF2-40B4-BE49-F238E27FC236}">
                <a16:creationId xmlns:a16="http://schemas.microsoft.com/office/drawing/2014/main" id="{79DB0756-943E-E18B-0DDB-644BF7AFAEB6}"/>
              </a:ext>
            </a:extLst>
          </p:cNvPr>
          <p:cNvSpPr txBox="1">
            <a:spLocks/>
          </p:cNvSpPr>
          <p:nvPr/>
        </p:nvSpPr>
        <p:spPr>
          <a:xfrm>
            <a:off x="1018775" y="3039235"/>
            <a:ext cx="3897600" cy="2558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r>
              <a:rPr lang="en-US" sz="1100" b="1" dirty="0">
                <a:solidFill>
                  <a:srgbClr val="E9A684"/>
                </a:solidFill>
              </a:rPr>
              <a:t>Ana Santana </a:t>
            </a:r>
            <a:r>
              <a:rPr lang="en-US" sz="1100" dirty="0">
                <a:solidFill>
                  <a:srgbClr val="E9A684"/>
                </a:solidFill>
              </a:rPr>
              <a:t>– Data Analyst</a:t>
            </a:r>
          </a:p>
        </p:txBody>
      </p:sp>
      <p:pic>
        <p:nvPicPr>
          <p:cNvPr id="10" name="Picture 9">
            <a:extLst>
              <a:ext uri="{FF2B5EF4-FFF2-40B4-BE49-F238E27FC236}">
                <a16:creationId xmlns:a16="http://schemas.microsoft.com/office/drawing/2014/main" id="{147D3FDB-9C01-B77A-6A84-94CA8A987EA6}"/>
              </a:ext>
            </a:extLst>
          </p:cNvPr>
          <p:cNvPicPr>
            <a:picLocks noChangeAspect="1"/>
          </p:cNvPicPr>
          <p:nvPr/>
        </p:nvPicPr>
        <p:blipFill>
          <a:blip r:embed="rId6"/>
          <a:stretch>
            <a:fillRect/>
          </a:stretch>
        </p:blipFill>
        <p:spPr>
          <a:xfrm>
            <a:off x="1107927" y="3545124"/>
            <a:ext cx="115193" cy="115193"/>
          </a:xfrm>
          <a:prstGeom prst="rect">
            <a:avLst/>
          </a:prstGeom>
        </p:spPr>
      </p:pic>
      <p:pic>
        <p:nvPicPr>
          <p:cNvPr id="12" name="Picture 11">
            <a:extLst>
              <a:ext uri="{FF2B5EF4-FFF2-40B4-BE49-F238E27FC236}">
                <a16:creationId xmlns:a16="http://schemas.microsoft.com/office/drawing/2014/main" id="{A4DDC3EA-16E5-DA22-4C42-C0D6571AC4F0}"/>
              </a:ext>
            </a:extLst>
          </p:cNvPr>
          <p:cNvPicPr>
            <a:picLocks noChangeAspect="1"/>
          </p:cNvPicPr>
          <p:nvPr/>
        </p:nvPicPr>
        <p:blipFill>
          <a:blip r:embed="rId7"/>
          <a:stretch>
            <a:fillRect/>
          </a:stretch>
        </p:blipFill>
        <p:spPr>
          <a:xfrm>
            <a:off x="1093272" y="3730940"/>
            <a:ext cx="142247" cy="139271"/>
          </a:xfrm>
          <a:prstGeom prst="rect">
            <a:avLst/>
          </a:prstGeom>
        </p:spPr>
      </p:pic>
      <p:pic>
        <p:nvPicPr>
          <p:cNvPr id="14" name="Picture 13">
            <a:extLst>
              <a:ext uri="{FF2B5EF4-FFF2-40B4-BE49-F238E27FC236}">
                <a16:creationId xmlns:a16="http://schemas.microsoft.com/office/drawing/2014/main" id="{B95AD221-3373-1FF5-9E69-22042ABFBD01}"/>
              </a:ext>
            </a:extLst>
          </p:cNvPr>
          <p:cNvPicPr>
            <a:picLocks noChangeAspect="1"/>
          </p:cNvPicPr>
          <p:nvPr/>
        </p:nvPicPr>
        <p:blipFill>
          <a:blip r:embed="rId8"/>
          <a:stretch>
            <a:fillRect/>
          </a:stretch>
        </p:blipFill>
        <p:spPr>
          <a:xfrm>
            <a:off x="1107927" y="3369573"/>
            <a:ext cx="129265" cy="86358"/>
          </a:xfrm>
          <a:prstGeom prst="rect">
            <a:avLst/>
          </a:prstGeom>
        </p:spPr>
      </p:pic>
      <p:sp>
        <p:nvSpPr>
          <p:cNvPr id="15" name="Google Shape;845;p59">
            <a:extLst>
              <a:ext uri="{FF2B5EF4-FFF2-40B4-BE49-F238E27FC236}">
                <a16:creationId xmlns:a16="http://schemas.microsoft.com/office/drawing/2014/main" id="{993CD65A-E2BE-1E89-5377-93822AD552DB}"/>
              </a:ext>
            </a:extLst>
          </p:cNvPr>
          <p:cNvSpPr txBox="1">
            <a:spLocks/>
          </p:cNvSpPr>
          <p:nvPr/>
        </p:nvSpPr>
        <p:spPr>
          <a:xfrm>
            <a:off x="1219506" y="3351229"/>
            <a:ext cx="1376329" cy="1392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r>
              <a:rPr lang="en-US" sz="900" dirty="0"/>
              <a:t>ola@anasantana.pt</a:t>
            </a:r>
          </a:p>
        </p:txBody>
      </p:sp>
      <p:sp>
        <p:nvSpPr>
          <p:cNvPr id="17" name="TextBox 16">
            <a:extLst>
              <a:ext uri="{FF2B5EF4-FFF2-40B4-BE49-F238E27FC236}">
                <a16:creationId xmlns:a16="http://schemas.microsoft.com/office/drawing/2014/main" id="{F2ED1D40-9DD9-313E-BF9D-64651552A800}"/>
              </a:ext>
            </a:extLst>
          </p:cNvPr>
          <p:cNvSpPr txBox="1"/>
          <p:nvPr/>
        </p:nvSpPr>
        <p:spPr>
          <a:xfrm>
            <a:off x="1200082" y="3496487"/>
            <a:ext cx="4572000" cy="230832"/>
          </a:xfrm>
          <a:prstGeom prst="rect">
            <a:avLst/>
          </a:prstGeom>
          <a:noFill/>
        </p:spPr>
        <p:txBody>
          <a:bodyPr wrap="square">
            <a:spAutoFit/>
          </a:bodyPr>
          <a:lstStyle/>
          <a:p>
            <a:r>
              <a:rPr lang="en-US" sz="900" dirty="0">
                <a:solidFill>
                  <a:schemeClr val="dk2"/>
                </a:solidFill>
                <a:latin typeface="Fira Code"/>
                <a:ea typeface="Fira Code"/>
                <a:cs typeface="Fira Code"/>
                <a:sym typeface="Fira Code"/>
              </a:rPr>
              <a:t>/ana-r-santana/</a:t>
            </a:r>
          </a:p>
        </p:txBody>
      </p:sp>
      <p:sp>
        <p:nvSpPr>
          <p:cNvPr id="19" name="TextBox 18">
            <a:extLst>
              <a:ext uri="{FF2B5EF4-FFF2-40B4-BE49-F238E27FC236}">
                <a16:creationId xmlns:a16="http://schemas.microsoft.com/office/drawing/2014/main" id="{9E39AE40-955F-C33E-8901-6FC8C9B37D1D}"/>
              </a:ext>
            </a:extLst>
          </p:cNvPr>
          <p:cNvSpPr txBox="1"/>
          <p:nvPr/>
        </p:nvSpPr>
        <p:spPr>
          <a:xfrm>
            <a:off x="1182746" y="3703210"/>
            <a:ext cx="4572000" cy="230832"/>
          </a:xfrm>
          <a:prstGeom prst="rect">
            <a:avLst/>
          </a:prstGeom>
          <a:noFill/>
        </p:spPr>
        <p:txBody>
          <a:bodyPr wrap="square">
            <a:spAutoFit/>
          </a:bodyPr>
          <a:lstStyle/>
          <a:p>
            <a:r>
              <a:rPr lang="en-US" sz="900" dirty="0">
                <a:solidFill>
                  <a:schemeClr val="dk2"/>
                </a:solidFill>
                <a:latin typeface="Fira Code"/>
                <a:ea typeface="Fira Code"/>
                <a:cs typeface="Fira Code"/>
              </a:rPr>
              <a:t>/</a:t>
            </a:r>
            <a:r>
              <a:rPr lang="en-US" sz="900" dirty="0" err="1">
                <a:solidFill>
                  <a:schemeClr val="dk2"/>
                </a:solidFill>
                <a:latin typeface="Fira Code"/>
                <a:ea typeface="Fira Code"/>
                <a:cs typeface="Fira Code"/>
              </a:rPr>
              <a:t>AnaLMSantana</a:t>
            </a:r>
            <a:endParaRPr lang="en-US" sz="900" dirty="0">
              <a:solidFill>
                <a:schemeClr val="dk2"/>
              </a:solidFill>
              <a:latin typeface="Fira Code"/>
              <a:ea typeface="Fira Code"/>
              <a:cs typeface="Fira Cod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60"/>
          <p:cNvSpPr txBox="1">
            <a:spLocks noGrp="1"/>
          </p:cNvSpPr>
          <p:nvPr>
            <p:ph type="title"/>
          </p:nvPr>
        </p:nvSpPr>
        <p:spPr>
          <a:xfrm>
            <a:off x="2138625" y="1523275"/>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/CONTEXT</a:t>
            </a:r>
            <a:endParaRPr dirty="0"/>
          </a:p>
        </p:txBody>
      </p:sp>
      <p:sp>
        <p:nvSpPr>
          <p:cNvPr id="898" name="Google Shape;898;p60"/>
          <p:cNvSpPr txBox="1">
            <a:spLocks noGrp="1"/>
          </p:cNvSpPr>
          <p:nvPr>
            <p:ph type="title" idx="2"/>
          </p:nvPr>
        </p:nvSpPr>
        <p:spPr>
          <a:xfrm>
            <a:off x="1235625" y="1523263"/>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899" name="Google Shape;899;p60"/>
          <p:cNvSpPr txBox="1">
            <a:spLocks noGrp="1"/>
          </p:cNvSpPr>
          <p:nvPr>
            <p:ph type="subTitle" idx="1"/>
          </p:nvPr>
        </p:nvSpPr>
        <p:spPr>
          <a:xfrm>
            <a:off x="2138625" y="2033600"/>
            <a:ext cx="2336400" cy="68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to solve and key concepts</a:t>
            </a:r>
            <a:endParaRPr dirty="0"/>
          </a:p>
        </p:txBody>
      </p:sp>
      <p:sp>
        <p:nvSpPr>
          <p:cNvPr id="900" name="Google Shape;900;p60"/>
          <p:cNvSpPr txBox="1">
            <a:spLocks noGrp="1"/>
          </p:cNvSpPr>
          <p:nvPr>
            <p:ph type="title" idx="3"/>
          </p:nvPr>
        </p:nvSpPr>
        <p:spPr>
          <a:xfrm>
            <a:off x="5571975" y="1523275"/>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IT WORKS?</a:t>
            </a:r>
            <a:endParaRPr dirty="0"/>
          </a:p>
        </p:txBody>
      </p:sp>
      <p:sp>
        <p:nvSpPr>
          <p:cNvPr id="901" name="Google Shape;901;p60"/>
          <p:cNvSpPr txBox="1">
            <a:spLocks noGrp="1"/>
          </p:cNvSpPr>
          <p:nvPr>
            <p:ph type="title" idx="4"/>
          </p:nvPr>
        </p:nvSpPr>
        <p:spPr>
          <a:xfrm>
            <a:off x="4735575" y="1523263"/>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902" name="Google Shape;902;p60"/>
          <p:cNvSpPr txBox="1">
            <a:spLocks noGrp="1"/>
          </p:cNvSpPr>
          <p:nvPr>
            <p:ph type="subTitle" idx="5"/>
          </p:nvPr>
        </p:nvSpPr>
        <p:spPr>
          <a:xfrm>
            <a:off x="5571975" y="2033600"/>
            <a:ext cx="2336400" cy="68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Action plan and features explanation</a:t>
            </a:r>
          </a:p>
        </p:txBody>
      </p:sp>
      <p:sp>
        <p:nvSpPr>
          <p:cNvPr id="903" name="Google Shape;903;p60"/>
          <p:cNvSpPr txBox="1">
            <a:spLocks noGrp="1"/>
          </p:cNvSpPr>
          <p:nvPr>
            <p:ph type="title" idx="6"/>
          </p:nvPr>
        </p:nvSpPr>
        <p:spPr>
          <a:xfrm>
            <a:off x="2138625" y="3069988"/>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/APP</a:t>
            </a:r>
            <a:endParaRPr dirty="0"/>
          </a:p>
        </p:txBody>
      </p:sp>
      <p:sp>
        <p:nvSpPr>
          <p:cNvPr id="904" name="Google Shape;904;p60"/>
          <p:cNvSpPr txBox="1">
            <a:spLocks noGrp="1"/>
          </p:cNvSpPr>
          <p:nvPr>
            <p:ph type="title" idx="7"/>
          </p:nvPr>
        </p:nvSpPr>
        <p:spPr>
          <a:xfrm>
            <a:off x="1235625" y="3069975"/>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905" name="Google Shape;905;p60"/>
          <p:cNvSpPr txBox="1">
            <a:spLocks noGrp="1"/>
          </p:cNvSpPr>
          <p:nvPr>
            <p:ph type="subTitle" idx="8"/>
          </p:nvPr>
        </p:nvSpPr>
        <p:spPr>
          <a:xfrm>
            <a:off x="2138625" y="3580313"/>
            <a:ext cx="2336400" cy="68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Let’s see it action!</a:t>
            </a:r>
            <a:endParaRPr dirty="0"/>
          </a:p>
        </p:txBody>
      </p:sp>
      <p:sp>
        <p:nvSpPr>
          <p:cNvPr id="906" name="Google Shape;906;p60"/>
          <p:cNvSpPr txBox="1">
            <a:spLocks noGrp="1"/>
          </p:cNvSpPr>
          <p:nvPr>
            <p:ph type="title" idx="9"/>
          </p:nvPr>
        </p:nvSpPr>
        <p:spPr>
          <a:xfrm>
            <a:off x="5571975" y="3069988"/>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/IMPROVEMENTS</a:t>
            </a:r>
            <a:endParaRPr dirty="0"/>
          </a:p>
        </p:txBody>
      </p:sp>
      <p:sp>
        <p:nvSpPr>
          <p:cNvPr id="907" name="Google Shape;907;p60"/>
          <p:cNvSpPr txBox="1">
            <a:spLocks noGrp="1"/>
          </p:cNvSpPr>
          <p:nvPr>
            <p:ph type="title" idx="13"/>
          </p:nvPr>
        </p:nvSpPr>
        <p:spPr>
          <a:xfrm>
            <a:off x="4735575" y="3069975"/>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dirty="0"/>
          </a:p>
        </p:txBody>
      </p:sp>
      <p:sp>
        <p:nvSpPr>
          <p:cNvPr id="908" name="Google Shape;908;p60"/>
          <p:cNvSpPr txBox="1">
            <a:spLocks noGrp="1"/>
          </p:cNvSpPr>
          <p:nvPr>
            <p:ph type="subTitle" idx="14"/>
          </p:nvPr>
        </p:nvSpPr>
        <p:spPr>
          <a:xfrm>
            <a:off x="5571975" y="3580313"/>
            <a:ext cx="2336400" cy="688800"/>
          </a:xfrm>
          <a:prstGeom prst="rect">
            <a:avLst/>
          </a:prstGeom>
        </p:spPr>
        <p:txBody>
          <a:bodyPr spcFirstLastPara="1" wrap="square" lIns="91425" tIns="91425" rIns="91425" bIns="91425" anchor="ctr" anchorCtr="0">
            <a:noAutofit/>
          </a:bodyPr>
          <a:lstStyle/>
          <a:p>
            <a:pPr marL="0" lvl="0" indent="0"/>
            <a:r>
              <a:rPr lang="en" dirty="0"/>
              <a:t>Adversities</a:t>
            </a:r>
          </a:p>
          <a:p>
            <a:pPr marL="0" lvl="0" indent="0" algn="l" rtl="0">
              <a:spcBef>
                <a:spcPts val="0"/>
              </a:spcBef>
              <a:spcAft>
                <a:spcPts val="0"/>
              </a:spcAft>
              <a:buNone/>
            </a:pPr>
            <a:r>
              <a:rPr lang="en" dirty="0"/>
              <a:t>Future improvements   </a:t>
            </a:r>
            <a:endParaRPr dirty="0"/>
          </a:p>
        </p:txBody>
      </p:sp>
      <p:sp>
        <p:nvSpPr>
          <p:cNvPr id="909" name="Google Shape;909;p60"/>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dirty="0"/>
          </a:p>
        </p:txBody>
      </p:sp>
      <p:grpSp>
        <p:nvGrpSpPr>
          <p:cNvPr id="911" name="Google Shape;911;p60"/>
          <p:cNvGrpSpPr/>
          <p:nvPr/>
        </p:nvGrpSpPr>
        <p:grpSpPr>
          <a:xfrm>
            <a:off x="299286" y="189025"/>
            <a:ext cx="133205" cy="119344"/>
            <a:chOff x="222150" y="185025"/>
            <a:chExt cx="170100" cy="152400"/>
          </a:xfrm>
        </p:grpSpPr>
        <p:cxnSp>
          <p:nvCxnSpPr>
            <p:cNvPr id="912" name="Google Shape;912;p6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13" name="Google Shape;913;p6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14" name="Google Shape;914;p6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915" name="Google Shape;915;p60"/>
          <p:cNvGrpSpPr/>
          <p:nvPr/>
        </p:nvGrpSpPr>
        <p:grpSpPr>
          <a:xfrm>
            <a:off x="286625" y="3999999"/>
            <a:ext cx="145867" cy="958251"/>
            <a:chOff x="286625" y="3923799"/>
            <a:chExt cx="145867" cy="958251"/>
          </a:xfrm>
        </p:grpSpPr>
        <p:sp>
          <p:nvSpPr>
            <p:cNvPr id="916" name="Google Shape;916;p6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17" name="Google Shape;917;p60"/>
            <p:cNvGrpSpPr/>
            <p:nvPr/>
          </p:nvGrpSpPr>
          <p:grpSpPr>
            <a:xfrm>
              <a:off x="298112" y="4342643"/>
              <a:ext cx="110182" cy="126862"/>
              <a:chOff x="281100" y="2027800"/>
              <a:chExt cx="140700" cy="162000"/>
            </a:xfrm>
          </p:grpSpPr>
          <p:sp>
            <p:nvSpPr>
              <p:cNvPr id="918" name="Google Shape;918;p6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19" name="Google Shape;919;p60"/>
              <p:cNvGrpSpPr/>
              <p:nvPr/>
            </p:nvGrpSpPr>
            <p:grpSpPr>
              <a:xfrm>
                <a:off x="308875" y="2088450"/>
                <a:ext cx="85200" cy="40700"/>
                <a:chOff x="308875" y="2087000"/>
                <a:chExt cx="85200" cy="40700"/>
              </a:xfrm>
            </p:grpSpPr>
            <p:cxnSp>
              <p:nvCxnSpPr>
                <p:cNvPr id="920" name="Google Shape;920;p6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921" name="Google Shape;921;p6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22" name="Google Shape;922;p60"/>
            <p:cNvGrpSpPr/>
            <p:nvPr/>
          </p:nvGrpSpPr>
          <p:grpSpPr>
            <a:xfrm>
              <a:off x="286625" y="3923799"/>
              <a:ext cx="133200" cy="133200"/>
              <a:chOff x="286625" y="3648899"/>
              <a:chExt cx="133200" cy="133200"/>
            </a:xfrm>
          </p:grpSpPr>
          <p:sp>
            <p:nvSpPr>
              <p:cNvPr id="923" name="Google Shape;923;p6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6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cxnSp>
        <p:nvCxnSpPr>
          <p:cNvPr id="926" name="Google Shape;926;p60">
            <a:hlinkClick r:id="" action="ppaction://hlinkshowjump?jump=nextslide"/>
          </p:cNvPr>
          <p:cNvCxnSpPr/>
          <p:nvPr/>
        </p:nvCxnSpPr>
        <p:spPr>
          <a:xfrm>
            <a:off x="8176575" y="3529013"/>
            <a:ext cx="0" cy="740100"/>
          </a:xfrm>
          <a:prstGeom prst="straightConnector1">
            <a:avLst/>
          </a:prstGeom>
          <a:noFill/>
          <a:ln w="9525" cap="flat" cmpd="sng">
            <a:solidFill>
              <a:schemeClr val="dk2"/>
            </a:solidFill>
            <a:prstDash val="solid"/>
            <a:round/>
            <a:headEnd type="none" w="med" len="med"/>
            <a:tailEnd type="stealth" w="med" len="med"/>
          </a:ln>
        </p:spPr>
      </p:cxnSp>
      <p:sp>
        <p:nvSpPr>
          <p:cNvPr id="927" name="Google Shape;927;p60"/>
          <p:cNvSpPr/>
          <p:nvPr/>
        </p:nvSpPr>
        <p:spPr>
          <a:xfrm>
            <a:off x="1862796" y="230207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txBody>
          <a:bodyPr/>
          <a:lstStyle/>
          <a:p>
            <a:endParaRPr lang="en-US" dirty="0"/>
          </a:p>
        </p:txBody>
      </p:sp>
      <p:sp>
        <p:nvSpPr>
          <p:cNvPr id="928" name="Google Shape;928;p60"/>
          <p:cNvSpPr/>
          <p:nvPr/>
        </p:nvSpPr>
        <p:spPr>
          <a:xfrm>
            <a:off x="1862796" y="3823151"/>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txBody>
          <a:bodyPr/>
          <a:lstStyle/>
          <a:p>
            <a:endParaRPr lang="en-US" dirty="0"/>
          </a:p>
        </p:txBody>
      </p:sp>
      <p:sp>
        <p:nvSpPr>
          <p:cNvPr id="929" name="Google Shape;929;p60"/>
          <p:cNvSpPr/>
          <p:nvPr/>
        </p:nvSpPr>
        <p:spPr>
          <a:xfrm>
            <a:off x="5343246" y="230207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txBody>
          <a:bodyPr/>
          <a:lstStyle/>
          <a:p>
            <a:endParaRPr lang="en-US" dirty="0"/>
          </a:p>
        </p:txBody>
      </p:sp>
      <p:sp>
        <p:nvSpPr>
          <p:cNvPr id="930" name="Google Shape;930;p60"/>
          <p:cNvSpPr/>
          <p:nvPr/>
        </p:nvSpPr>
        <p:spPr>
          <a:xfrm>
            <a:off x="5343246" y="3823151"/>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txBody>
          <a:bodyPr/>
          <a:lstStyle/>
          <a:p>
            <a:endParaRPr lang="en-US" dirty="0"/>
          </a:p>
        </p:txBody>
      </p:sp>
      <p:sp>
        <p:nvSpPr>
          <p:cNvPr id="931" name="Google Shape;931;p60">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60">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6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6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35" name="Google Shape;935;p60"/>
          <p:cNvGrpSpPr/>
          <p:nvPr/>
        </p:nvGrpSpPr>
        <p:grpSpPr>
          <a:xfrm>
            <a:off x="7819199" y="752550"/>
            <a:ext cx="604800" cy="147600"/>
            <a:chOff x="7688649" y="828750"/>
            <a:chExt cx="604800" cy="147600"/>
          </a:xfrm>
        </p:grpSpPr>
        <p:sp>
          <p:nvSpPr>
            <p:cNvPr id="936" name="Google Shape;936;p60"/>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60"/>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60"/>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02;p16">
            <a:hlinkClick r:id="rId4" action="ppaction://hlinksldjump"/>
            <a:extLst>
              <a:ext uri="{FF2B5EF4-FFF2-40B4-BE49-F238E27FC236}">
                <a16:creationId xmlns:a16="http://schemas.microsoft.com/office/drawing/2014/main" id="{E5C94AE6-2621-E9C2-404F-92A7B2FA0CB2}"/>
              </a:ext>
            </a:extLst>
          </p:cNvPr>
          <p:cNvSpPr txBox="1">
            <a:spLocks/>
          </p:cNvSpPr>
          <p:nvPr/>
        </p:nvSpPr>
        <p:spPr>
          <a:xfrm>
            <a:off x="7791350" y="4755900"/>
            <a:ext cx="1066200"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swald"/>
              <a:buNone/>
              <a:defRPr sz="3000" b="1" i="0" u="none" strike="noStrike" cap="none">
                <a:solidFill>
                  <a:schemeClr val="lt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pPr algn="r"/>
            <a:r>
              <a:rPr lang="en-US" sz="1000" dirty="0">
                <a:solidFill>
                  <a:schemeClr val="dk2"/>
                </a:solidFill>
              </a:rPr>
              <a:t>LEADS SCORE APP</a:t>
            </a:r>
          </a:p>
        </p:txBody>
      </p:sp>
      <p:sp>
        <p:nvSpPr>
          <p:cNvPr id="7" name="Google Shape;119;p15">
            <a:extLst>
              <a:ext uri="{FF2B5EF4-FFF2-40B4-BE49-F238E27FC236}">
                <a16:creationId xmlns:a16="http://schemas.microsoft.com/office/drawing/2014/main" id="{C973197E-9511-CDBE-38B5-391374719F33}"/>
              </a:ext>
            </a:extLst>
          </p:cNvPr>
          <p:cNvSpPr txBox="1">
            <a:spLocks/>
          </p:cNvSpPr>
          <p:nvPr/>
        </p:nvSpPr>
        <p:spPr>
          <a:xfrm>
            <a:off x="796199" y="109800"/>
            <a:ext cx="1228139" cy="277800"/>
          </a:xfrm>
          <a:prstGeom prst="rect">
            <a:avLst/>
          </a:prstGeom>
          <a:noFill/>
          <a:ln>
            <a:noFill/>
          </a:ln>
        </p:spPr>
        <p:txBody>
          <a:bodyPr spcFirstLastPara="1" wrap="square" lIns="0"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Char char="●"/>
              <a:defRPr sz="1200" b="0" i="0" u="none" strike="noStrike" cap="none">
                <a:solidFill>
                  <a:schemeClr val="dk2"/>
                </a:solidFill>
                <a:latin typeface="Fira Code"/>
                <a:ea typeface="Fira Code"/>
                <a:cs typeface="Fira Code"/>
                <a:sym typeface="Fira Code"/>
              </a:defRPr>
            </a:lvl1pPr>
            <a:lvl2pPr marL="914400" marR="0" lvl="1" indent="-304800" algn="l" rtl="0">
              <a:lnSpc>
                <a:spcPct val="100000"/>
              </a:lnSpc>
              <a:spcBef>
                <a:spcPts val="0"/>
              </a:spcBef>
              <a:spcAft>
                <a:spcPts val="0"/>
              </a:spcAft>
              <a:buClr>
                <a:schemeClr val="accent1"/>
              </a:buClr>
              <a:buSzPts val="1200"/>
              <a:buFont typeface="Roboto Condensed"/>
              <a:buAutoNum type="alphaLcPeriod"/>
              <a:defRPr sz="12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9pPr>
          </a:lstStyle>
          <a:p>
            <a:pPr marL="0" indent="0">
              <a:buFont typeface="Fira Code"/>
              <a:buNone/>
            </a:pPr>
            <a:r>
              <a:rPr lang="pt-PT" sz="1000" dirty="0">
                <a:latin typeface="Oswald"/>
                <a:ea typeface="Oswald"/>
                <a:cs typeface="Oswald"/>
                <a:sym typeface="Oswald"/>
              </a:rPr>
              <a:t>IRONHACK PORTUGAL</a:t>
            </a:r>
          </a:p>
        </p:txBody>
      </p:sp>
      <p:pic>
        <p:nvPicPr>
          <p:cNvPr id="8" name="Picture 7">
            <a:extLst>
              <a:ext uri="{FF2B5EF4-FFF2-40B4-BE49-F238E27FC236}">
                <a16:creationId xmlns:a16="http://schemas.microsoft.com/office/drawing/2014/main" id="{5EE5E502-D758-95AC-AAF6-D6A1CACCE41C}"/>
              </a:ext>
            </a:extLst>
          </p:cNvPr>
          <p:cNvPicPr>
            <a:picLocks noChangeAspect="1"/>
          </p:cNvPicPr>
          <p:nvPr/>
        </p:nvPicPr>
        <p:blipFill>
          <a:blip r:embed="rId5"/>
          <a:stretch>
            <a:fillRect/>
          </a:stretch>
        </p:blipFill>
        <p:spPr>
          <a:xfrm>
            <a:off x="599375" y="155550"/>
            <a:ext cx="153398" cy="1648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7"/>
                                        </p:tgtEl>
                                        <p:attrNameLst>
                                          <p:attrName>style.visibility</p:attrName>
                                        </p:attrNameLst>
                                      </p:cBhvr>
                                      <p:to>
                                        <p:strVal val="visible"/>
                                      </p:to>
                                    </p:set>
                                    <p:animEffect transition="in" filter="fade">
                                      <p:cBhvr>
                                        <p:cTn id="7" dur="1000"/>
                                        <p:tgtEl>
                                          <p:spTgt spid="897"/>
                                        </p:tgtEl>
                                      </p:cBhvr>
                                    </p:animEffect>
                                  </p:childTnLst>
                                </p:cTn>
                              </p:par>
                              <p:par>
                                <p:cTn id="8" presetID="10" presetClass="entr" presetSubtype="0" fill="hold" nodeType="withEffect">
                                  <p:stCondLst>
                                    <p:cond delay="0"/>
                                  </p:stCondLst>
                                  <p:childTnLst>
                                    <p:set>
                                      <p:cBhvr>
                                        <p:cTn id="9" dur="1" fill="hold">
                                          <p:stCondLst>
                                            <p:cond delay="0"/>
                                          </p:stCondLst>
                                        </p:cTn>
                                        <p:tgtEl>
                                          <p:spTgt spid="898"/>
                                        </p:tgtEl>
                                        <p:attrNameLst>
                                          <p:attrName>style.visibility</p:attrName>
                                        </p:attrNameLst>
                                      </p:cBhvr>
                                      <p:to>
                                        <p:strVal val="visible"/>
                                      </p:to>
                                    </p:set>
                                    <p:animEffect transition="in" filter="fade">
                                      <p:cBhvr>
                                        <p:cTn id="10" dur="1000"/>
                                        <p:tgtEl>
                                          <p:spTgt spid="898"/>
                                        </p:tgtEl>
                                      </p:cBhvr>
                                    </p:animEffect>
                                  </p:childTnLst>
                                </p:cTn>
                              </p:par>
                              <p:par>
                                <p:cTn id="11" presetID="10" presetClass="entr" presetSubtype="0" fill="hold" nodeType="withEffect">
                                  <p:stCondLst>
                                    <p:cond delay="0"/>
                                  </p:stCondLst>
                                  <p:childTnLst>
                                    <p:set>
                                      <p:cBhvr>
                                        <p:cTn id="12" dur="1" fill="hold">
                                          <p:stCondLst>
                                            <p:cond delay="0"/>
                                          </p:stCondLst>
                                        </p:cTn>
                                        <p:tgtEl>
                                          <p:spTgt spid="899"/>
                                        </p:tgtEl>
                                        <p:attrNameLst>
                                          <p:attrName>style.visibility</p:attrName>
                                        </p:attrNameLst>
                                      </p:cBhvr>
                                      <p:to>
                                        <p:strVal val="visible"/>
                                      </p:to>
                                    </p:set>
                                    <p:animEffect transition="in" filter="fade">
                                      <p:cBhvr>
                                        <p:cTn id="13" dur="1000"/>
                                        <p:tgtEl>
                                          <p:spTgt spid="899"/>
                                        </p:tgtEl>
                                      </p:cBhvr>
                                    </p:animEffect>
                                  </p:childTnLst>
                                </p:cTn>
                              </p:par>
                              <p:par>
                                <p:cTn id="14" presetID="10" presetClass="entr" presetSubtype="0" fill="hold" nodeType="withEffect">
                                  <p:stCondLst>
                                    <p:cond delay="0"/>
                                  </p:stCondLst>
                                  <p:childTnLst>
                                    <p:set>
                                      <p:cBhvr>
                                        <p:cTn id="15" dur="1" fill="hold">
                                          <p:stCondLst>
                                            <p:cond delay="0"/>
                                          </p:stCondLst>
                                        </p:cTn>
                                        <p:tgtEl>
                                          <p:spTgt spid="927"/>
                                        </p:tgtEl>
                                        <p:attrNameLst>
                                          <p:attrName>style.visibility</p:attrName>
                                        </p:attrNameLst>
                                      </p:cBhvr>
                                      <p:to>
                                        <p:strVal val="visible"/>
                                      </p:to>
                                    </p:set>
                                    <p:animEffect transition="in" filter="fade">
                                      <p:cBhvr>
                                        <p:cTn id="16" dur="1000"/>
                                        <p:tgtEl>
                                          <p:spTgt spid="92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900"/>
                                        </p:tgtEl>
                                        <p:attrNameLst>
                                          <p:attrName>style.visibility</p:attrName>
                                        </p:attrNameLst>
                                      </p:cBhvr>
                                      <p:to>
                                        <p:strVal val="visible"/>
                                      </p:to>
                                    </p:set>
                                    <p:animEffect transition="in" filter="fade">
                                      <p:cBhvr>
                                        <p:cTn id="20" dur="1000"/>
                                        <p:tgtEl>
                                          <p:spTgt spid="900"/>
                                        </p:tgtEl>
                                      </p:cBhvr>
                                    </p:animEffect>
                                  </p:childTnLst>
                                </p:cTn>
                              </p:par>
                              <p:par>
                                <p:cTn id="21" presetID="10" presetClass="entr" presetSubtype="0" fill="hold" nodeType="withEffect">
                                  <p:stCondLst>
                                    <p:cond delay="0"/>
                                  </p:stCondLst>
                                  <p:childTnLst>
                                    <p:set>
                                      <p:cBhvr>
                                        <p:cTn id="22" dur="1" fill="hold">
                                          <p:stCondLst>
                                            <p:cond delay="0"/>
                                          </p:stCondLst>
                                        </p:cTn>
                                        <p:tgtEl>
                                          <p:spTgt spid="901"/>
                                        </p:tgtEl>
                                        <p:attrNameLst>
                                          <p:attrName>style.visibility</p:attrName>
                                        </p:attrNameLst>
                                      </p:cBhvr>
                                      <p:to>
                                        <p:strVal val="visible"/>
                                      </p:to>
                                    </p:set>
                                    <p:animEffect transition="in" filter="fade">
                                      <p:cBhvr>
                                        <p:cTn id="23" dur="1000"/>
                                        <p:tgtEl>
                                          <p:spTgt spid="901"/>
                                        </p:tgtEl>
                                      </p:cBhvr>
                                    </p:animEffect>
                                  </p:childTnLst>
                                </p:cTn>
                              </p:par>
                              <p:par>
                                <p:cTn id="24" presetID="10" presetClass="entr" presetSubtype="0" fill="hold" nodeType="withEffect">
                                  <p:stCondLst>
                                    <p:cond delay="0"/>
                                  </p:stCondLst>
                                  <p:childTnLst>
                                    <p:set>
                                      <p:cBhvr>
                                        <p:cTn id="25" dur="1" fill="hold">
                                          <p:stCondLst>
                                            <p:cond delay="0"/>
                                          </p:stCondLst>
                                        </p:cTn>
                                        <p:tgtEl>
                                          <p:spTgt spid="902"/>
                                        </p:tgtEl>
                                        <p:attrNameLst>
                                          <p:attrName>style.visibility</p:attrName>
                                        </p:attrNameLst>
                                      </p:cBhvr>
                                      <p:to>
                                        <p:strVal val="visible"/>
                                      </p:to>
                                    </p:set>
                                    <p:animEffect transition="in" filter="fade">
                                      <p:cBhvr>
                                        <p:cTn id="26" dur="1000"/>
                                        <p:tgtEl>
                                          <p:spTgt spid="902"/>
                                        </p:tgtEl>
                                      </p:cBhvr>
                                    </p:animEffect>
                                  </p:childTnLst>
                                </p:cTn>
                              </p:par>
                              <p:par>
                                <p:cTn id="27" presetID="10" presetClass="entr" presetSubtype="0" fill="hold" nodeType="withEffect">
                                  <p:stCondLst>
                                    <p:cond delay="0"/>
                                  </p:stCondLst>
                                  <p:childTnLst>
                                    <p:set>
                                      <p:cBhvr>
                                        <p:cTn id="28" dur="1" fill="hold">
                                          <p:stCondLst>
                                            <p:cond delay="0"/>
                                          </p:stCondLst>
                                        </p:cTn>
                                        <p:tgtEl>
                                          <p:spTgt spid="929"/>
                                        </p:tgtEl>
                                        <p:attrNameLst>
                                          <p:attrName>style.visibility</p:attrName>
                                        </p:attrNameLst>
                                      </p:cBhvr>
                                      <p:to>
                                        <p:strVal val="visible"/>
                                      </p:to>
                                    </p:set>
                                    <p:animEffect transition="in" filter="fade">
                                      <p:cBhvr>
                                        <p:cTn id="29" dur="1000"/>
                                        <p:tgtEl>
                                          <p:spTgt spid="929"/>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903"/>
                                        </p:tgtEl>
                                        <p:attrNameLst>
                                          <p:attrName>style.visibility</p:attrName>
                                        </p:attrNameLst>
                                      </p:cBhvr>
                                      <p:to>
                                        <p:strVal val="visible"/>
                                      </p:to>
                                    </p:set>
                                    <p:animEffect transition="in" filter="fade">
                                      <p:cBhvr>
                                        <p:cTn id="33" dur="1000"/>
                                        <p:tgtEl>
                                          <p:spTgt spid="903"/>
                                        </p:tgtEl>
                                      </p:cBhvr>
                                    </p:animEffect>
                                  </p:childTnLst>
                                </p:cTn>
                              </p:par>
                              <p:par>
                                <p:cTn id="34" presetID="10" presetClass="entr" presetSubtype="0" fill="hold" nodeType="withEffect">
                                  <p:stCondLst>
                                    <p:cond delay="0"/>
                                  </p:stCondLst>
                                  <p:childTnLst>
                                    <p:set>
                                      <p:cBhvr>
                                        <p:cTn id="35" dur="1" fill="hold">
                                          <p:stCondLst>
                                            <p:cond delay="0"/>
                                          </p:stCondLst>
                                        </p:cTn>
                                        <p:tgtEl>
                                          <p:spTgt spid="904"/>
                                        </p:tgtEl>
                                        <p:attrNameLst>
                                          <p:attrName>style.visibility</p:attrName>
                                        </p:attrNameLst>
                                      </p:cBhvr>
                                      <p:to>
                                        <p:strVal val="visible"/>
                                      </p:to>
                                    </p:set>
                                    <p:animEffect transition="in" filter="fade">
                                      <p:cBhvr>
                                        <p:cTn id="36" dur="1000"/>
                                        <p:tgtEl>
                                          <p:spTgt spid="904"/>
                                        </p:tgtEl>
                                      </p:cBhvr>
                                    </p:animEffect>
                                  </p:childTnLst>
                                </p:cTn>
                              </p:par>
                              <p:par>
                                <p:cTn id="37" presetID="10" presetClass="entr" presetSubtype="0" fill="hold" nodeType="withEffect">
                                  <p:stCondLst>
                                    <p:cond delay="0"/>
                                  </p:stCondLst>
                                  <p:childTnLst>
                                    <p:set>
                                      <p:cBhvr>
                                        <p:cTn id="38" dur="1" fill="hold">
                                          <p:stCondLst>
                                            <p:cond delay="0"/>
                                          </p:stCondLst>
                                        </p:cTn>
                                        <p:tgtEl>
                                          <p:spTgt spid="905"/>
                                        </p:tgtEl>
                                        <p:attrNameLst>
                                          <p:attrName>style.visibility</p:attrName>
                                        </p:attrNameLst>
                                      </p:cBhvr>
                                      <p:to>
                                        <p:strVal val="visible"/>
                                      </p:to>
                                    </p:set>
                                    <p:animEffect transition="in" filter="fade">
                                      <p:cBhvr>
                                        <p:cTn id="39" dur="1000"/>
                                        <p:tgtEl>
                                          <p:spTgt spid="905"/>
                                        </p:tgtEl>
                                      </p:cBhvr>
                                    </p:animEffect>
                                  </p:childTnLst>
                                </p:cTn>
                              </p:par>
                              <p:par>
                                <p:cTn id="40" presetID="10" presetClass="entr" presetSubtype="0" fill="hold" nodeType="withEffect">
                                  <p:stCondLst>
                                    <p:cond delay="0"/>
                                  </p:stCondLst>
                                  <p:childTnLst>
                                    <p:set>
                                      <p:cBhvr>
                                        <p:cTn id="41" dur="1" fill="hold">
                                          <p:stCondLst>
                                            <p:cond delay="0"/>
                                          </p:stCondLst>
                                        </p:cTn>
                                        <p:tgtEl>
                                          <p:spTgt spid="928"/>
                                        </p:tgtEl>
                                        <p:attrNameLst>
                                          <p:attrName>style.visibility</p:attrName>
                                        </p:attrNameLst>
                                      </p:cBhvr>
                                      <p:to>
                                        <p:strVal val="visible"/>
                                      </p:to>
                                    </p:set>
                                    <p:animEffect transition="in" filter="fade">
                                      <p:cBhvr>
                                        <p:cTn id="42" dur="1000"/>
                                        <p:tgtEl>
                                          <p:spTgt spid="928"/>
                                        </p:tgtEl>
                                      </p:cBhvr>
                                    </p:animEffect>
                                  </p:childTnLst>
                                </p:cTn>
                              </p:par>
                            </p:childTnLst>
                          </p:cTn>
                        </p:par>
                        <p:par>
                          <p:cTn id="43" fill="hold">
                            <p:stCondLst>
                              <p:cond delay="3000"/>
                            </p:stCondLst>
                            <p:childTnLst>
                              <p:par>
                                <p:cTn id="44" presetID="10" presetClass="entr" presetSubtype="0" fill="hold" nodeType="afterEffect">
                                  <p:stCondLst>
                                    <p:cond delay="0"/>
                                  </p:stCondLst>
                                  <p:childTnLst>
                                    <p:set>
                                      <p:cBhvr>
                                        <p:cTn id="45" dur="1" fill="hold">
                                          <p:stCondLst>
                                            <p:cond delay="0"/>
                                          </p:stCondLst>
                                        </p:cTn>
                                        <p:tgtEl>
                                          <p:spTgt spid="906"/>
                                        </p:tgtEl>
                                        <p:attrNameLst>
                                          <p:attrName>style.visibility</p:attrName>
                                        </p:attrNameLst>
                                      </p:cBhvr>
                                      <p:to>
                                        <p:strVal val="visible"/>
                                      </p:to>
                                    </p:set>
                                    <p:animEffect transition="in" filter="fade">
                                      <p:cBhvr>
                                        <p:cTn id="46" dur="1000"/>
                                        <p:tgtEl>
                                          <p:spTgt spid="906"/>
                                        </p:tgtEl>
                                      </p:cBhvr>
                                    </p:animEffect>
                                  </p:childTnLst>
                                </p:cTn>
                              </p:par>
                              <p:par>
                                <p:cTn id="47" presetID="10" presetClass="entr" presetSubtype="0" fill="hold" nodeType="withEffect">
                                  <p:stCondLst>
                                    <p:cond delay="0"/>
                                  </p:stCondLst>
                                  <p:childTnLst>
                                    <p:set>
                                      <p:cBhvr>
                                        <p:cTn id="48" dur="1" fill="hold">
                                          <p:stCondLst>
                                            <p:cond delay="0"/>
                                          </p:stCondLst>
                                        </p:cTn>
                                        <p:tgtEl>
                                          <p:spTgt spid="907"/>
                                        </p:tgtEl>
                                        <p:attrNameLst>
                                          <p:attrName>style.visibility</p:attrName>
                                        </p:attrNameLst>
                                      </p:cBhvr>
                                      <p:to>
                                        <p:strVal val="visible"/>
                                      </p:to>
                                    </p:set>
                                    <p:animEffect transition="in" filter="fade">
                                      <p:cBhvr>
                                        <p:cTn id="49" dur="1000"/>
                                        <p:tgtEl>
                                          <p:spTgt spid="907"/>
                                        </p:tgtEl>
                                      </p:cBhvr>
                                    </p:animEffect>
                                  </p:childTnLst>
                                </p:cTn>
                              </p:par>
                              <p:par>
                                <p:cTn id="50" presetID="10" presetClass="entr" presetSubtype="0" fill="hold" nodeType="withEffect">
                                  <p:stCondLst>
                                    <p:cond delay="0"/>
                                  </p:stCondLst>
                                  <p:childTnLst>
                                    <p:set>
                                      <p:cBhvr>
                                        <p:cTn id="51" dur="1" fill="hold">
                                          <p:stCondLst>
                                            <p:cond delay="0"/>
                                          </p:stCondLst>
                                        </p:cTn>
                                        <p:tgtEl>
                                          <p:spTgt spid="908"/>
                                        </p:tgtEl>
                                        <p:attrNameLst>
                                          <p:attrName>style.visibility</p:attrName>
                                        </p:attrNameLst>
                                      </p:cBhvr>
                                      <p:to>
                                        <p:strVal val="visible"/>
                                      </p:to>
                                    </p:set>
                                    <p:animEffect transition="in" filter="fade">
                                      <p:cBhvr>
                                        <p:cTn id="52" dur="1000"/>
                                        <p:tgtEl>
                                          <p:spTgt spid="908"/>
                                        </p:tgtEl>
                                      </p:cBhvr>
                                    </p:animEffect>
                                  </p:childTnLst>
                                </p:cTn>
                              </p:par>
                              <p:par>
                                <p:cTn id="53" presetID="10" presetClass="entr" presetSubtype="0" fill="hold" nodeType="withEffect">
                                  <p:stCondLst>
                                    <p:cond delay="0"/>
                                  </p:stCondLst>
                                  <p:childTnLst>
                                    <p:set>
                                      <p:cBhvr>
                                        <p:cTn id="54" dur="1" fill="hold">
                                          <p:stCondLst>
                                            <p:cond delay="0"/>
                                          </p:stCondLst>
                                        </p:cTn>
                                        <p:tgtEl>
                                          <p:spTgt spid="930"/>
                                        </p:tgtEl>
                                        <p:attrNameLst>
                                          <p:attrName>style.visibility</p:attrName>
                                        </p:attrNameLst>
                                      </p:cBhvr>
                                      <p:to>
                                        <p:strVal val="visible"/>
                                      </p:to>
                                    </p:set>
                                    <p:animEffect transition="in" filter="fade">
                                      <p:cBhvr>
                                        <p:cTn id="55" dur="1000"/>
                                        <p:tgtEl>
                                          <p:spTgt spid="930"/>
                                        </p:tgtEl>
                                      </p:cBhvr>
                                    </p:animEffect>
                                  </p:childTnLst>
                                </p:cTn>
                              </p:par>
                            </p:childTnLst>
                          </p:cTn>
                        </p:par>
                        <p:par>
                          <p:cTn id="56" fill="hold">
                            <p:stCondLst>
                              <p:cond delay="4000"/>
                            </p:stCondLst>
                            <p:childTnLst>
                              <p:par>
                                <p:cTn id="57" presetID="10" presetClass="entr" presetSubtype="0" fill="hold" nodeType="afterEffect">
                                  <p:stCondLst>
                                    <p:cond delay="0"/>
                                  </p:stCondLst>
                                  <p:childTnLst>
                                    <p:set>
                                      <p:cBhvr>
                                        <p:cTn id="58" dur="1" fill="hold">
                                          <p:stCondLst>
                                            <p:cond delay="0"/>
                                          </p:stCondLst>
                                        </p:cTn>
                                        <p:tgtEl>
                                          <p:spTgt spid="926"/>
                                        </p:tgtEl>
                                        <p:attrNameLst>
                                          <p:attrName>style.visibility</p:attrName>
                                        </p:attrNameLst>
                                      </p:cBhvr>
                                      <p:to>
                                        <p:strVal val="visible"/>
                                      </p:to>
                                    </p:set>
                                    <p:animEffect transition="in" filter="fade">
                                      <p:cBhvr>
                                        <p:cTn id="59" dur="1000"/>
                                        <p:tgtEl>
                                          <p:spTgt spid="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grpSp>
        <p:nvGrpSpPr>
          <p:cNvPr id="989" name="Google Shape;989;p62"/>
          <p:cNvGrpSpPr/>
          <p:nvPr/>
        </p:nvGrpSpPr>
        <p:grpSpPr>
          <a:xfrm>
            <a:off x="299286" y="189025"/>
            <a:ext cx="133205" cy="119344"/>
            <a:chOff x="222150" y="185025"/>
            <a:chExt cx="170100" cy="152400"/>
          </a:xfrm>
        </p:grpSpPr>
        <p:cxnSp>
          <p:nvCxnSpPr>
            <p:cNvPr id="990" name="Google Shape;990;p6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91" name="Google Shape;991;p6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92" name="Google Shape;992;p6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993" name="Google Shape;993;p62"/>
          <p:cNvGrpSpPr/>
          <p:nvPr/>
        </p:nvGrpSpPr>
        <p:grpSpPr>
          <a:xfrm>
            <a:off x="286625" y="3999999"/>
            <a:ext cx="145867" cy="958251"/>
            <a:chOff x="286625" y="3923799"/>
            <a:chExt cx="145867" cy="958251"/>
          </a:xfrm>
        </p:grpSpPr>
        <p:sp>
          <p:nvSpPr>
            <p:cNvPr id="994" name="Google Shape;994;p6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95" name="Google Shape;995;p62"/>
            <p:cNvGrpSpPr/>
            <p:nvPr/>
          </p:nvGrpSpPr>
          <p:grpSpPr>
            <a:xfrm>
              <a:off x="298112" y="4342643"/>
              <a:ext cx="110182" cy="126862"/>
              <a:chOff x="281100" y="2027800"/>
              <a:chExt cx="140700" cy="162000"/>
            </a:xfrm>
          </p:grpSpPr>
          <p:sp>
            <p:nvSpPr>
              <p:cNvPr id="996" name="Google Shape;996;p6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97" name="Google Shape;997;p62"/>
              <p:cNvGrpSpPr/>
              <p:nvPr/>
            </p:nvGrpSpPr>
            <p:grpSpPr>
              <a:xfrm>
                <a:off x="308875" y="2088450"/>
                <a:ext cx="85200" cy="40700"/>
                <a:chOff x="308875" y="2087000"/>
                <a:chExt cx="85200" cy="40700"/>
              </a:xfrm>
            </p:grpSpPr>
            <p:cxnSp>
              <p:nvCxnSpPr>
                <p:cNvPr id="998" name="Google Shape;998;p6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999" name="Google Shape;999;p6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00" name="Google Shape;1000;p62"/>
            <p:cNvGrpSpPr/>
            <p:nvPr/>
          </p:nvGrpSpPr>
          <p:grpSpPr>
            <a:xfrm>
              <a:off x="286625" y="3923799"/>
              <a:ext cx="133200" cy="133200"/>
              <a:chOff x="286625" y="3648899"/>
              <a:chExt cx="133200" cy="133200"/>
            </a:xfrm>
          </p:grpSpPr>
          <p:sp>
            <p:nvSpPr>
              <p:cNvPr id="1001" name="Google Shape;1001;p6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6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04" name="Google Shape;1004;p62"/>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/CONTEXT</a:t>
            </a:r>
            <a:endParaRPr dirty="0"/>
          </a:p>
        </p:txBody>
      </p:sp>
      <p:sp>
        <p:nvSpPr>
          <p:cNvPr id="1005" name="Google Shape;1005;p62"/>
          <p:cNvSpPr txBox="1">
            <a:spLocks noGrp="1"/>
          </p:cNvSpPr>
          <p:nvPr>
            <p:ph type="title" idx="2"/>
          </p:nvPr>
        </p:nvSpPr>
        <p:spPr>
          <a:xfrm>
            <a:off x="1049700" y="1404730"/>
            <a:ext cx="1625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007" name="Google Shape;1007;p62">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08" name="Google Shape;1008;p62">
            <a:hlinkClick r:id="" action="ppaction://hlinkshowjump?jump=nextslide"/>
          </p:cNvPr>
          <p:cNvCxnSpPr/>
          <p:nvPr/>
        </p:nvCxnSpPr>
        <p:spPr>
          <a:xfrm>
            <a:off x="4516316" y="3749588"/>
            <a:ext cx="792600" cy="0"/>
          </a:xfrm>
          <a:prstGeom prst="straightConnector1">
            <a:avLst/>
          </a:prstGeom>
          <a:noFill/>
          <a:ln w="9525" cap="flat" cmpd="sng">
            <a:solidFill>
              <a:schemeClr val="dk2"/>
            </a:solidFill>
            <a:prstDash val="solid"/>
            <a:round/>
            <a:headEnd type="none" w="med" len="med"/>
            <a:tailEnd type="stealth" w="med" len="med"/>
          </a:ln>
        </p:spPr>
      </p:cxnSp>
      <p:grpSp>
        <p:nvGrpSpPr>
          <p:cNvPr id="1009" name="Google Shape;1009;p62"/>
          <p:cNvGrpSpPr/>
          <p:nvPr/>
        </p:nvGrpSpPr>
        <p:grpSpPr>
          <a:xfrm>
            <a:off x="5380450" y="1070563"/>
            <a:ext cx="2867518" cy="3002387"/>
            <a:chOff x="5380450" y="1070563"/>
            <a:chExt cx="2867518" cy="3002387"/>
          </a:xfrm>
        </p:grpSpPr>
        <p:sp>
          <p:nvSpPr>
            <p:cNvPr id="1010" name="Google Shape;1010;p62"/>
            <p:cNvSpPr/>
            <p:nvPr/>
          </p:nvSpPr>
          <p:spPr>
            <a:xfrm>
              <a:off x="6164625" y="1344650"/>
              <a:ext cx="1334100" cy="2405100"/>
            </a:xfrm>
            <a:prstGeom prst="roundRect">
              <a:avLst>
                <a:gd name="adj" fmla="val 0"/>
              </a:avLst>
            </a:pr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62"/>
            <p:cNvSpPr/>
            <p:nvPr/>
          </p:nvSpPr>
          <p:spPr>
            <a:xfrm>
              <a:off x="6298575" y="1546875"/>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62"/>
            <p:cNvSpPr/>
            <p:nvPr/>
          </p:nvSpPr>
          <p:spPr>
            <a:xfrm>
              <a:off x="6298575" y="2078800"/>
              <a:ext cx="1066200" cy="9999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62"/>
            <p:cNvSpPr/>
            <p:nvPr/>
          </p:nvSpPr>
          <p:spPr>
            <a:xfrm>
              <a:off x="6298575" y="3140800"/>
              <a:ext cx="1066200" cy="4497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62"/>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15" name="Google Shape;1015;p62"/>
            <p:cNvGrpSpPr/>
            <p:nvPr/>
          </p:nvGrpSpPr>
          <p:grpSpPr>
            <a:xfrm>
              <a:off x="5380450" y="1200275"/>
              <a:ext cx="1386600" cy="449700"/>
              <a:chOff x="5270675" y="1411375"/>
              <a:chExt cx="1386600" cy="449700"/>
            </a:xfrm>
          </p:grpSpPr>
          <p:sp>
            <p:nvSpPr>
              <p:cNvPr id="1016" name="Google Shape;1016;p62"/>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62"/>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62"/>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19" name="Google Shape;1019;p62"/>
              <p:cNvGrpSpPr/>
              <p:nvPr/>
            </p:nvGrpSpPr>
            <p:grpSpPr>
              <a:xfrm>
                <a:off x="5794626" y="1542600"/>
                <a:ext cx="706512" cy="187247"/>
                <a:chOff x="5784976" y="732725"/>
                <a:chExt cx="706512" cy="187247"/>
              </a:xfrm>
            </p:grpSpPr>
            <p:sp>
              <p:nvSpPr>
                <p:cNvPr id="1020" name="Google Shape;1020;p62"/>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62"/>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62"/>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23" name="Google Shape;1023;p62"/>
            <p:cNvGrpSpPr/>
            <p:nvPr/>
          </p:nvGrpSpPr>
          <p:grpSpPr>
            <a:xfrm>
              <a:off x="6533820" y="2611181"/>
              <a:ext cx="1714149" cy="744321"/>
              <a:chOff x="6709845" y="3859168"/>
              <a:chExt cx="1714149" cy="744321"/>
            </a:xfrm>
          </p:grpSpPr>
          <p:grpSp>
            <p:nvGrpSpPr>
              <p:cNvPr id="1024" name="Google Shape;1024;p62"/>
              <p:cNvGrpSpPr/>
              <p:nvPr/>
            </p:nvGrpSpPr>
            <p:grpSpPr>
              <a:xfrm>
                <a:off x="6709845" y="3859168"/>
                <a:ext cx="1714149" cy="744321"/>
                <a:chOff x="6709845" y="3859168"/>
                <a:chExt cx="1714149" cy="744321"/>
              </a:xfrm>
            </p:grpSpPr>
            <p:sp>
              <p:nvSpPr>
                <p:cNvPr id="1025" name="Google Shape;1025;p62"/>
                <p:cNvSpPr/>
                <p:nvPr/>
              </p:nvSpPr>
              <p:spPr>
                <a:xfrm>
                  <a:off x="6709845" y="3859168"/>
                  <a:ext cx="1714149" cy="744321"/>
                </a:xfrm>
                <a:custGeom>
                  <a:avLst/>
                  <a:gdLst/>
                  <a:ahLst/>
                  <a:cxnLst/>
                  <a:rect l="l" t="t" r="r" b="b"/>
                  <a:pathLst>
                    <a:path w="30618" h="13295" extrusionOk="0">
                      <a:moveTo>
                        <a:pt x="2363" y="1"/>
                      </a:moveTo>
                      <a:cubicBezTo>
                        <a:pt x="1058" y="1"/>
                        <a:pt x="0" y="1059"/>
                        <a:pt x="0" y="2363"/>
                      </a:cubicBezTo>
                      <a:lnTo>
                        <a:pt x="0" y="10932"/>
                      </a:lnTo>
                      <a:cubicBezTo>
                        <a:pt x="0" y="12236"/>
                        <a:pt x="1058" y="13294"/>
                        <a:pt x="2363" y="13294"/>
                      </a:cubicBezTo>
                      <a:lnTo>
                        <a:pt x="28256" y="13294"/>
                      </a:lnTo>
                      <a:cubicBezTo>
                        <a:pt x="29560" y="13294"/>
                        <a:pt x="30617" y="12236"/>
                        <a:pt x="30617" y="10932"/>
                      </a:cubicBezTo>
                      <a:lnTo>
                        <a:pt x="30617" y="2363"/>
                      </a:lnTo>
                      <a:cubicBezTo>
                        <a:pt x="30617" y="1059"/>
                        <a:pt x="29560" y="1"/>
                        <a:pt x="28256" y="1"/>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62"/>
                <p:cNvSpPr/>
                <p:nvPr/>
              </p:nvSpPr>
              <p:spPr>
                <a:xfrm>
                  <a:off x="6913802" y="4007811"/>
                  <a:ext cx="309765" cy="164260"/>
                </a:xfrm>
                <a:custGeom>
                  <a:avLst/>
                  <a:gdLst/>
                  <a:ahLst/>
                  <a:cxnLst/>
                  <a:rect l="l" t="t" r="r" b="b"/>
                  <a:pathLst>
                    <a:path w="5533" h="2934" extrusionOk="0">
                      <a:moveTo>
                        <a:pt x="1465" y="0"/>
                      </a:moveTo>
                      <a:cubicBezTo>
                        <a:pt x="659" y="0"/>
                        <a:pt x="0" y="658"/>
                        <a:pt x="0" y="1471"/>
                      </a:cubicBezTo>
                      <a:cubicBezTo>
                        <a:pt x="0" y="2276"/>
                        <a:pt x="659" y="2934"/>
                        <a:pt x="1465" y="2934"/>
                      </a:cubicBezTo>
                      <a:lnTo>
                        <a:pt x="4068" y="2934"/>
                      </a:lnTo>
                      <a:cubicBezTo>
                        <a:pt x="4874" y="2934"/>
                        <a:pt x="5532" y="2276"/>
                        <a:pt x="5532" y="1471"/>
                      </a:cubicBezTo>
                      <a:cubicBezTo>
                        <a:pt x="5532" y="658"/>
                        <a:pt x="4874" y="0"/>
                        <a:pt x="4068" y="0"/>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62"/>
                <p:cNvSpPr/>
                <p:nvPr/>
              </p:nvSpPr>
              <p:spPr>
                <a:xfrm>
                  <a:off x="6899134" y="3993367"/>
                  <a:ext cx="193092" cy="193484"/>
                </a:xfrm>
                <a:custGeom>
                  <a:avLst/>
                  <a:gdLst/>
                  <a:ahLst/>
                  <a:cxnLst/>
                  <a:rect l="l" t="t" r="r" b="b"/>
                  <a:pathLst>
                    <a:path w="3449" h="3456" extrusionOk="0">
                      <a:moveTo>
                        <a:pt x="1727" y="0"/>
                      </a:moveTo>
                      <a:cubicBezTo>
                        <a:pt x="772" y="0"/>
                        <a:pt x="0" y="773"/>
                        <a:pt x="0" y="1729"/>
                      </a:cubicBezTo>
                      <a:cubicBezTo>
                        <a:pt x="0" y="2677"/>
                        <a:pt x="772" y="3456"/>
                        <a:pt x="1727" y="3456"/>
                      </a:cubicBezTo>
                      <a:cubicBezTo>
                        <a:pt x="2677" y="3456"/>
                        <a:pt x="3448" y="2677"/>
                        <a:pt x="3448" y="1729"/>
                      </a:cubicBezTo>
                      <a:cubicBezTo>
                        <a:pt x="3448" y="773"/>
                        <a:pt x="2677" y="0"/>
                        <a:pt x="1727" y="0"/>
                      </a:cubicBezTo>
                      <a:close/>
                    </a:path>
                  </a:pathLst>
                </a:custGeom>
                <a:gradFill>
                  <a:gsLst>
                    <a:gs pos="0">
                      <a:srgbClr val="FFF68E"/>
                    </a:gs>
                    <a:gs pos="100000">
                      <a:srgbClr val="FFD966"/>
                    </a:gs>
                  </a:gsLst>
                  <a:path path="circle">
                    <a:fillToRect l="50000" t="50000" r="50000" b="50000"/>
                  </a:path>
                  <a:tileRect/>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62"/>
                <p:cNvSpPr/>
                <p:nvPr/>
              </p:nvSpPr>
              <p:spPr>
                <a:xfrm>
                  <a:off x="6927239" y="4021584"/>
                  <a:ext cx="136883" cy="136771"/>
                </a:xfrm>
                <a:custGeom>
                  <a:avLst/>
                  <a:gdLst/>
                  <a:ahLst/>
                  <a:cxnLst/>
                  <a:rect l="l" t="t" r="r" b="b"/>
                  <a:pathLst>
                    <a:path w="2445" h="2443" extrusionOk="0">
                      <a:moveTo>
                        <a:pt x="1225" y="0"/>
                      </a:moveTo>
                      <a:cubicBezTo>
                        <a:pt x="550" y="0"/>
                        <a:pt x="1" y="549"/>
                        <a:pt x="1" y="1225"/>
                      </a:cubicBezTo>
                      <a:cubicBezTo>
                        <a:pt x="1" y="1899"/>
                        <a:pt x="550" y="2442"/>
                        <a:pt x="1225" y="2442"/>
                      </a:cubicBezTo>
                      <a:cubicBezTo>
                        <a:pt x="1895" y="2442"/>
                        <a:pt x="2444" y="1899"/>
                        <a:pt x="2444" y="1225"/>
                      </a:cubicBezTo>
                      <a:cubicBezTo>
                        <a:pt x="2444" y="549"/>
                        <a:pt x="189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62"/>
                <p:cNvSpPr/>
                <p:nvPr/>
              </p:nvSpPr>
              <p:spPr>
                <a:xfrm>
                  <a:off x="6913802" y="4290541"/>
                  <a:ext cx="309765" cy="164316"/>
                </a:xfrm>
                <a:custGeom>
                  <a:avLst/>
                  <a:gdLst/>
                  <a:ahLst/>
                  <a:cxnLst/>
                  <a:rect l="l" t="t" r="r" b="b"/>
                  <a:pathLst>
                    <a:path w="5533" h="2935" extrusionOk="0">
                      <a:moveTo>
                        <a:pt x="1465" y="1"/>
                      </a:moveTo>
                      <a:cubicBezTo>
                        <a:pt x="659" y="1"/>
                        <a:pt x="0" y="658"/>
                        <a:pt x="0" y="1471"/>
                      </a:cubicBezTo>
                      <a:cubicBezTo>
                        <a:pt x="0" y="2277"/>
                        <a:pt x="659" y="2934"/>
                        <a:pt x="1465" y="2934"/>
                      </a:cubicBezTo>
                      <a:lnTo>
                        <a:pt x="4068" y="2934"/>
                      </a:lnTo>
                      <a:cubicBezTo>
                        <a:pt x="4874" y="2934"/>
                        <a:pt x="5532" y="2277"/>
                        <a:pt x="5532" y="1471"/>
                      </a:cubicBezTo>
                      <a:cubicBezTo>
                        <a:pt x="5532" y="658"/>
                        <a:pt x="4874" y="1"/>
                        <a:pt x="4068"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62"/>
                <p:cNvSpPr/>
                <p:nvPr/>
              </p:nvSpPr>
              <p:spPr>
                <a:xfrm>
                  <a:off x="7041282" y="4276097"/>
                  <a:ext cx="193428" cy="193484"/>
                </a:xfrm>
                <a:custGeom>
                  <a:avLst/>
                  <a:gdLst/>
                  <a:ahLst/>
                  <a:cxnLst/>
                  <a:rect l="l" t="t" r="r" b="b"/>
                  <a:pathLst>
                    <a:path w="3455" h="3456" extrusionOk="0">
                      <a:moveTo>
                        <a:pt x="1728" y="1"/>
                      </a:moveTo>
                      <a:cubicBezTo>
                        <a:pt x="772" y="1"/>
                        <a:pt x="1" y="773"/>
                        <a:pt x="1" y="1729"/>
                      </a:cubicBezTo>
                      <a:cubicBezTo>
                        <a:pt x="1" y="2677"/>
                        <a:pt x="772" y="3456"/>
                        <a:pt x="1728" y="3456"/>
                      </a:cubicBezTo>
                      <a:cubicBezTo>
                        <a:pt x="2683" y="3456"/>
                        <a:pt x="3454" y="2677"/>
                        <a:pt x="3454" y="1729"/>
                      </a:cubicBezTo>
                      <a:cubicBezTo>
                        <a:pt x="3454" y="773"/>
                        <a:pt x="2683" y="1"/>
                        <a:pt x="1728" y="1"/>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62"/>
                <p:cNvSpPr/>
                <p:nvPr/>
              </p:nvSpPr>
              <p:spPr>
                <a:xfrm>
                  <a:off x="7069779" y="4304314"/>
                  <a:ext cx="136491" cy="136771"/>
                </a:xfrm>
                <a:custGeom>
                  <a:avLst/>
                  <a:gdLst/>
                  <a:ahLst/>
                  <a:cxnLst/>
                  <a:rect l="l" t="t" r="r" b="b"/>
                  <a:pathLst>
                    <a:path w="2438" h="2443" extrusionOk="0">
                      <a:moveTo>
                        <a:pt x="1219" y="0"/>
                      </a:moveTo>
                      <a:cubicBezTo>
                        <a:pt x="543" y="0"/>
                        <a:pt x="1" y="550"/>
                        <a:pt x="1" y="1225"/>
                      </a:cubicBezTo>
                      <a:cubicBezTo>
                        <a:pt x="1" y="1899"/>
                        <a:pt x="543" y="2443"/>
                        <a:pt x="1219" y="2443"/>
                      </a:cubicBezTo>
                      <a:cubicBezTo>
                        <a:pt x="1894" y="2443"/>
                        <a:pt x="2438" y="1899"/>
                        <a:pt x="2438" y="1225"/>
                      </a:cubicBezTo>
                      <a:cubicBezTo>
                        <a:pt x="2438" y="550"/>
                        <a:pt x="1894" y="0"/>
                        <a:pt x="1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62"/>
                <p:cNvSpPr/>
                <p:nvPr/>
              </p:nvSpPr>
              <p:spPr>
                <a:xfrm>
                  <a:off x="7455972" y="4025727"/>
                  <a:ext cx="115385" cy="114993"/>
                </a:xfrm>
                <a:custGeom>
                  <a:avLst/>
                  <a:gdLst/>
                  <a:ahLst/>
                  <a:cxnLst/>
                  <a:rect l="l" t="t" r="r" b="b"/>
                  <a:pathLst>
                    <a:path w="2061" h="2054" extrusionOk="0">
                      <a:moveTo>
                        <a:pt x="1030" y="0"/>
                      </a:moveTo>
                      <a:cubicBezTo>
                        <a:pt x="464" y="0"/>
                        <a:pt x="1" y="457"/>
                        <a:pt x="1" y="1024"/>
                      </a:cubicBezTo>
                      <a:cubicBezTo>
                        <a:pt x="1" y="1597"/>
                        <a:pt x="464" y="2054"/>
                        <a:pt x="1030" y="2054"/>
                      </a:cubicBezTo>
                      <a:cubicBezTo>
                        <a:pt x="1596" y="2054"/>
                        <a:pt x="2060" y="1597"/>
                        <a:pt x="2060" y="1024"/>
                      </a:cubicBezTo>
                      <a:cubicBezTo>
                        <a:pt x="2060" y="457"/>
                        <a:pt x="1596" y="0"/>
                        <a:pt x="1030"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62"/>
                <p:cNvSpPr/>
                <p:nvPr/>
              </p:nvSpPr>
              <p:spPr>
                <a:xfrm>
                  <a:off x="7455972" y="4315231"/>
                  <a:ext cx="115385" cy="114993"/>
                </a:xfrm>
                <a:custGeom>
                  <a:avLst/>
                  <a:gdLst/>
                  <a:ahLst/>
                  <a:cxnLst/>
                  <a:rect l="l" t="t" r="r" b="b"/>
                  <a:pathLst>
                    <a:path w="2061" h="2054" extrusionOk="0">
                      <a:moveTo>
                        <a:pt x="1030" y="0"/>
                      </a:moveTo>
                      <a:cubicBezTo>
                        <a:pt x="464" y="0"/>
                        <a:pt x="1" y="457"/>
                        <a:pt x="1" y="1030"/>
                      </a:cubicBezTo>
                      <a:cubicBezTo>
                        <a:pt x="1" y="1595"/>
                        <a:pt x="464" y="2054"/>
                        <a:pt x="1030" y="2054"/>
                      </a:cubicBezTo>
                      <a:cubicBezTo>
                        <a:pt x="1596" y="2054"/>
                        <a:pt x="2060" y="1595"/>
                        <a:pt x="2060" y="1030"/>
                      </a:cubicBezTo>
                      <a:cubicBezTo>
                        <a:pt x="2060" y="457"/>
                        <a:pt x="1596" y="0"/>
                        <a:pt x="1030" y="0"/>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4" name="Google Shape;1034;p62"/>
              <p:cNvGrpSpPr/>
              <p:nvPr/>
            </p:nvGrpSpPr>
            <p:grpSpPr>
              <a:xfrm>
                <a:off x="7629944" y="4025885"/>
                <a:ext cx="545407" cy="410286"/>
                <a:chOff x="7629944" y="4025885"/>
                <a:chExt cx="545407" cy="410286"/>
              </a:xfrm>
            </p:grpSpPr>
            <p:sp>
              <p:nvSpPr>
                <p:cNvPr id="1035" name="Google Shape;1035;p62"/>
                <p:cNvSpPr/>
                <p:nvPr/>
              </p:nvSpPr>
              <p:spPr>
                <a:xfrm>
                  <a:off x="7629952" y="4025885"/>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62"/>
                <p:cNvSpPr/>
                <p:nvPr/>
              </p:nvSpPr>
              <p:spPr>
                <a:xfrm>
                  <a:off x="7629952" y="4309442"/>
                  <a:ext cx="5454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62"/>
                <p:cNvSpPr/>
                <p:nvPr/>
              </p:nvSpPr>
              <p:spPr>
                <a:xfrm>
                  <a:off x="7629944" y="4107719"/>
                  <a:ext cx="367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62"/>
                <p:cNvSpPr/>
                <p:nvPr/>
              </p:nvSpPr>
              <p:spPr>
                <a:xfrm>
                  <a:off x="7629945" y="4389971"/>
                  <a:ext cx="460200" cy="4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39" name="Google Shape;1039;p62"/>
            <p:cNvGrpSpPr/>
            <p:nvPr/>
          </p:nvGrpSpPr>
          <p:grpSpPr>
            <a:xfrm>
              <a:off x="5573850" y="3355500"/>
              <a:ext cx="381600" cy="356700"/>
              <a:chOff x="1062200" y="3366813"/>
              <a:chExt cx="381600" cy="356700"/>
            </a:xfrm>
          </p:grpSpPr>
          <p:sp>
            <p:nvSpPr>
              <p:cNvPr id="1040" name="Google Shape;1040;p62"/>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41" name="Google Shape;1041;p62"/>
              <p:cNvGrpSpPr/>
              <p:nvPr/>
            </p:nvGrpSpPr>
            <p:grpSpPr>
              <a:xfrm>
                <a:off x="1138484" y="3433275"/>
                <a:ext cx="229200" cy="229200"/>
                <a:chOff x="955447" y="3891500"/>
                <a:chExt cx="229200" cy="229200"/>
              </a:xfrm>
            </p:grpSpPr>
            <p:sp>
              <p:nvSpPr>
                <p:cNvPr id="1042" name="Google Shape;1042;p62"/>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62"/>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44" name="Google Shape;1044;p62"/>
            <p:cNvGrpSpPr/>
            <p:nvPr/>
          </p:nvGrpSpPr>
          <p:grpSpPr>
            <a:xfrm rot="5400000">
              <a:off x="5462261" y="2839775"/>
              <a:ext cx="604800" cy="147600"/>
              <a:chOff x="7688649" y="828750"/>
              <a:chExt cx="604800" cy="147600"/>
            </a:xfrm>
          </p:grpSpPr>
          <p:sp>
            <p:nvSpPr>
              <p:cNvPr id="1045" name="Google Shape;1045;p6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6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6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48" name="Google Shape;1048;p62">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6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6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Subtitle 4">
            <a:extLst>
              <a:ext uri="{FF2B5EF4-FFF2-40B4-BE49-F238E27FC236}">
                <a16:creationId xmlns:a16="http://schemas.microsoft.com/office/drawing/2014/main" id="{8BF0519E-235E-540F-078F-E8795B4FD0D6}"/>
              </a:ext>
            </a:extLst>
          </p:cNvPr>
          <p:cNvSpPr>
            <a:spLocks noGrp="1"/>
          </p:cNvSpPr>
          <p:nvPr>
            <p:ph type="subTitle" idx="1"/>
          </p:nvPr>
        </p:nvSpPr>
        <p:spPr/>
        <p:txBody>
          <a:bodyPr/>
          <a:lstStyle/>
          <a:p>
            <a:r>
              <a:rPr lang="en-US" dirty="0"/>
              <a:t>Context, key concepts and problems to solve</a:t>
            </a:r>
          </a:p>
        </p:txBody>
      </p:sp>
      <p:sp>
        <p:nvSpPr>
          <p:cNvPr id="8" name="Google Shape;202;p16">
            <a:hlinkClick r:id="rId4" action="ppaction://hlinksldjump"/>
            <a:extLst>
              <a:ext uri="{FF2B5EF4-FFF2-40B4-BE49-F238E27FC236}">
                <a16:creationId xmlns:a16="http://schemas.microsoft.com/office/drawing/2014/main" id="{B378E317-B8CA-C3CC-2794-29F2A4A11C31}"/>
              </a:ext>
            </a:extLst>
          </p:cNvPr>
          <p:cNvSpPr txBox="1">
            <a:spLocks/>
          </p:cNvSpPr>
          <p:nvPr/>
        </p:nvSpPr>
        <p:spPr>
          <a:xfrm>
            <a:off x="7791350" y="4755900"/>
            <a:ext cx="1066200"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Oswald"/>
              <a:buNone/>
              <a:defRPr sz="50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9pPr>
          </a:lstStyle>
          <a:p>
            <a:pPr algn="r"/>
            <a:r>
              <a:rPr lang="en-US" sz="1000" dirty="0">
                <a:solidFill>
                  <a:schemeClr val="dk2"/>
                </a:solidFill>
              </a:rPr>
              <a:t>LEADS SCORE APP</a:t>
            </a:r>
          </a:p>
        </p:txBody>
      </p:sp>
      <p:sp>
        <p:nvSpPr>
          <p:cNvPr id="9" name="Google Shape;119;p15">
            <a:extLst>
              <a:ext uri="{FF2B5EF4-FFF2-40B4-BE49-F238E27FC236}">
                <a16:creationId xmlns:a16="http://schemas.microsoft.com/office/drawing/2014/main" id="{1B619766-6DBE-07B5-4B11-A4DDAB6D4F95}"/>
              </a:ext>
            </a:extLst>
          </p:cNvPr>
          <p:cNvSpPr txBox="1">
            <a:spLocks/>
          </p:cNvSpPr>
          <p:nvPr/>
        </p:nvSpPr>
        <p:spPr>
          <a:xfrm>
            <a:off x="796199" y="109800"/>
            <a:ext cx="1228139" cy="277800"/>
          </a:xfrm>
          <a:prstGeom prst="rect">
            <a:avLst/>
          </a:prstGeom>
          <a:noFill/>
          <a:ln>
            <a:noFill/>
          </a:ln>
        </p:spPr>
        <p:txBody>
          <a:bodyPr spcFirstLastPara="1" wrap="square" lIns="0"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Char char="●"/>
              <a:defRPr sz="1200" b="0" i="0" u="none" strike="noStrike" cap="none">
                <a:solidFill>
                  <a:schemeClr val="dk2"/>
                </a:solidFill>
                <a:latin typeface="Fira Code"/>
                <a:ea typeface="Fira Code"/>
                <a:cs typeface="Fira Code"/>
                <a:sym typeface="Fira Code"/>
              </a:defRPr>
            </a:lvl1pPr>
            <a:lvl2pPr marL="914400" marR="0" lvl="1" indent="-304800" algn="l" rtl="0">
              <a:lnSpc>
                <a:spcPct val="100000"/>
              </a:lnSpc>
              <a:spcBef>
                <a:spcPts val="0"/>
              </a:spcBef>
              <a:spcAft>
                <a:spcPts val="0"/>
              </a:spcAft>
              <a:buClr>
                <a:schemeClr val="accent1"/>
              </a:buClr>
              <a:buSzPts val="1200"/>
              <a:buFont typeface="Roboto Condensed"/>
              <a:buAutoNum type="alphaLcPeriod"/>
              <a:defRPr sz="12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9pPr>
          </a:lstStyle>
          <a:p>
            <a:pPr marL="0" indent="0">
              <a:buFont typeface="Fira Code"/>
              <a:buNone/>
            </a:pPr>
            <a:r>
              <a:rPr lang="pt-PT" sz="1000" dirty="0">
                <a:latin typeface="Oswald"/>
                <a:ea typeface="Oswald"/>
                <a:cs typeface="Oswald"/>
                <a:sym typeface="Oswald"/>
              </a:rPr>
              <a:t>IRONHACK PORTUGAL</a:t>
            </a:r>
          </a:p>
        </p:txBody>
      </p:sp>
      <p:pic>
        <p:nvPicPr>
          <p:cNvPr id="10" name="Picture 9">
            <a:extLst>
              <a:ext uri="{FF2B5EF4-FFF2-40B4-BE49-F238E27FC236}">
                <a16:creationId xmlns:a16="http://schemas.microsoft.com/office/drawing/2014/main" id="{118B5794-5CAE-C41C-2CB6-3207ED88B2FC}"/>
              </a:ext>
            </a:extLst>
          </p:cNvPr>
          <p:cNvPicPr>
            <a:picLocks noChangeAspect="1"/>
          </p:cNvPicPr>
          <p:nvPr/>
        </p:nvPicPr>
        <p:blipFill>
          <a:blip r:embed="rId5"/>
          <a:stretch>
            <a:fillRect/>
          </a:stretch>
        </p:blipFill>
        <p:spPr>
          <a:xfrm>
            <a:off x="599375" y="155550"/>
            <a:ext cx="153398" cy="1648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pSp>
        <p:nvGrpSpPr>
          <p:cNvPr id="188" name="Google Shape;188;p16"/>
          <p:cNvGrpSpPr/>
          <p:nvPr/>
        </p:nvGrpSpPr>
        <p:grpSpPr>
          <a:xfrm>
            <a:off x="299286" y="189025"/>
            <a:ext cx="133205" cy="119344"/>
            <a:chOff x="222150" y="185025"/>
            <a:chExt cx="170100" cy="152400"/>
          </a:xfrm>
        </p:grpSpPr>
        <p:cxnSp>
          <p:nvCxnSpPr>
            <p:cNvPr id="189" name="Google Shape;189;p1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90" name="Google Shape;190;p1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91" name="Google Shape;191;p1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92" name="Google Shape;192;p16"/>
          <p:cNvGrpSpPr/>
          <p:nvPr/>
        </p:nvGrpSpPr>
        <p:grpSpPr>
          <a:xfrm>
            <a:off x="286625" y="3999999"/>
            <a:ext cx="145867" cy="958251"/>
            <a:chOff x="286625" y="3923799"/>
            <a:chExt cx="145867" cy="958251"/>
          </a:xfrm>
        </p:grpSpPr>
        <p:sp>
          <p:nvSpPr>
            <p:cNvPr id="193" name="Google Shape;193;p1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6"/>
            <p:cNvGrpSpPr/>
            <p:nvPr/>
          </p:nvGrpSpPr>
          <p:grpSpPr>
            <a:xfrm>
              <a:off x="298112" y="4342643"/>
              <a:ext cx="110182" cy="126862"/>
              <a:chOff x="281100" y="2027800"/>
              <a:chExt cx="140700" cy="162000"/>
            </a:xfrm>
          </p:grpSpPr>
          <p:sp>
            <p:nvSpPr>
              <p:cNvPr id="195" name="Google Shape;195;p1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16"/>
              <p:cNvGrpSpPr/>
              <p:nvPr/>
            </p:nvGrpSpPr>
            <p:grpSpPr>
              <a:xfrm>
                <a:off x="308875" y="2088450"/>
                <a:ext cx="85200" cy="40700"/>
                <a:chOff x="308875" y="2087000"/>
                <a:chExt cx="85200" cy="40700"/>
              </a:xfrm>
            </p:grpSpPr>
            <p:cxnSp>
              <p:nvCxnSpPr>
                <p:cNvPr id="197" name="Google Shape;197;p1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98" name="Google Shape;198;p1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99" name="Google Shape;199;p16"/>
            <p:cNvGrpSpPr/>
            <p:nvPr/>
          </p:nvGrpSpPr>
          <p:grpSpPr>
            <a:xfrm>
              <a:off x="286625" y="3923799"/>
              <a:ext cx="133200" cy="133200"/>
              <a:chOff x="286625" y="3648899"/>
              <a:chExt cx="133200" cy="133200"/>
            </a:xfrm>
          </p:grpSpPr>
          <p:sp>
            <p:nvSpPr>
              <p:cNvPr id="200" name="Google Shape;200;p1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3" name="Google Shape;203;p16"/>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/THEME – </a:t>
            </a:r>
            <a:r>
              <a:rPr lang="en" sz="2400" b="0" i="1" dirty="0"/>
              <a:t>a bit of context</a:t>
            </a:r>
            <a:endParaRPr b="0" i="1" dirty="0"/>
          </a:p>
        </p:txBody>
      </p:sp>
      <p:sp>
        <p:nvSpPr>
          <p:cNvPr id="204" name="Google Shape;204;p16"/>
          <p:cNvSpPr txBox="1">
            <a:spLocks noGrp="1"/>
          </p:cNvSpPr>
          <p:nvPr>
            <p:ph type="body" idx="1"/>
          </p:nvPr>
        </p:nvSpPr>
        <p:spPr>
          <a:xfrm>
            <a:off x="1100700" y="1845448"/>
            <a:ext cx="6942600" cy="1246263"/>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US" sz="1600" b="1" dirty="0">
                <a:solidFill>
                  <a:schemeClr val="lt1"/>
                </a:solidFill>
              </a:rPr>
              <a:t>Why?</a:t>
            </a:r>
          </a:p>
          <a:p>
            <a:pPr lvl="1">
              <a:buChar char="●"/>
            </a:pPr>
            <a:r>
              <a:rPr lang="en-US" b="1" dirty="0">
                <a:solidFill>
                  <a:schemeClr val="lt1"/>
                </a:solidFill>
              </a:rPr>
              <a:t>Professional</a:t>
            </a:r>
            <a:r>
              <a:rPr lang="en-US" dirty="0">
                <a:solidFill>
                  <a:schemeClr val="lt1"/>
                </a:solidFill>
              </a:rPr>
              <a:t> background;</a:t>
            </a:r>
          </a:p>
          <a:p>
            <a:pPr lvl="1">
              <a:buChar char="●"/>
            </a:pPr>
            <a:r>
              <a:rPr lang="en-US" dirty="0">
                <a:solidFill>
                  <a:schemeClr val="lt1"/>
                </a:solidFill>
              </a:rPr>
              <a:t>Develop a useful tool that helps businesses generate </a:t>
            </a:r>
            <a:r>
              <a:rPr lang="en-US" b="1" dirty="0">
                <a:solidFill>
                  <a:schemeClr val="lt1"/>
                </a:solidFill>
              </a:rPr>
              <a:t>profit</a:t>
            </a:r>
            <a:r>
              <a:rPr lang="en-US" dirty="0">
                <a:solidFill>
                  <a:schemeClr val="lt1"/>
                </a:solidFill>
              </a:rPr>
              <a:t> in a smarter way;</a:t>
            </a:r>
          </a:p>
          <a:p>
            <a:pPr lvl="1">
              <a:buChar char="●"/>
            </a:pPr>
            <a:r>
              <a:rPr lang="en-US" b="1" dirty="0">
                <a:solidFill>
                  <a:schemeClr val="lt1"/>
                </a:solidFill>
              </a:rPr>
              <a:t>Relevance</a:t>
            </a:r>
            <a:r>
              <a:rPr lang="en-US" dirty="0">
                <a:solidFill>
                  <a:schemeClr val="lt1"/>
                </a:solidFill>
              </a:rPr>
              <a:t> in actual market;</a:t>
            </a:r>
          </a:p>
          <a:p>
            <a:pPr lvl="1">
              <a:buChar char="●"/>
            </a:pPr>
            <a:r>
              <a:rPr lang="en-US" dirty="0">
                <a:solidFill>
                  <a:schemeClr val="lt1"/>
                </a:solidFill>
              </a:rPr>
              <a:t>Contribution to Digital Transformation.</a:t>
            </a:r>
          </a:p>
          <a:p>
            <a:pPr marL="457200" lvl="0" indent="-304800" algn="l" rtl="0">
              <a:spcBef>
                <a:spcPts val="0"/>
              </a:spcBef>
              <a:spcAft>
                <a:spcPts val="0"/>
              </a:spcAft>
              <a:buSzPts val="1200"/>
              <a:buChar char="●"/>
            </a:pPr>
            <a:endParaRPr dirty="0">
              <a:solidFill>
                <a:schemeClr val="lt1"/>
              </a:solidFill>
            </a:endParaRPr>
          </a:p>
        </p:txBody>
      </p:sp>
      <p:sp>
        <p:nvSpPr>
          <p:cNvPr id="205" name="Google Shape;205;p16">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6"/>
          <p:cNvGrpSpPr/>
          <p:nvPr/>
        </p:nvGrpSpPr>
        <p:grpSpPr>
          <a:xfrm>
            <a:off x="7819199" y="752550"/>
            <a:ext cx="604800" cy="147600"/>
            <a:chOff x="7688649" y="828750"/>
            <a:chExt cx="604800" cy="147600"/>
          </a:xfrm>
        </p:grpSpPr>
        <p:sp>
          <p:nvSpPr>
            <p:cNvPr id="210" name="Google Shape;210;p16"/>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19;p15">
            <a:extLst>
              <a:ext uri="{FF2B5EF4-FFF2-40B4-BE49-F238E27FC236}">
                <a16:creationId xmlns:a16="http://schemas.microsoft.com/office/drawing/2014/main" id="{C02A8ED7-D392-94A0-35EA-0752967CC716}"/>
              </a:ext>
            </a:extLst>
          </p:cNvPr>
          <p:cNvSpPr txBox="1">
            <a:spLocks/>
          </p:cNvSpPr>
          <p:nvPr/>
        </p:nvSpPr>
        <p:spPr>
          <a:xfrm>
            <a:off x="796199" y="109800"/>
            <a:ext cx="1228139" cy="277800"/>
          </a:xfrm>
          <a:prstGeom prst="rect">
            <a:avLst/>
          </a:prstGeom>
          <a:noFill/>
          <a:ln>
            <a:noFill/>
          </a:ln>
        </p:spPr>
        <p:txBody>
          <a:bodyPr spcFirstLastPara="1" wrap="square" lIns="0"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Char char="●"/>
              <a:defRPr sz="1200" b="0" i="0" u="none" strike="noStrike" cap="none">
                <a:solidFill>
                  <a:schemeClr val="dk2"/>
                </a:solidFill>
                <a:latin typeface="Fira Code"/>
                <a:ea typeface="Fira Code"/>
                <a:cs typeface="Fira Code"/>
                <a:sym typeface="Fira Code"/>
              </a:defRPr>
            </a:lvl1pPr>
            <a:lvl2pPr marL="914400" marR="0" lvl="1" indent="-304800" algn="l" rtl="0">
              <a:lnSpc>
                <a:spcPct val="100000"/>
              </a:lnSpc>
              <a:spcBef>
                <a:spcPts val="0"/>
              </a:spcBef>
              <a:spcAft>
                <a:spcPts val="0"/>
              </a:spcAft>
              <a:buClr>
                <a:schemeClr val="accent1"/>
              </a:buClr>
              <a:buSzPts val="1200"/>
              <a:buFont typeface="Roboto Condensed"/>
              <a:buAutoNum type="alphaLcPeriod"/>
              <a:defRPr sz="12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9pPr>
          </a:lstStyle>
          <a:p>
            <a:pPr marL="0" indent="0">
              <a:buFont typeface="Fira Code"/>
              <a:buNone/>
            </a:pPr>
            <a:r>
              <a:rPr lang="pt-PT" sz="1000">
                <a:latin typeface="Oswald"/>
                <a:ea typeface="Oswald"/>
                <a:cs typeface="Oswald"/>
                <a:sym typeface="Oswald"/>
              </a:rPr>
              <a:t>IRONHACK PORTUGAL</a:t>
            </a:r>
            <a:endParaRPr lang="pt-PT" sz="1000" dirty="0">
              <a:latin typeface="Oswald"/>
              <a:ea typeface="Oswald"/>
              <a:cs typeface="Oswald"/>
              <a:sym typeface="Oswald"/>
            </a:endParaRPr>
          </a:p>
        </p:txBody>
      </p:sp>
      <p:pic>
        <p:nvPicPr>
          <p:cNvPr id="5" name="Picture 4">
            <a:extLst>
              <a:ext uri="{FF2B5EF4-FFF2-40B4-BE49-F238E27FC236}">
                <a16:creationId xmlns:a16="http://schemas.microsoft.com/office/drawing/2014/main" id="{8AC9B5AC-DFFC-E9CB-762D-5AF80F5B3688}"/>
              </a:ext>
            </a:extLst>
          </p:cNvPr>
          <p:cNvPicPr>
            <a:picLocks noChangeAspect="1"/>
          </p:cNvPicPr>
          <p:nvPr/>
        </p:nvPicPr>
        <p:blipFill>
          <a:blip r:embed="rId3"/>
          <a:stretch>
            <a:fillRect/>
          </a:stretch>
        </p:blipFill>
        <p:spPr>
          <a:xfrm>
            <a:off x="599375" y="155550"/>
            <a:ext cx="153398" cy="164846"/>
          </a:xfrm>
          <a:prstGeom prst="rect">
            <a:avLst/>
          </a:prstGeom>
        </p:spPr>
      </p:pic>
      <p:sp>
        <p:nvSpPr>
          <p:cNvPr id="9" name="Google Shape;204;p16">
            <a:extLst>
              <a:ext uri="{FF2B5EF4-FFF2-40B4-BE49-F238E27FC236}">
                <a16:creationId xmlns:a16="http://schemas.microsoft.com/office/drawing/2014/main" id="{3E458D9E-30D7-E90C-460D-787A4FD39D66}"/>
              </a:ext>
            </a:extLst>
          </p:cNvPr>
          <p:cNvSpPr txBox="1">
            <a:spLocks/>
          </p:cNvSpPr>
          <p:nvPr/>
        </p:nvSpPr>
        <p:spPr>
          <a:xfrm>
            <a:off x="1100700" y="3595406"/>
            <a:ext cx="6942600" cy="4166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Char char="●"/>
              <a:defRPr sz="1200" b="0" i="0" u="none" strike="noStrike" cap="none">
                <a:solidFill>
                  <a:schemeClr val="dk2"/>
                </a:solidFill>
                <a:latin typeface="Fira Code"/>
                <a:ea typeface="Fira Code"/>
                <a:cs typeface="Fira Code"/>
                <a:sym typeface="Fira Code"/>
              </a:defRPr>
            </a:lvl1pPr>
            <a:lvl2pPr marL="914400" marR="0" lvl="1" indent="-304800" algn="l" rtl="0">
              <a:lnSpc>
                <a:spcPct val="100000"/>
              </a:lnSpc>
              <a:spcBef>
                <a:spcPts val="0"/>
              </a:spcBef>
              <a:spcAft>
                <a:spcPts val="0"/>
              </a:spcAft>
              <a:buClr>
                <a:schemeClr val="accent1"/>
              </a:buClr>
              <a:buSzPts val="1200"/>
              <a:buFont typeface="Roboto Condensed"/>
              <a:buAutoNum type="alphaLcPeriod"/>
              <a:defRPr sz="12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9pPr>
          </a:lstStyle>
          <a:p>
            <a:pPr indent="-304800">
              <a:buSzPts val="1200"/>
            </a:pPr>
            <a:r>
              <a:rPr lang="en-US" sz="1400" b="1" dirty="0">
                <a:solidFill>
                  <a:schemeClr val="lt1"/>
                </a:solidFill>
              </a:rPr>
              <a:t>So, lets imagine the following …</a:t>
            </a:r>
          </a:p>
          <a:p>
            <a:pPr indent="-304800">
              <a:buSzPts val="1200"/>
            </a:pPr>
            <a:endParaRPr lang="en-US" dirty="0">
              <a:solidFill>
                <a:schemeClr val="lt1"/>
              </a:solidFill>
            </a:endParaRPr>
          </a:p>
        </p:txBody>
      </p:sp>
      <p:sp>
        <p:nvSpPr>
          <p:cNvPr id="2" name="Google Shape;202;p16">
            <a:hlinkClick r:id="rId4" action="ppaction://hlinksldjump"/>
            <a:extLst>
              <a:ext uri="{FF2B5EF4-FFF2-40B4-BE49-F238E27FC236}">
                <a16:creationId xmlns:a16="http://schemas.microsoft.com/office/drawing/2014/main" id="{C3D82B45-6AB2-6CF6-1A1E-E349677BD5E4}"/>
              </a:ext>
            </a:extLst>
          </p:cNvPr>
          <p:cNvSpPr txBox="1">
            <a:spLocks/>
          </p:cNvSpPr>
          <p:nvPr/>
        </p:nvSpPr>
        <p:spPr>
          <a:xfrm>
            <a:off x="7791350" y="4755900"/>
            <a:ext cx="1066200"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Oswald"/>
              <a:buNone/>
              <a:defRPr sz="50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9pPr>
          </a:lstStyle>
          <a:p>
            <a:pPr algn="r"/>
            <a:r>
              <a:rPr lang="en-US" sz="1000" dirty="0">
                <a:solidFill>
                  <a:schemeClr val="dk2"/>
                </a:solidFill>
              </a:rPr>
              <a:t>LEADS SCORE APP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8"/>
          <p:cNvSpPr txBox="1">
            <a:spLocks noGrp="1"/>
          </p:cNvSpPr>
          <p:nvPr>
            <p:ph type="title"/>
          </p:nvPr>
        </p:nvSpPr>
        <p:spPr>
          <a:xfrm>
            <a:off x="720000" y="540000"/>
            <a:ext cx="7203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AND KEY CONCEPT</a:t>
            </a:r>
            <a:endParaRPr dirty="0"/>
          </a:p>
        </p:txBody>
      </p:sp>
      <p:grpSp>
        <p:nvGrpSpPr>
          <p:cNvPr id="342" name="Google Shape;342;p18"/>
          <p:cNvGrpSpPr/>
          <p:nvPr/>
        </p:nvGrpSpPr>
        <p:grpSpPr>
          <a:xfrm>
            <a:off x="299286" y="189025"/>
            <a:ext cx="133205" cy="119344"/>
            <a:chOff x="222150" y="185025"/>
            <a:chExt cx="170100" cy="152400"/>
          </a:xfrm>
        </p:grpSpPr>
        <p:cxnSp>
          <p:nvCxnSpPr>
            <p:cNvPr id="343" name="Google Shape;343;p1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44" name="Google Shape;344;p1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45" name="Google Shape;345;p1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346" name="Google Shape;346;p18"/>
          <p:cNvGrpSpPr/>
          <p:nvPr/>
        </p:nvGrpSpPr>
        <p:grpSpPr>
          <a:xfrm>
            <a:off x="286625" y="3999999"/>
            <a:ext cx="145867" cy="958251"/>
            <a:chOff x="286625" y="3923799"/>
            <a:chExt cx="145867" cy="958251"/>
          </a:xfrm>
        </p:grpSpPr>
        <p:sp>
          <p:nvSpPr>
            <p:cNvPr id="347" name="Google Shape;347;p1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18"/>
            <p:cNvGrpSpPr/>
            <p:nvPr/>
          </p:nvGrpSpPr>
          <p:grpSpPr>
            <a:xfrm>
              <a:off x="298112" y="4342643"/>
              <a:ext cx="110182" cy="126862"/>
              <a:chOff x="281100" y="2027800"/>
              <a:chExt cx="140700" cy="162000"/>
            </a:xfrm>
          </p:grpSpPr>
          <p:sp>
            <p:nvSpPr>
              <p:cNvPr id="349" name="Google Shape;349;p1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18"/>
              <p:cNvGrpSpPr/>
              <p:nvPr/>
            </p:nvGrpSpPr>
            <p:grpSpPr>
              <a:xfrm>
                <a:off x="308875" y="2088450"/>
                <a:ext cx="85200" cy="40700"/>
                <a:chOff x="308875" y="2087000"/>
                <a:chExt cx="85200" cy="40700"/>
              </a:xfrm>
            </p:grpSpPr>
            <p:cxnSp>
              <p:nvCxnSpPr>
                <p:cNvPr id="351" name="Google Shape;351;p1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52" name="Google Shape;352;p1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53" name="Google Shape;353;p18"/>
            <p:cNvGrpSpPr/>
            <p:nvPr/>
          </p:nvGrpSpPr>
          <p:grpSpPr>
            <a:xfrm>
              <a:off x="286625" y="3923799"/>
              <a:ext cx="133200" cy="133200"/>
              <a:chOff x="286625" y="3648899"/>
              <a:chExt cx="133200" cy="133200"/>
            </a:xfrm>
          </p:grpSpPr>
          <p:sp>
            <p:nvSpPr>
              <p:cNvPr id="354" name="Google Shape;354;p1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7" name="Google Shape;357;p18">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18"/>
          <p:cNvGrpSpPr/>
          <p:nvPr/>
        </p:nvGrpSpPr>
        <p:grpSpPr>
          <a:xfrm>
            <a:off x="7819199" y="752550"/>
            <a:ext cx="604800" cy="147600"/>
            <a:chOff x="7688649" y="828750"/>
            <a:chExt cx="604800" cy="147600"/>
          </a:xfrm>
        </p:grpSpPr>
        <p:sp>
          <p:nvSpPr>
            <p:cNvPr id="362" name="Google Shape;362;p18"/>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18"/>
          <p:cNvSpPr txBox="1"/>
          <p:nvPr/>
        </p:nvSpPr>
        <p:spPr>
          <a:xfrm>
            <a:off x="2701975" y="1303938"/>
            <a:ext cx="37494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2"/>
                </a:solidFill>
                <a:latin typeface="Oswald"/>
                <a:ea typeface="Oswald"/>
                <a:cs typeface="Oswald"/>
                <a:sym typeface="Oswald"/>
              </a:rPr>
              <a:t>/YOU WORK AT A COMPANY</a:t>
            </a:r>
            <a:endParaRPr sz="2000" b="1" dirty="0">
              <a:solidFill>
                <a:schemeClr val="dk2"/>
              </a:solidFill>
              <a:latin typeface="Oswald"/>
              <a:ea typeface="Oswald"/>
              <a:cs typeface="Oswald"/>
              <a:sym typeface="Oswald"/>
            </a:endParaRPr>
          </a:p>
        </p:txBody>
      </p:sp>
      <p:sp>
        <p:nvSpPr>
          <p:cNvPr id="367" name="Google Shape;367;p18"/>
          <p:cNvSpPr txBox="1"/>
          <p:nvPr/>
        </p:nvSpPr>
        <p:spPr>
          <a:xfrm>
            <a:off x="685806" y="2147268"/>
            <a:ext cx="20706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2"/>
                </a:solidFill>
                <a:latin typeface="Oswald"/>
                <a:sym typeface="Oswald"/>
              </a:rPr>
              <a:t>/</a:t>
            </a:r>
            <a:r>
              <a:rPr lang="en" sz="2000" b="1" dirty="0">
                <a:solidFill>
                  <a:srgbClr val="FFEA7D"/>
                </a:solidFill>
                <a:latin typeface="Oswald"/>
                <a:sym typeface="Oswald"/>
              </a:rPr>
              <a:t>ADS</a:t>
            </a:r>
            <a:r>
              <a:rPr lang="en" sz="2000" b="1" dirty="0">
                <a:solidFill>
                  <a:schemeClr val="lt2"/>
                </a:solidFill>
                <a:latin typeface="Oswald"/>
                <a:sym typeface="Oswald"/>
              </a:rPr>
              <a:t> </a:t>
            </a:r>
            <a:endParaRPr sz="2000" b="1" dirty="0">
              <a:solidFill>
                <a:schemeClr val="lt2"/>
              </a:solidFill>
              <a:latin typeface="Oswald"/>
              <a:sym typeface="Oswald"/>
            </a:endParaRPr>
          </a:p>
        </p:txBody>
      </p:sp>
      <p:sp>
        <p:nvSpPr>
          <p:cNvPr id="368" name="Google Shape;368;p18"/>
          <p:cNvSpPr txBox="1"/>
          <p:nvPr/>
        </p:nvSpPr>
        <p:spPr>
          <a:xfrm>
            <a:off x="678167" y="2523389"/>
            <a:ext cx="2277150" cy="64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2"/>
                </a:solidFill>
                <a:latin typeface="Fira Code"/>
                <a:ea typeface="Fira Code"/>
                <a:cs typeface="Fira Code"/>
                <a:sym typeface="Fira Code"/>
              </a:rPr>
              <a:t>Social Media Campaigns</a:t>
            </a:r>
          </a:p>
          <a:p>
            <a:pPr marL="0" lvl="0" indent="0" algn="ctr" rtl="0">
              <a:spcBef>
                <a:spcPts val="0"/>
              </a:spcBef>
              <a:spcAft>
                <a:spcPts val="0"/>
              </a:spcAft>
              <a:buNone/>
            </a:pPr>
            <a:r>
              <a:rPr lang="en" sz="1100" dirty="0">
                <a:solidFill>
                  <a:schemeClr val="dk2"/>
                </a:solidFill>
                <a:latin typeface="Fira Code"/>
                <a:ea typeface="Fira Code"/>
                <a:cs typeface="Fira Code"/>
                <a:sym typeface="Fira Code"/>
              </a:rPr>
              <a:t>Google Ads</a:t>
            </a:r>
          </a:p>
          <a:p>
            <a:pPr marL="0" lvl="0" indent="0" algn="ctr" rtl="0">
              <a:spcBef>
                <a:spcPts val="0"/>
              </a:spcBef>
              <a:spcAft>
                <a:spcPts val="0"/>
              </a:spcAft>
              <a:buNone/>
            </a:pPr>
            <a:r>
              <a:rPr lang="en" sz="1100" dirty="0">
                <a:solidFill>
                  <a:schemeClr val="dk2"/>
                </a:solidFill>
                <a:latin typeface="Fira Code"/>
                <a:ea typeface="Fira Code"/>
                <a:cs typeface="Fira Code"/>
                <a:sym typeface="Fira Code"/>
              </a:rPr>
              <a:t>Email Marketing </a:t>
            </a:r>
            <a:endParaRPr sz="1100" dirty="0">
              <a:solidFill>
                <a:schemeClr val="dk2"/>
              </a:solidFill>
              <a:latin typeface="Fira Code"/>
              <a:ea typeface="Fira Code"/>
              <a:cs typeface="Fira Code"/>
              <a:sym typeface="Fira Code"/>
            </a:endParaRPr>
          </a:p>
        </p:txBody>
      </p:sp>
      <p:sp>
        <p:nvSpPr>
          <p:cNvPr id="369" name="Google Shape;369;p18"/>
          <p:cNvSpPr txBox="1"/>
          <p:nvPr/>
        </p:nvSpPr>
        <p:spPr>
          <a:xfrm>
            <a:off x="3294830" y="2123190"/>
            <a:ext cx="20706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1"/>
                </a:solidFill>
                <a:latin typeface="Oswald"/>
                <a:sym typeface="Oswald"/>
              </a:rPr>
              <a:t>/</a:t>
            </a:r>
            <a:r>
              <a:rPr lang="en" sz="2000" b="1" dirty="0">
                <a:solidFill>
                  <a:srgbClr val="E5A083"/>
                </a:solidFill>
                <a:latin typeface="Oswald"/>
                <a:sym typeface="Oswald"/>
              </a:rPr>
              <a:t>LANDING</a:t>
            </a:r>
            <a:r>
              <a:rPr lang="en" sz="2000" b="1" dirty="0">
                <a:solidFill>
                  <a:schemeClr val="accent1"/>
                </a:solidFill>
                <a:latin typeface="Oswald"/>
                <a:sym typeface="Oswald"/>
              </a:rPr>
              <a:t> PAGES</a:t>
            </a:r>
            <a:endParaRPr sz="2000" b="1" dirty="0">
              <a:solidFill>
                <a:schemeClr val="accent1"/>
              </a:solidFill>
              <a:latin typeface="Oswald"/>
              <a:sym typeface="Oswald"/>
            </a:endParaRPr>
          </a:p>
        </p:txBody>
      </p:sp>
      <p:sp>
        <p:nvSpPr>
          <p:cNvPr id="370" name="Google Shape;370;p18"/>
          <p:cNvSpPr txBox="1"/>
          <p:nvPr/>
        </p:nvSpPr>
        <p:spPr>
          <a:xfrm>
            <a:off x="3064253" y="2505944"/>
            <a:ext cx="2515393" cy="52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solidFill>
                  <a:schemeClr val="dk2"/>
                </a:solidFill>
                <a:latin typeface="Fira Code"/>
                <a:ea typeface="Fira Code"/>
                <a:cs typeface="Fira Code"/>
              </a:rPr>
              <a:t>A webpage designed to convert visitors into </a:t>
            </a:r>
            <a:r>
              <a:rPr lang="en-US" sz="1100" b="1" dirty="0">
                <a:solidFill>
                  <a:srgbClr val="E5A083"/>
                </a:solidFill>
                <a:latin typeface="Fira Code"/>
                <a:ea typeface="Fira Code"/>
                <a:cs typeface="Fira Code"/>
              </a:rPr>
              <a:t>leads</a:t>
            </a:r>
            <a:endParaRPr sz="1100" b="1" dirty="0">
              <a:solidFill>
                <a:srgbClr val="E5A083"/>
              </a:solidFill>
              <a:latin typeface="Fira Code"/>
              <a:ea typeface="Fira Code"/>
              <a:cs typeface="Fira Code"/>
              <a:sym typeface="Fira Code"/>
            </a:endParaRPr>
          </a:p>
        </p:txBody>
      </p:sp>
      <p:sp>
        <p:nvSpPr>
          <p:cNvPr id="371" name="Google Shape;371;p18"/>
          <p:cNvSpPr txBox="1"/>
          <p:nvPr/>
        </p:nvSpPr>
        <p:spPr>
          <a:xfrm>
            <a:off x="6092459" y="2165605"/>
            <a:ext cx="2139303" cy="65918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2"/>
                </a:solidFill>
                <a:latin typeface="Oswald"/>
                <a:sym typeface="Oswald"/>
              </a:rPr>
              <a:t>/REFERRAL/</a:t>
            </a:r>
          </a:p>
          <a:p>
            <a:pPr marL="0" lvl="0" indent="0" algn="ctr" rtl="0">
              <a:spcBef>
                <a:spcPts val="0"/>
              </a:spcBef>
              <a:spcAft>
                <a:spcPts val="0"/>
              </a:spcAft>
              <a:buNone/>
            </a:pPr>
            <a:r>
              <a:rPr lang="en" sz="2000" b="1" dirty="0">
                <a:solidFill>
                  <a:schemeClr val="accent2"/>
                </a:solidFill>
                <a:latin typeface="Oswald"/>
                <a:sym typeface="Oswald"/>
              </a:rPr>
              <a:t>INFLUENCERS</a:t>
            </a:r>
            <a:endParaRPr sz="2000" b="1" dirty="0">
              <a:solidFill>
                <a:schemeClr val="accent2"/>
              </a:solidFill>
              <a:latin typeface="Oswald"/>
              <a:sym typeface="Oswald"/>
            </a:endParaRPr>
          </a:p>
        </p:txBody>
      </p:sp>
      <p:sp>
        <p:nvSpPr>
          <p:cNvPr id="372" name="Google Shape;372;p18"/>
          <p:cNvSpPr txBox="1"/>
          <p:nvPr/>
        </p:nvSpPr>
        <p:spPr>
          <a:xfrm>
            <a:off x="5793599" y="2826720"/>
            <a:ext cx="2577586" cy="7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dk2"/>
                </a:solidFill>
                <a:latin typeface="Fira Code"/>
                <a:ea typeface="Fira Code"/>
                <a:cs typeface="Fira Code"/>
                <a:sym typeface="Fira Code"/>
              </a:rPr>
              <a:t>Encouraging customers to refer others or collaborating with influencers</a:t>
            </a:r>
            <a:endParaRPr sz="1100" dirty="0">
              <a:solidFill>
                <a:schemeClr val="dk2"/>
              </a:solidFill>
              <a:latin typeface="Fira Code"/>
              <a:ea typeface="Fira Code"/>
              <a:cs typeface="Fira Code"/>
              <a:sym typeface="Fira Code"/>
            </a:endParaRPr>
          </a:p>
        </p:txBody>
      </p:sp>
      <p:cxnSp>
        <p:nvCxnSpPr>
          <p:cNvPr id="379" name="Google Shape;379;p18"/>
          <p:cNvCxnSpPr>
            <a:cxnSpLocks/>
          </p:cNvCxnSpPr>
          <p:nvPr/>
        </p:nvCxnSpPr>
        <p:spPr>
          <a:xfrm rot="10800000" flipV="1">
            <a:off x="1721106" y="1931952"/>
            <a:ext cx="2557593" cy="205375"/>
          </a:xfrm>
          <a:prstGeom prst="bentConnector2">
            <a:avLst/>
          </a:prstGeom>
          <a:noFill/>
          <a:ln w="9525" cap="flat" cmpd="sng">
            <a:solidFill>
              <a:srgbClr val="E2E2E2"/>
            </a:solidFill>
            <a:prstDash val="solid"/>
            <a:round/>
            <a:headEnd type="none" w="med" len="med"/>
            <a:tailEnd type="stealth" w="med" len="med"/>
          </a:ln>
        </p:spPr>
      </p:cxnSp>
      <p:cxnSp>
        <p:nvCxnSpPr>
          <p:cNvPr id="380" name="Google Shape;380;p18"/>
          <p:cNvCxnSpPr>
            <a:cxnSpLocks/>
          </p:cNvCxnSpPr>
          <p:nvPr/>
        </p:nvCxnSpPr>
        <p:spPr>
          <a:xfrm>
            <a:off x="4164826" y="1932281"/>
            <a:ext cx="2997285" cy="243053"/>
          </a:xfrm>
          <a:prstGeom prst="bentConnector2">
            <a:avLst/>
          </a:prstGeom>
          <a:noFill/>
          <a:ln w="9525" cap="flat" cmpd="sng">
            <a:solidFill>
              <a:srgbClr val="E2E2E2"/>
            </a:solidFill>
            <a:prstDash val="solid"/>
            <a:round/>
            <a:headEnd type="none" w="med" len="med"/>
            <a:tailEnd type="stealth" w="med" len="med"/>
          </a:ln>
        </p:spPr>
      </p:cxnSp>
      <p:cxnSp>
        <p:nvCxnSpPr>
          <p:cNvPr id="381" name="Google Shape;381;p18"/>
          <p:cNvCxnSpPr>
            <a:cxnSpLocks/>
          </p:cNvCxnSpPr>
          <p:nvPr/>
        </p:nvCxnSpPr>
        <p:spPr>
          <a:xfrm>
            <a:off x="4321950" y="1750838"/>
            <a:ext cx="5899" cy="353500"/>
          </a:xfrm>
          <a:prstGeom prst="straightConnector1">
            <a:avLst/>
          </a:prstGeom>
          <a:noFill/>
          <a:ln w="9525" cap="flat" cmpd="sng">
            <a:solidFill>
              <a:srgbClr val="E2E2E2"/>
            </a:solidFill>
            <a:prstDash val="solid"/>
            <a:round/>
            <a:headEnd type="none" w="med" len="med"/>
            <a:tailEnd type="stealth" w="med" len="med"/>
          </a:ln>
        </p:spPr>
      </p:cxnSp>
      <p:grpSp>
        <p:nvGrpSpPr>
          <p:cNvPr id="3" name="Google Shape;7305;p117">
            <a:extLst>
              <a:ext uri="{FF2B5EF4-FFF2-40B4-BE49-F238E27FC236}">
                <a16:creationId xmlns:a16="http://schemas.microsoft.com/office/drawing/2014/main" id="{B20D8FEA-D04F-55CA-7D1C-00F29B82534B}"/>
              </a:ext>
            </a:extLst>
          </p:cNvPr>
          <p:cNvGrpSpPr/>
          <p:nvPr/>
        </p:nvGrpSpPr>
        <p:grpSpPr>
          <a:xfrm>
            <a:off x="1076529" y="3825056"/>
            <a:ext cx="589342" cy="574870"/>
            <a:chOff x="1739975" y="2618775"/>
            <a:chExt cx="504975" cy="492575"/>
          </a:xfrm>
        </p:grpSpPr>
        <p:sp>
          <p:nvSpPr>
            <p:cNvPr id="4" name="Google Shape;7306;p117">
              <a:extLst>
                <a:ext uri="{FF2B5EF4-FFF2-40B4-BE49-F238E27FC236}">
                  <a16:creationId xmlns:a16="http://schemas.microsoft.com/office/drawing/2014/main" id="{48F6813B-E976-A4C8-74B5-17F7D298338C}"/>
                </a:ext>
              </a:extLst>
            </p:cNvPr>
            <p:cNvSpPr/>
            <p:nvPr/>
          </p:nvSpPr>
          <p:spPr>
            <a:xfrm>
              <a:off x="1739975" y="2911925"/>
              <a:ext cx="504975" cy="199425"/>
            </a:xfrm>
            <a:custGeom>
              <a:avLst/>
              <a:gdLst/>
              <a:ahLst/>
              <a:cxnLst/>
              <a:rect l="l" t="t" r="r" b="b"/>
              <a:pathLst>
                <a:path w="20199" h="7977" extrusionOk="0">
                  <a:moveTo>
                    <a:pt x="10100" y="0"/>
                  </a:moveTo>
                  <a:cubicBezTo>
                    <a:pt x="8256" y="0"/>
                    <a:pt x="6413" y="31"/>
                    <a:pt x="6134" y="93"/>
                  </a:cubicBezTo>
                  <a:cubicBezTo>
                    <a:pt x="2618" y="882"/>
                    <a:pt x="1" y="4011"/>
                    <a:pt x="1" y="7776"/>
                  </a:cubicBezTo>
                  <a:cubicBezTo>
                    <a:pt x="1" y="7884"/>
                    <a:pt x="94" y="7976"/>
                    <a:pt x="201" y="7976"/>
                  </a:cubicBezTo>
                  <a:lnTo>
                    <a:pt x="19997" y="7976"/>
                  </a:lnTo>
                  <a:cubicBezTo>
                    <a:pt x="20106" y="7976"/>
                    <a:pt x="20199" y="7884"/>
                    <a:pt x="20199" y="7776"/>
                  </a:cubicBezTo>
                  <a:cubicBezTo>
                    <a:pt x="20199" y="4011"/>
                    <a:pt x="17565" y="882"/>
                    <a:pt x="14065" y="93"/>
                  </a:cubicBezTo>
                  <a:cubicBezTo>
                    <a:pt x="13786" y="31"/>
                    <a:pt x="11943" y="0"/>
                    <a:pt x="10100" y="0"/>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307;p117">
              <a:extLst>
                <a:ext uri="{FF2B5EF4-FFF2-40B4-BE49-F238E27FC236}">
                  <a16:creationId xmlns:a16="http://schemas.microsoft.com/office/drawing/2014/main" id="{5B51B925-A303-F3B3-0838-4C433911A721}"/>
                </a:ext>
              </a:extLst>
            </p:cNvPr>
            <p:cNvSpPr/>
            <p:nvPr/>
          </p:nvSpPr>
          <p:spPr>
            <a:xfrm>
              <a:off x="1968825" y="2911925"/>
              <a:ext cx="276125" cy="199425"/>
            </a:xfrm>
            <a:custGeom>
              <a:avLst/>
              <a:gdLst/>
              <a:ahLst/>
              <a:cxnLst/>
              <a:rect l="l" t="t" r="r" b="b"/>
              <a:pathLst>
                <a:path w="11045" h="7977" extrusionOk="0">
                  <a:moveTo>
                    <a:pt x="0" y="0"/>
                  </a:moveTo>
                  <a:cubicBezTo>
                    <a:pt x="1472" y="15"/>
                    <a:pt x="2773" y="46"/>
                    <a:pt x="3005" y="93"/>
                  </a:cubicBezTo>
                  <a:cubicBezTo>
                    <a:pt x="6522" y="882"/>
                    <a:pt x="9139" y="4011"/>
                    <a:pt x="9139" y="7776"/>
                  </a:cubicBezTo>
                  <a:cubicBezTo>
                    <a:pt x="9139" y="7884"/>
                    <a:pt x="9046" y="7976"/>
                    <a:pt x="8938" y="7976"/>
                  </a:cubicBezTo>
                  <a:lnTo>
                    <a:pt x="10843" y="7976"/>
                  </a:lnTo>
                  <a:cubicBezTo>
                    <a:pt x="10952" y="7976"/>
                    <a:pt x="11045" y="7884"/>
                    <a:pt x="11045" y="7776"/>
                  </a:cubicBezTo>
                  <a:cubicBezTo>
                    <a:pt x="11045" y="4011"/>
                    <a:pt x="8411" y="882"/>
                    <a:pt x="4911" y="93"/>
                  </a:cubicBezTo>
                  <a:cubicBezTo>
                    <a:pt x="4585" y="31"/>
                    <a:pt x="2107" y="0"/>
                    <a:pt x="0" y="0"/>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308;p117">
              <a:extLst>
                <a:ext uri="{FF2B5EF4-FFF2-40B4-BE49-F238E27FC236}">
                  <a16:creationId xmlns:a16="http://schemas.microsoft.com/office/drawing/2014/main" id="{A351CD87-A7D9-CBE4-C842-A08515FAD97A}"/>
                </a:ext>
              </a:extLst>
            </p:cNvPr>
            <p:cNvSpPr/>
            <p:nvPr/>
          </p:nvSpPr>
          <p:spPr>
            <a:xfrm>
              <a:off x="1893325" y="2863500"/>
              <a:ext cx="198275" cy="117750"/>
            </a:xfrm>
            <a:custGeom>
              <a:avLst/>
              <a:gdLst/>
              <a:ahLst/>
              <a:cxnLst/>
              <a:rect l="l" t="t" r="r" b="b"/>
              <a:pathLst>
                <a:path w="7931" h="4710" extrusionOk="0">
                  <a:moveTo>
                    <a:pt x="1456" y="0"/>
                  </a:moveTo>
                  <a:lnTo>
                    <a:pt x="1456" y="1271"/>
                  </a:lnTo>
                  <a:cubicBezTo>
                    <a:pt x="1456" y="1580"/>
                    <a:pt x="1208" y="1859"/>
                    <a:pt x="883" y="1890"/>
                  </a:cubicBezTo>
                  <a:cubicBezTo>
                    <a:pt x="589" y="1921"/>
                    <a:pt x="294" y="1968"/>
                    <a:pt x="0" y="2030"/>
                  </a:cubicBezTo>
                  <a:cubicBezTo>
                    <a:pt x="635" y="3610"/>
                    <a:pt x="2169" y="4709"/>
                    <a:pt x="3966" y="4709"/>
                  </a:cubicBezTo>
                  <a:cubicBezTo>
                    <a:pt x="5762" y="4709"/>
                    <a:pt x="7295" y="3610"/>
                    <a:pt x="7931" y="2030"/>
                  </a:cubicBezTo>
                  <a:cubicBezTo>
                    <a:pt x="7636" y="1968"/>
                    <a:pt x="7342" y="1921"/>
                    <a:pt x="7047" y="1890"/>
                  </a:cubicBezTo>
                  <a:cubicBezTo>
                    <a:pt x="6723" y="1859"/>
                    <a:pt x="6475" y="1580"/>
                    <a:pt x="6475" y="1271"/>
                  </a:cubicBezTo>
                  <a:lnTo>
                    <a:pt x="6475" y="0"/>
                  </a:ln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309;p117">
              <a:extLst>
                <a:ext uri="{FF2B5EF4-FFF2-40B4-BE49-F238E27FC236}">
                  <a16:creationId xmlns:a16="http://schemas.microsoft.com/office/drawing/2014/main" id="{576F22C6-6BAD-7601-3B5D-4031C3B271C5}"/>
                </a:ext>
              </a:extLst>
            </p:cNvPr>
            <p:cNvSpPr/>
            <p:nvPr/>
          </p:nvSpPr>
          <p:spPr>
            <a:xfrm>
              <a:off x="1893325" y="2863500"/>
              <a:ext cx="198275" cy="117750"/>
            </a:xfrm>
            <a:custGeom>
              <a:avLst/>
              <a:gdLst/>
              <a:ahLst/>
              <a:cxnLst/>
              <a:rect l="l" t="t" r="r" b="b"/>
              <a:pathLst>
                <a:path w="7931" h="4710" extrusionOk="0">
                  <a:moveTo>
                    <a:pt x="1456" y="0"/>
                  </a:moveTo>
                  <a:lnTo>
                    <a:pt x="1456" y="1271"/>
                  </a:lnTo>
                  <a:cubicBezTo>
                    <a:pt x="1456" y="1580"/>
                    <a:pt x="1208" y="1859"/>
                    <a:pt x="883" y="1890"/>
                  </a:cubicBezTo>
                  <a:cubicBezTo>
                    <a:pt x="589" y="1921"/>
                    <a:pt x="294" y="1968"/>
                    <a:pt x="0" y="2030"/>
                  </a:cubicBezTo>
                  <a:cubicBezTo>
                    <a:pt x="635" y="3610"/>
                    <a:pt x="2169" y="4709"/>
                    <a:pt x="3966" y="4709"/>
                  </a:cubicBezTo>
                  <a:cubicBezTo>
                    <a:pt x="5762" y="4709"/>
                    <a:pt x="7295" y="3610"/>
                    <a:pt x="7931" y="2030"/>
                  </a:cubicBezTo>
                  <a:cubicBezTo>
                    <a:pt x="7636" y="1968"/>
                    <a:pt x="7342" y="1921"/>
                    <a:pt x="7047" y="1890"/>
                  </a:cubicBezTo>
                  <a:cubicBezTo>
                    <a:pt x="6723" y="1859"/>
                    <a:pt x="6475" y="1580"/>
                    <a:pt x="6475" y="1271"/>
                  </a:cubicBezTo>
                  <a:lnTo>
                    <a:pt x="6475" y="0"/>
                  </a:ln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310;p117">
              <a:extLst>
                <a:ext uri="{FF2B5EF4-FFF2-40B4-BE49-F238E27FC236}">
                  <a16:creationId xmlns:a16="http://schemas.microsoft.com/office/drawing/2014/main" id="{288409BE-5CBB-FA4B-F147-4B7D537FD434}"/>
                </a:ext>
              </a:extLst>
            </p:cNvPr>
            <p:cNvSpPr/>
            <p:nvPr/>
          </p:nvSpPr>
          <p:spPr>
            <a:xfrm>
              <a:off x="1893325" y="2863500"/>
              <a:ext cx="198275" cy="117750"/>
            </a:xfrm>
            <a:custGeom>
              <a:avLst/>
              <a:gdLst/>
              <a:ahLst/>
              <a:cxnLst/>
              <a:rect l="l" t="t" r="r" b="b"/>
              <a:pathLst>
                <a:path w="7931" h="4710" extrusionOk="0">
                  <a:moveTo>
                    <a:pt x="1456" y="0"/>
                  </a:moveTo>
                  <a:lnTo>
                    <a:pt x="1456" y="1271"/>
                  </a:lnTo>
                  <a:cubicBezTo>
                    <a:pt x="1456" y="1580"/>
                    <a:pt x="1208" y="1859"/>
                    <a:pt x="883" y="1890"/>
                  </a:cubicBezTo>
                  <a:cubicBezTo>
                    <a:pt x="589" y="1921"/>
                    <a:pt x="294" y="1968"/>
                    <a:pt x="0" y="2030"/>
                  </a:cubicBezTo>
                  <a:cubicBezTo>
                    <a:pt x="635" y="3610"/>
                    <a:pt x="2169" y="4709"/>
                    <a:pt x="3966" y="4709"/>
                  </a:cubicBezTo>
                  <a:cubicBezTo>
                    <a:pt x="5762" y="4709"/>
                    <a:pt x="7295" y="3610"/>
                    <a:pt x="7931" y="2030"/>
                  </a:cubicBezTo>
                  <a:cubicBezTo>
                    <a:pt x="7636" y="1968"/>
                    <a:pt x="7342" y="1921"/>
                    <a:pt x="7047" y="1890"/>
                  </a:cubicBezTo>
                  <a:cubicBezTo>
                    <a:pt x="6723" y="1859"/>
                    <a:pt x="6475" y="1580"/>
                    <a:pt x="6475" y="1271"/>
                  </a:cubicBezTo>
                  <a:lnTo>
                    <a:pt x="6475" y="0"/>
                  </a:ln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311;p117">
              <a:extLst>
                <a:ext uri="{FF2B5EF4-FFF2-40B4-BE49-F238E27FC236}">
                  <a16:creationId xmlns:a16="http://schemas.microsoft.com/office/drawing/2014/main" id="{AD2382DC-AB8F-2D89-F83C-32AD97045E7E}"/>
                </a:ext>
              </a:extLst>
            </p:cNvPr>
            <p:cNvSpPr/>
            <p:nvPr/>
          </p:nvSpPr>
          <p:spPr>
            <a:xfrm>
              <a:off x="2031550" y="2863500"/>
              <a:ext cx="60050" cy="110400"/>
            </a:xfrm>
            <a:custGeom>
              <a:avLst/>
              <a:gdLst/>
              <a:ahLst/>
              <a:cxnLst/>
              <a:rect l="l" t="t" r="r" b="b"/>
              <a:pathLst>
                <a:path w="2402" h="4416" extrusionOk="0">
                  <a:moveTo>
                    <a:pt x="155" y="0"/>
                  </a:moveTo>
                  <a:lnTo>
                    <a:pt x="155" y="1673"/>
                  </a:lnTo>
                  <a:cubicBezTo>
                    <a:pt x="155" y="1999"/>
                    <a:pt x="403" y="2262"/>
                    <a:pt x="729" y="2293"/>
                  </a:cubicBezTo>
                  <a:cubicBezTo>
                    <a:pt x="729" y="2309"/>
                    <a:pt x="744" y="2309"/>
                    <a:pt x="744" y="2309"/>
                  </a:cubicBezTo>
                  <a:cubicBezTo>
                    <a:pt x="1194" y="2355"/>
                    <a:pt x="1441" y="2867"/>
                    <a:pt x="1178" y="3238"/>
                  </a:cubicBezTo>
                  <a:cubicBezTo>
                    <a:pt x="868" y="3703"/>
                    <a:pt x="465" y="4106"/>
                    <a:pt x="0" y="4415"/>
                  </a:cubicBezTo>
                  <a:cubicBezTo>
                    <a:pt x="1085" y="3982"/>
                    <a:pt x="1952" y="3114"/>
                    <a:pt x="2402" y="2030"/>
                  </a:cubicBezTo>
                  <a:cubicBezTo>
                    <a:pt x="2107" y="1968"/>
                    <a:pt x="1813" y="1921"/>
                    <a:pt x="1518" y="1890"/>
                  </a:cubicBezTo>
                  <a:cubicBezTo>
                    <a:pt x="1194" y="1859"/>
                    <a:pt x="946" y="1580"/>
                    <a:pt x="946" y="1271"/>
                  </a:cubicBezTo>
                  <a:lnTo>
                    <a:pt x="946" y="0"/>
                  </a:ln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312;p117">
              <a:extLst>
                <a:ext uri="{FF2B5EF4-FFF2-40B4-BE49-F238E27FC236}">
                  <a16:creationId xmlns:a16="http://schemas.microsoft.com/office/drawing/2014/main" id="{4758909B-40BC-BA32-7E13-F5F1B3B280EA}"/>
                </a:ext>
              </a:extLst>
            </p:cNvPr>
            <p:cNvSpPr/>
            <p:nvPr/>
          </p:nvSpPr>
          <p:spPr>
            <a:xfrm>
              <a:off x="1895250" y="2618775"/>
              <a:ext cx="194025" cy="126650"/>
            </a:xfrm>
            <a:custGeom>
              <a:avLst/>
              <a:gdLst/>
              <a:ahLst/>
              <a:cxnLst/>
              <a:rect l="l" t="t" r="r" b="b"/>
              <a:pathLst>
                <a:path w="7761" h="5066" extrusionOk="0">
                  <a:moveTo>
                    <a:pt x="3238" y="0"/>
                  </a:moveTo>
                  <a:cubicBezTo>
                    <a:pt x="1456" y="0"/>
                    <a:pt x="0" y="1441"/>
                    <a:pt x="0" y="3238"/>
                  </a:cubicBezTo>
                  <a:lnTo>
                    <a:pt x="0" y="3889"/>
                  </a:lnTo>
                  <a:lnTo>
                    <a:pt x="124" y="5066"/>
                  </a:lnTo>
                  <a:lnTo>
                    <a:pt x="7652" y="5066"/>
                  </a:lnTo>
                  <a:lnTo>
                    <a:pt x="7761" y="3889"/>
                  </a:lnTo>
                  <a:lnTo>
                    <a:pt x="7761" y="3238"/>
                  </a:lnTo>
                  <a:cubicBezTo>
                    <a:pt x="7761" y="1441"/>
                    <a:pt x="6320" y="0"/>
                    <a:pt x="4523" y="0"/>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13;p117">
              <a:extLst>
                <a:ext uri="{FF2B5EF4-FFF2-40B4-BE49-F238E27FC236}">
                  <a16:creationId xmlns:a16="http://schemas.microsoft.com/office/drawing/2014/main" id="{936AE0D9-A842-522C-C163-90AE6D9301BC}"/>
                </a:ext>
              </a:extLst>
            </p:cNvPr>
            <p:cNvSpPr/>
            <p:nvPr/>
          </p:nvSpPr>
          <p:spPr>
            <a:xfrm>
              <a:off x="1981600" y="2618775"/>
              <a:ext cx="107675" cy="126650"/>
            </a:xfrm>
            <a:custGeom>
              <a:avLst/>
              <a:gdLst/>
              <a:ahLst/>
              <a:cxnLst/>
              <a:rect l="l" t="t" r="r" b="b"/>
              <a:pathLst>
                <a:path w="4307" h="5066" extrusionOk="0">
                  <a:moveTo>
                    <a:pt x="1" y="0"/>
                  </a:moveTo>
                  <a:cubicBezTo>
                    <a:pt x="1781" y="0"/>
                    <a:pt x="3237" y="1441"/>
                    <a:pt x="3237" y="3238"/>
                  </a:cubicBezTo>
                  <a:lnTo>
                    <a:pt x="3237" y="5066"/>
                  </a:lnTo>
                  <a:lnTo>
                    <a:pt x="4198" y="5066"/>
                  </a:lnTo>
                  <a:lnTo>
                    <a:pt x="4307" y="3889"/>
                  </a:lnTo>
                  <a:lnTo>
                    <a:pt x="4307" y="3238"/>
                  </a:lnTo>
                  <a:cubicBezTo>
                    <a:pt x="4307" y="1441"/>
                    <a:pt x="2866" y="0"/>
                    <a:pt x="1069" y="0"/>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314;p117">
              <a:extLst>
                <a:ext uri="{FF2B5EF4-FFF2-40B4-BE49-F238E27FC236}">
                  <a16:creationId xmlns:a16="http://schemas.microsoft.com/office/drawing/2014/main" id="{F300CB83-D875-3F29-4AD2-10C3C8DCF72D}"/>
                </a:ext>
              </a:extLst>
            </p:cNvPr>
            <p:cNvSpPr/>
            <p:nvPr/>
          </p:nvSpPr>
          <p:spPr>
            <a:xfrm>
              <a:off x="1846450" y="2690800"/>
              <a:ext cx="292000" cy="210300"/>
            </a:xfrm>
            <a:custGeom>
              <a:avLst/>
              <a:gdLst/>
              <a:ahLst/>
              <a:cxnLst/>
              <a:rect l="l" t="t" r="r" b="b"/>
              <a:pathLst>
                <a:path w="11680" h="8412" extrusionOk="0">
                  <a:moveTo>
                    <a:pt x="2960" y="0"/>
                  </a:moveTo>
                  <a:cubicBezTo>
                    <a:pt x="2402" y="0"/>
                    <a:pt x="1952" y="450"/>
                    <a:pt x="1952" y="1008"/>
                  </a:cubicBezTo>
                  <a:lnTo>
                    <a:pt x="1952" y="2526"/>
                  </a:lnTo>
                  <a:cubicBezTo>
                    <a:pt x="1740" y="2075"/>
                    <a:pt x="1477" y="1756"/>
                    <a:pt x="1123" y="1756"/>
                  </a:cubicBezTo>
                  <a:cubicBezTo>
                    <a:pt x="1038" y="1756"/>
                    <a:pt x="948" y="1774"/>
                    <a:pt x="853" y="1813"/>
                  </a:cubicBezTo>
                  <a:cubicBezTo>
                    <a:pt x="248" y="2045"/>
                    <a:pt x="0" y="2881"/>
                    <a:pt x="310" y="3672"/>
                  </a:cubicBezTo>
                  <a:cubicBezTo>
                    <a:pt x="581" y="4355"/>
                    <a:pt x="1243" y="4972"/>
                    <a:pt x="1805" y="4972"/>
                  </a:cubicBezTo>
                  <a:cubicBezTo>
                    <a:pt x="1855" y="4972"/>
                    <a:pt x="1904" y="4967"/>
                    <a:pt x="1952" y="4957"/>
                  </a:cubicBezTo>
                  <a:cubicBezTo>
                    <a:pt x="1952" y="6863"/>
                    <a:pt x="3501" y="8411"/>
                    <a:pt x="5407" y="8411"/>
                  </a:cubicBezTo>
                  <a:lnTo>
                    <a:pt x="6274" y="8411"/>
                  </a:lnTo>
                  <a:cubicBezTo>
                    <a:pt x="8179" y="8411"/>
                    <a:pt x="9713" y="6863"/>
                    <a:pt x="9713" y="4957"/>
                  </a:cubicBezTo>
                  <a:cubicBezTo>
                    <a:pt x="9762" y="4967"/>
                    <a:pt x="9812" y="4972"/>
                    <a:pt x="9863" y="4972"/>
                  </a:cubicBezTo>
                  <a:cubicBezTo>
                    <a:pt x="10437" y="4972"/>
                    <a:pt x="11100" y="4355"/>
                    <a:pt x="11370" y="3672"/>
                  </a:cubicBezTo>
                  <a:cubicBezTo>
                    <a:pt x="11679" y="2881"/>
                    <a:pt x="11432" y="2045"/>
                    <a:pt x="10828" y="1813"/>
                  </a:cubicBezTo>
                  <a:cubicBezTo>
                    <a:pt x="10733" y="1774"/>
                    <a:pt x="10643" y="1756"/>
                    <a:pt x="10558" y="1756"/>
                  </a:cubicBezTo>
                  <a:cubicBezTo>
                    <a:pt x="10203" y="1756"/>
                    <a:pt x="9938" y="2075"/>
                    <a:pt x="9713" y="2526"/>
                  </a:cubicBezTo>
                  <a:lnTo>
                    <a:pt x="9713" y="1008"/>
                  </a:lnTo>
                  <a:cubicBezTo>
                    <a:pt x="9713" y="450"/>
                    <a:pt x="9279" y="0"/>
                    <a:pt x="8722" y="0"/>
                  </a:cubicBezTo>
                  <a:close/>
                </a:path>
              </a:pathLst>
            </a:custGeom>
            <a:solidFill>
              <a:srgbClr val="FFCB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315;p117">
              <a:extLst>
                <a:ext uri="{FF2B5EF4-FFF2-40B4-BE49-F238E27FC236}">
                  <a16:creationId xmlns:a16="http://schemas.microsoft.com/office/drawing/2014/main" id="{294796C4-7EF8-6160-9E5D-B4160BD5E659}"/>
                </a:ext>
              </a:extLst>
            </p:cNvPr>
            <p:cNvSpPr/>
            <p:nvPr/>
          </p:nvSpPr>
          <p:spPr>
            <a:xfrm>
              <a:off x="1949850" y="2690800"/>
              <a:ext cx="188600" cy="210300"/>
            </a:xfrm>
            <a:custGeom>
              <a:avLst/>
              <a:gdLst/>
              <a:ahLst/>
              <a:cxnLst/>
              <a:rect l="l" t="t" r="r" b="b"/>
              <a:pathLst>
                <a:path w="7544" h="8412" extrusionOk="0">
                  <a:moveTo>
                    <a:pt x="4538" y="0"/>
                  </a:moveTo>
                  <a:lnTo>
                    <a:pt x="4507" y="4725"/>
                  </a:lnTo>
                  <a:cubicBezTo>
                    <a:pt x="4507" y="6630"/>
                    <a:pt x="2959" y="8179"/>
                    <a:pt x="1054" y="8179"/>
                  </a:cubicBezTo>
                  <a:lnTo>
                    <a:pt x="187" y="8179"/>
                  </a:lnTo>
                  <a:cubicBezTo>
                    <a:pt x="125" y="8179"/>
                    <a:pt x="63" y="8164"/>
                    <a:pt x="1" y="8164"/>
                  </a:cubicBezTo>
                  <a:cubicBezTo>
                    <a:pt x="387" y="8319"/>
                    <a:pt x="821" y="8411"/>
                    <a:pt x="1271" y="8411"/>
                  </a:cubicBezTo>
                  <a:lnTo>
                    <a:pt x="2138" y="8411"/>
                  </a:lnTo>
                  <a:cubicBezTo>
                    <a:pt x="4043" y="8411"/>
                    <a:pt x="5577" y="6863"/>
                    <a:pt x="5577" y="4973"/>
                  </a:cubicBezTo>
                  <a:lnTo>
                    <a:pt x="5577" y="4957"/>
                  </a:lnTo>
                  <a:cubicBezTo>
                    <a:pt x="5626" y="4967"/>
                    <a:pt x="5676" y="4972"/>
                    <a:pt x="5727" y="4972"/>
                  </a:cubicBezTo>
                  <a:cubicBezTo>
                    <a:pt x="6301" y="4972"/>
                    <a:pt x="6964" y="4355"/>
                    <a:pt x="7234" y="3672"/>
                  </a:cubicBezTo>
                  <a:cubicBezTo>
                    <a:pt x="7543" y="2881"/>
                    <a:pt x="7296" y="2045"/>
                    <a:pt x="6692" y="1813"/>
                  </a:cubicBezTo>
                  <a:cubicBezTo>
                    <a:pt x="6597" y="1774"/>
                    <a:pt x="6507" y="1756"/>
                    <a:pt x="6422" y="1756"/>
                  </a:cubicBezTo>
                  <a:cubicBezTo>
                    <a:pt x="6067" y="1756"/>
                    <a:pt x="5802" y="2075"/>
                    <a:pt x="5577" y="2526"/>
                  </a:cubicBezTo>
                  <a:lnTo>
                    <a:pt x="5577" y="1008"/>
                  </a:lnTo>
                  <a:cubicBezTo>
                    <a:pt x="5577" y="450"/>
                    <a:pt x="5143" y="0"/>
                    <a:pt x="4586" y="0"/>
                  </a:cubicBezTo>
                  <a:close/>
                </a:path>
              </a:pathLst>
            </a:custGeom>
            <a:gradFill>
              <a:gsLst>
                <a:gs pos="0">
                  <a:srgbClr val="869FB1"/>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16;p117">
              <a:extLst>
                <a:ext uri="{FF2B5EF4-FFF2-40B4-BE49-F238E27FC236}">
                  <a16:creationId xmlns:a16="http://schemas.microsoft.com/office/drawing/2014/main" id="{3652A48F-1A41-8958-049D-24F62E4E9898}"/>
                </a:ext>
              </a:extLst>
            </p:cNvPr>
            <p:cNvSpPr/>
            <p:nvPr/>
          </p:nvSpPr>
          <p:spPr>
            <a:xfrm>
              <a:off x="1957200" y="2824525"/>
              <a:ext cx="70500" cy="25825"/>
            </a:xfrm>
            <a:custGeom>
              <a:avLst/>
              <a:gdLst/>
              <a:ahLst/>
              <a:cxnLst/>
              <a:rect l="l" t="t" r="r" b="b"/>
              <a:pathLst>
                <a:path w="2820" h="1033" extrusionOk="0">
                  <a:moveTo>
                    <a:pt x="333" y="0"/>
                  </a:moveTo>
                  <a:cubicBezTo>
                    <a:pt x="265" y="0"/>
                    <a:pt x="196" y="24"/>
                    <a:pt x="140" y="72"/>
                  </a:cubicBezTo>
                  <a:cubicBezTo>
                    <a:pt x="17" y="181"/>
                    <a:pt x="0" y="367"/>
                    <a:pt x="109" y="491"/>
                  </a:cubicBezTo>
                  <a:cubicBezTo>
                    <a:pt x="403" y="832"/>
                    <a:pt x="884" y="1033"/>
                    <a:pt x="1411" y="1033"/>
                  </a:cubicBezTo>
                  <a:cubicBezTo>
                    <a:pt x="1921" y="1033"/>
                    <a:pt x="2417" y="832"/>
                    <a:pt x="2712" y="491"/>
                  </a:cubicBezTo>
                  <a:cubicBezTo>
                    <a:pt x="2819" y="367"/>
                    <a:pt x="2805" y="181"/>
                    <a:pt x="2681" y="72"/>
                  </a:cubicBezTo>
                  <a:cubicBezTo>
                    <a:pt x="2625" y="24"/>
                    <a:pt x="2556" y="0"/>
                    <a:pt x="2488" y="0"/>
                  </a:cubicBezTo>
                  <a:cubicBezTo>
                    <a:pt x="2405" y="0"/>
                    <a:pt x="2322" y="35"/>
                    <a:pt x="2262" y="103"/>
                  </a:cubicBezTo>
                  <a:cubicBezTo>
                    <a:pt x="2076" y="320"/>
                    <a:pt x="1751" y="444"/>
                    <a:pt x="1411" y="444"/>
                  </a:cubicBezTo>
                  <a:cubicBezTo>
                    <a:pt x="1070" y="444"/>
                    <a:pt x="729" y="320"/>
                    <a:pt x="558" y="103"/>
                  </a:cubicBezTo>
                  <a:cubicBezTo>
                    <a:pt x="499" y="35"/>
                    <a:pt x="416" y="0"/>
                    <a:pt x="333" y="0"/>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317;p117">
              <a:extLst>
                <a:ext uri="{FF2B5EF4-FFF2-40B4-BE49-F238E27FC236}">
                  <a16:creationId xmlns:a16="http://schemas.microsoft.com/office/drawing/2014/main" id="{BF7F1768-E436-0935-65F8-62CFEDDBCD67}"/>
                </a:ext>
              </a:extLst>
            </p:cNvPr>
            <p:cNvSpPr/>
            <p:nvPr/>
          </p:nvSpPr>
          <p:spPr>
            <a:xfrm>
              <a:off x="1934750" y="2756625"/>
              <a:ext cx="23250" cy="23250"/>
            </a:xfrm>
            <a:custGeom>
              <a:avLst/>
              <a:gdLst/>
              <a:ahLst/>
              <a:cxnLst/>
              <a:rect l="l" t="t" r="r" b="b"/>
              <a:pathLst>
                <a:path w="930" h="930" extrusionOk="0">
                  <a:moveTo>
                    <a:pt x="465" y="0"/>
                  </a:moveTo>
                  <a:cubicBezTo>
                    <a:pt x="202" y="0"/>
                    <a:pt x="0" y="217"/>
                    <a:pt x="0" y="465"/>
                  </a:cubicBezTo>
                  <a:cubicBezTo>
                    <a:pt x="0" y="729"/>
                    <a:pt x="202" y="930"/>
                    <a:pt x="465" y="930"/>
                  </a:cubicBezTo>
                  <a:cubicBezTo>
                    <a:pt x="713" y="930"/>
                    <a:pt x="929" y="729"/>
                    <a:pt x="929" y="465"/>
                  </a:cubicBezTo>
                  <a:cubicBezTo>
                    <a:pt x="929" y="217"/>
                    <a:pt x="713" y="0"/>
                    <a:pt x="465" y="0"/>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18;p117">
              <a:extLst>
                <a:ext uri="{FF2B5EF4-FFF2-40B4-BE49-F238E27FC236}">
                  <a16:creationId xmlns:a16="http://schemas.microsoft.com/office/drawing/2014/main" id="{DEC4D42E-4BA7-9D78-68E5-F5BF56A9DF42}"/>
                </a:ext>
              </a:extLst>
            </p:cNvPr>
            <p:cNvSpPr/>
            <p:nvPr/>
          </p:nvSpPr>
          <p:spPr>
            <a:xfrm>
              <a:off x="2026900" y="2756625"/>
              <a:ext cx="23250" cy="23250"/>
            </a:xfrm>
            <a:custGeom>
              <a:avLst/>
              <a:gdLst/>
              <a:ahLst/>
              <a:cxnLst/>
              <a:rect l="l" t="t" r="r" b="b"/>
              <a:pathLst>
                <a:path w="930" h="930" extrusionOk="0">
                  <a:moveTo>
                    <a:pt x="465" y="0"/>
                  </a:moveTo>
                  <a:cubicBezTo>
                    <a:pt x="202" y="0"/>
                    <a:pt x="0" y="217"/>
                    <a:pt x="0" y="465"/>
                  </a:cubicBezTo>
                  <a:cubicBezTo>
                    <a:pt x="0" y="729"/>
                    <a:pt x="202" y="930"/>
                    <a:pt x="465" y="930"/>
                  </a:cubicBezTo>
                  <a:cubicBezTo>
                    <a:pt x="713" y="930"/>
                    <a:pt x="930" y="729"/>
                    <a:pt x="930" y="465"/>
                  </a:cubicBezTo>
                  <a:cubicBezTo>
                    <a:pt x="930" y="217"/>
                    <a:pt x="713" y="0"/>
                    <a:pt x="465" y="0"/>
                  </a:cubicBezTo>
                  <a:close/>
                </a:path>
              </a:pathLst>
            </a:cu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19;p117">
              <a:extLst>
                <a:ext uri="{FF2B5EF4-FFF2-40B4-BE49-F238E27FC236}">
                  <a16:creationId xmlns:a16="http://schemas.microsoft.com/office/drawing/2014/main" id="{7C0B1386-4E49-3DD1-F2B9-26642F177872}"/>
                </a:ext>
              </a:extLst>
            </p:cNvPr>
            <p:cNvSpPr/>
            <p:nvPr/>
          </p:nvSpPr>
          <p:spPr>
            <a:xfrm>
              <a:off x="1906475" y="2728375"/>
              <a:ext cx="171975" cy="79800"/>
            </a:xfrm>
            <a:custGeom>
              <a:avLst/>
              <a:gdLst/>
              <a:ahLst/>
              <a:cxnLst/>
              <a:rect l="l" t="t" r="r" b="b"/>
              <a:pathLst>
                <a:path w="6879" h="3192" extrusionOk="0">
                  <a:moveTo>
                    <a:pt x="1596" y="589"/>
                  </a:moveTo>
                  <a:cubicBezTo>
                    <a:pt x="2153" y="589"/>
                    <a:pt x="2603" y="1037"/>
                    <a:pt x="2603" y="1595"/>
                  </a:cubicBezTo>
                  <a:cubicBezTo>
                    <a:pt x="2603" y="2153"/>
                    <a:pt x="2153" y="2602"/>
                    <a:pt x="1596" y="2602"/>
                  </a:cubicBezTo>
                  <a:cubicBezTo>
                    <a:pt x="1038" y="2602"/>
                    <a:pt x="590" y="2153"/>
                    <a:pt x="590" y="1595"/>
                  </a:cubicBezTo>
                  <a:cubicBezTo>
                    <a:pt x="590" y="1037"/>
                    <a:pt x="1038" y="589"/>
                    <a:pt x="1596" y="589"/>
                  </a:cubicBezTo>
                  <a:close/>
                  <a:moveTo>
                    <a:pt x="5282" y="589"/>
                  </a:moveTo>
                  <a:cubicBezTo>
                    <a:pt x="5840" y="589"/>
                    <a:pt x="6290" y="1037"/>
                    <a:pt x="6290" y="1595"/>
                  </a:cubicBezTo>
                  <a:cubicBezTo>
                    <a:pt x="6290" y="2153"/>
                    <a:pt x="5840" y="2602"/>
                    <a:pt x="5282" y="2602"/>
                  </a:cubicBezTo>
                  <a:cubicBezTo>
                    <a:pt x="4725" y="2602"/>
                    <a:pt x="4276" y="2153"/>
                    <a:pt x="4276" y="1595"/>
                  </a:cubicBezTo>
                  <a:cubicBezTo>
                    <a:pt x="4276" y="1037"/>
                    <a:pt x="4725" y="589"/>
                    <a:pt x="5282" y="589"/>
                  </a:cubicBezTo>
                  <a:close/>
                  <a:moveTo>
                    <a:pt x="1596" y="0"/>
                  </a:moveTo>
                  <a:cubicBezTo>
                    <a:pt x="713" y="0"/>
                    <a:pt x="1" y="713"/>
                    <a:pt x="1" y="1595"/>
                  </a:cubicBezTo>
                  <a:cubicBezTo>
                    <a:pt x="1" y="2479"/>
                    <a:pt x="713" y="3191"/>
                    <a:pt x="1596" y="3191"/>
                  </a:cubicBezTo>
                  <a:cubicBezTo>
                    <a:pt x="2370" y="3191"/>
                    <a:pt x="3021" y="2633"/>
                    <a:pt x="3161" y="1890"/>
                  </a:cubicBezTo>
                  <a:lnTo>
                    <a:pt x="3702" y="1890"/>
                  </a:lnTo>
                  <a:cubicBezTo>
                    <a:pt x="3842" y="2633"/>
                    <a:pt x="4493" y="3191"/>
                    <a:pt x="5282" y="3191"/>
                  </a:cubicBezTo>
                  <a:cubicBezTo>
                    <a:pt x="6166" y="3191"/>
                    <a:pt x="6878" y="2479"/>
                    <a:pt x="6878" y="1595"/>
                  </a:cubicBezTo>
                  <a:cubicBezTo>
                    <a:pt x="6878" y="713"/>
                    <a:pt x="6166" y="0"/>
                    <a:pt x="5282" y="0"/>
                  </a:cubicBezTo>
                  <a:cubicBezTo>
                    <a:pt x="4493" y="0"/>
                    <a:pt x="3842" y="558"/>
                    <a:pt x="3702" y="1301"/>
                  </a:cubicBezTo>
                  <a:lnTo>
                    <a:pt x="3161" y="1301"/>
                  </a:lnTo>
                  <a:cubicBezTo>
                    <a:pt x="3021" y="558"/>
                    <a:pt x="2370" y="0"/>
                    <a:pt x="1596" y="0"/>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TextBox 17">
            <a:extLst>
              <a:ext uri="{FF2B5EF4-FFF2-40B4-BE49-F238E27FC236}">
                <a16:creationId xmlns:a16="http://schemas.microsoft.com/office/drawing/2014/main" id="{49973EB6-34DE-B741-C7ED-C22991941A2E}"/>
              </a:ext>
            </a:extLst>
          </p:cNvPr>
          <p:cNvSpPr txBox="1"/>
          <p:nvPr/>
        </p:nvSpPr>
        <p:spPr>
          <a:xfrm>
            <a:off x="1721107" y="3845050"/>
            <a:ext cx="6384608" cy="661720"/>
          </a:xfrm>
          <a:prstGeom prst="rect">
            <a:avLst/>
          </a:prstGeom>
          <a:noFill/>
        </p:spPr>
        <p:txBody>
          <a:bodyPr wrap="square" rtlCol="0">
            <a:spAutoFit/>
          </a:bodyPr>
          <a:lstStyle/>
          <a:p>
            <a:r>
              <a:rPr lang="en-US" sz="1100" b="1" dirty="0">
                <a:solidFill>
                  <a:srgbClr val="E5A083"/>
                </a:solidFill>
                <a:latin typeface="Fira Code"/>
                <a:ea typeface="Fira Code"/>
                <a:cs typeface="Fira Code"/>
              </a:rPr>
              <a:t>Leads - </a:t>
            </a:r>
            <a:r>
              <a:rPr lang="en-US" sz="1100" dirty="0">
                <a:solidFill>
                  <a:schemeClr val="dk2"/>
                </a:solidFill>
                <a:latin typeface="Fira Code"/>
                <a:ea typeface="Fira Code"/>
                <a:cs typeface="Fira Code"/>
              </a:rPr>
              <a:t>potential customers who have shown interest in a product or service,</a:t>
            </a:r>
            <a:r>
              <a:rPr lang="en-US" b="0" i="0" dirty="0">
                <a:solidFill>
                  <a:srgbClr val="D1D5DB"/>
                </a:solidFill>
                <a:effectLst/>
                <a:latin typeface="Söhne"/>
              </a:rPr>
              <a:t> </a:t>
            </a:r>
            <a:r>
              <a:rPr lang="en-US" sz="1100" b="0" i="0" dirty="0">
                <a:solidFill>
                  <a:schemeClr val="dk2"/>
                </a:solidFill>
                <a:effectLst/>
                <a:latin typeface="Fira Code"/>
                <a:ea typeface="Fira Code"/>
                <a:cs typeface="Fira Code"/>
              </a:rPr>
              <a:t>f</a:t>
            </a:r>
            <a:r>
              <a:rPr lang="en-US" sz="1100" dirty="0">
                <a:solidFill>
                  <a:schemeClr val="dk2"/>
                </a:solidFill>
                <a:latin typeface="Fira Code"/>
                <a:ea typeface="Fira Code"/>
                <a:cs typeface="Fira Code"/>
              </a:rPr>
              <a:t>illing out an online form or providing their contact details to download an </a:t>
            </a:r>
            <a:r>
              <a:rPr lang="en-US" sz="1100" i="1" dirty="0" err="1">
                <a:solidFill>
                  <a:schemeClr val="dk2"/>
                </a:solidFill>
                <a:latin typeface="Fira Code"/>
                <a:ea typeface="Fira Code"/>
                <a:cs typeface="Fira Code"/>
              </a:rPr>
              <a:t>ebook</a:t>
            </a:r>
            <a:r>
              <a:rPr lang="en-US" sz="1100" dirty="0">
                <a:solidFill>
                  <a:schemeClr val="dk2"/>
                </a:solidFill>
                <a:latin typeface="Fira Code"/>
                <a:ea typeface="Fira Code"/>
                <a:cs typeface="Fira Code"/>
              </a:rPr>
              <a:t>, for example.</a:t>
            </a:r>
          </a:p>
        </p:txBody>
      </p:sp>
      <p:sp>
        <p:nvSpPr>
          <p:cNvPr id="21" name="Google Shape;119;p15">
            <a:extLst>
              <a:ext uri="{FF2B5EF4-FFF2-40B4-BE49-F238E27FC236}">
                <a16:creationId xmlns:a16="http://schemas.microsoft.com/office/drawing/2014/main" id="{C6676EC2-A782-691C-3C3D-83218D0BF458}"/>
              </a:ext>
            </a:extLst>
          </p:cNvPr>
          <p:cNvSpPr txBox="1">
            <a:spLocks/>
          </p:cNvSpPr>
          <p:nvPr/>
        </p:nvSpPr>
        <p:spPr>
          <a:xfrm>
            <a:off x="796199" y="109800"/>
            <a:ext cx="1228139" cy="277800"/>
          </a:xfrm>
          <a:prstGeom prst="rect">
            <a:avLst/>
          </a:prstGeom>
          <a:noFill/>
          <a:ln>
            <a:noFill/>
          </a:ln>
        </p:spPr>
        <p:txBody>
          <a:bodyPr spcFirstLastPara="1" wrap="square" lIns="0"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Char char="●"/>
              <a:defRPr sz="1200" b="0" i="0" u="none" strike="noStrike" cap="none">
                <a:solidFill>
                  <a:schemeClr val="dk2"/>
                </a:solidFill>
                <a:latin typeface="Fira Code"/>
                <a:ea typeface="Fira Code"/>
                <a:cs typeface="Fira Code"/>
                <a:sym typeface="Fira Code"/>
              </a:defRPr>
            </a:lvl1pPr>
            <a:lvl2pPr marL="914400" marR="0" lvl="1" indent="-304800" algn="l" rtl="0">
              <a:lnSpc>
                <a:spcPct val="100000"/>
              </a:lnSpc>
              <a:spcBef>
                <a:spcPts val="0"/>
              </a:spcBef>
              <a:spcAft>
                <a:spcPts val="0"/>
              </a:spcAft>
              <a:buClr>
                <a:schemeClr val="accent1"/>
              </a:buClr>
              <a:buSzPts val="1200"/>
              <a:buFont typeface="Roboto Condensed"/>
              <a:buAutoNum type="alphaLcPeriod"/>
              <a:defRPr sz="12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9pPr>
          </a:lstStyle>
          <a:p>
            <a:pPr marL="0" indent="0">
              <a:buFont typeface="Fira Code"/>
              <a:buNone/>
            </a:pPr>
            <a:r>
              <a:rPr lang="pt-PT" sz="1000">
                <a:latin typeface="Oswald"/>
                <a:ea typeface="Oswald"/>
                <a:cs typeface="Oswald"/>
                <a:sym typeface="Oswald"/>
              </a:rPr>
              <a:t>IRONHACK PORTUGAL</a:t>
            </a:r>
            <a:endParaRPr lang="pt-PT" sz="1000" dirty="0">
              <a:latin typeface="Oswald"/>
              <a:ea typeface="Oswald"/>
              <a:cs typeface="Oswald"/>
              <a:sym typeface="Oswald"/>
            </a:endParaRPr>
          </a:p>
        </p:txBody>
      </p:sp>
      <p:pic>
        <p:nvPicPr>
          <p:cNvPr id="22" name="Picture 21">
            <a:extLst>
              <a:ext uri="{FF2B5EF4-FFF2-40B4-BE49-F238E27FC236}">
                <a16:creationId xmlns:a16="http://schemas.microsoft.com/office/drawing/2014/main" id="{A8D2B8CA-A6A2-4868-6E6F-D2ED9D1B48A4}"/>
              </a:ext>
            </a:extLst>
          </p:cNvPr>
          <p:cNvPicPr>
            <a:picLocks noChangeAspect="1"/>
          </p:cNvPicPr>
          <p:nvPr/>
        </p:nvPicPr>
        <p:blipFill>
          <a:blip r:embed="rId3"/>
          <a:stretch>
            <a:fillRect/>
          </a:stretch>
        </p:blipFill>
        <p:spPr>
          <a:xfrm>
            <a:off x="599375" y="155550"/>
            <a:ext cx="153398" cy="164846"/>
          </a:xfrm>
          <a:prstGeom prst="rect">
            <a:avLst/>
          </a:prstGeom>
        </p:spPr>
      </p:pic>
      <p:sp>
        <p:nvSpPr>
          <p:cNvPr id="23" name="Google Shape;202;p16">
            <a:hlinkClick r:id="rId4" action="ppaction://hlinksldjump"/>
            <a:extLst>
              <a:ext uri="{FF2B5EF4-FFF2-40B4-BE49-F238E27FC236}">
                <a16:creationId xmlns:a16="http://schemas.microsoft.com/office/drawing/2014/main" id="{D042C029-8400-D587-D98C-1F378F6C71A2}"/>
              </a:ext>
            </a:extLst>
          </p:cNvPr>
          <p:cNvSpPr txBox="1">
            <a:spLocks/>
          </p:cNvSpPr>
          <p:nvPr/>
        </p:nvSpPr>
        <p:spPr>
          <a:xfrm>
            <a:off x="7791350" y="4755900"/>
            <a:ext cx="1066200"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Oswald"/>
              <a:buNone/>
              <a:defRPr sz="50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9pPr>
          </a:lstStyle>
          <a:p>
            <a:pPr algn="r"/>
            <a:r>
              <a:rPr lang="en-US" sz="1000" dirty="0">
                <a:solidFill>
                  <a:schemeClr val="dk2"/>
                </a:solidFill>
              </a:rPr>
              <a:t>LEADS SCORE APP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p:bldP spid="368" grpId="0"/>
      <p:bldP spid="369" grpId="0"/>
      <p:bldP spid="370" grpId="0"/>
      <p:bldP spid="371" grpId="0"/>
      <p:bldP spid="372"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8"/>
          <p:cNvSpPr txBox="1">
            <a:spLocks noGrp="1"/>
          </p:cNvSpPr>
          <p:nvPr>
            <p:ph type="title"/>
          </p:nvPr>
        </p:nvSpPr>
        <p:spPr>
          <a:xfrm>
            <a:off x="720000" y="540000"/>
            <a:ext cx="7203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a:t>
            </a:r>
            <a:endParaRPr dirty="0"/>
          </a:p>
        </p:txBody>
      </p:sp>
      <p:grpSp>
        <p:nvGrpSpPr>
          <p:cNvPr id="342" name="Google Shape;342;p18"/>
          <p:cNvGrpSpPr/>
          <p:nvPr/>
        </p:nvGrpSpPr>
        <p:grpSpPr>
          <a:xfrm>
            <a:off x="299286" y="189025"/>
            <a:ext cx="133205" cy="119344"/>
            <a:chOff x="222150" y="185025"/>
            <a:chExt cx="170100" cy="152400"/>
          </a:xfrm>
        </p:grpSpPr>
        <p:cxnSp>
          <p:nvCxnSpPr>
            <p:cNvPr id="343" name="Google Shape;343;p1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44" name="Google Shape;344;p1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45" name="Google Shape;345;p1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346" name="Google Shape;346;p18"/>
          <p:cNvGrpSpPr/>
          <p:nvPr/>
        </p:nvGrpSpPr>
        <p:grpSpPr>
          <a:xfrm>
            <a:off x="286625" y="3999999"/>
            <a:ext cx="145867" cy="958251"/>
            <a:chOff x="286625" y="3923799"/>
            <a:chExt cx="145867" cy="958251"/>
          </a:xfrm>
        </p:grpSpPr>
        <p:sp>
          <p:nvSpPr>
            <p:cNvPr id="347" name="Google Shape;347;p1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18"/>
            <p:cNvGrpSpPr/>
            <p:nvPr/>
          </p:nvGrpSpPr>
          <p:grpSpPr>
            <a:xfrm>
              <a:off x="298112" y="4342643"/>
              <a:ext cx="110182" cy="126862"/>
              <a:chOff x="281100" y="2027800"/>
              <a:chExt cx="140700" cy="162000"/>
            </a:xfrm>
          </p:grpSpPr>
          <p:sp>
            <p:nvSpPr>
              <p:cNvPr id="349" name="Google Shape;349;p1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18"/>
              <p:cNvGrpSpPr/>
              <p:nvPr/>
            </p:nvGrpSpPr>
            <p:grpSpPr>
              <a:xfrm>
                <a:off x="308875" y="2088450"/>
                <a:ext cx="85200" cy="40700"/>
                <a:chOff x="308875" y="2087000"/>
                <a:chExt cx="85200" cy="40700"/>
              </a:xfrm>
            </p:grpSpPr>
            <p:cxnSp>
              <p:nvCxnSpPr>
                <p:cNvPr id="351" name="Google Shape;351;p1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52" name="Google Shape;352;p1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53" name="Google Shape;353;p18"/>
            <p:cNvGrpSpPr/>
            <p:nvPr/>
          </p:nvGrpSpPr>
          <p:grpSpPr>
            <a:xfrm>
              <a:off x="286625" y="3923799"/>
              <a:ext cx="133200" cy="133200"/>
              <a:chOff x="286625" y="3648899"/>
              <a:chExt cx="133200" cy="133200"/>
            </a:xfrm>
          </p:grpSpPr>
          <p:sp>
            <p:nvSpPr>
              <p:cNvPr id="354" name="Google Shape;354;p1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7" name="Google Shape;357;p18">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18"/>
          <p:cNvGrpSpPr/>
          <p:nvPr/>
        </p:nvGrpSpPr>
        <p:grpSpPr>
          <a:xfrm>
            <a:off x="7819199" y="752550"/>
            <a:ext cx="604800" cy="147600"/>
            <a:chOff x="7688649" y="828750"/>
            <a:chExt cx="604800" cy="147600"/>
          </a:xfrm>
        </p:grpSpPr>
        <p:sp>
          <p:nvSpPr>
            <p:cNvPr id="362" name="Google Shape;362;p18"/>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18"/>
          <p:cNvSpPr txBox="1"/>
          <p:nvPr/>
        </p:nvSpPr>
        <p:spPr>
          <a:xfrm>
            <a:off x="2588354" y="1984163"/>
            <a:ext cx="37494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E9A684"/>
                </a:solidFill>
                <a:latin typeface="Oswald"/>
                <a:ea typeface="Oswald"/>
                <a:cs typeface="Oswald"/>
                <a:sym typeface="Oswald"/>
              </a:rPr>
              <a:t>/YOUR GET 1000 CONTACTS</a:t>
            </a:r>
            <a:endParaRPr sz="2000" b="1" dirty="0">
              <a:solidFill>
                <a:srgbClr val="E9A684"/>
              </a:solidFill>
              <a:latin typeface="Oswald"/>
              <a:ea typeface="Oswald"/>
              <a:cs typeface="Oswald"/>
              <a:sym typeface="Oswald"/>
            </a:endParaRPr>
          </a:p>
        </p:txBody>
      </p:sp>
      <p:sp>
        <p:nvSpPr>
          <p:cNvPr id="370" name="Google Shape;370;p18"/>
          <p:cNvSpPr txBox="1"/>
          <p:nvPr/>
        </p:nvSpPr>
        <p:spPr>
          <a:xfrm>
            <a:off x="1006550" y="2784563"/>
            <a:ext cx="6913008" cy="529400"/>
          </a:xfrm>
          <a:prstGeom prst="rect">
            <a:avLst/>
          </a:prstGeom>
          <a:noFill/>
          <a:ln>
            <a:noFill/>
          </a:ln>
        </p:spPr>
        <p:txBody>
          <a:bodyPr spcFirstLastPara="1" wrap="square" lIns="91425" tIns="91425" rIns="91425" bIns="91425" anchor="ctr" anchorCtr="0">
            <a:noAutofit/>
          </a:bodyPr>
          <a:lstStyle/>
          <a:p>
            <a:pPr lvl="0" algn="ctr"/>
            <a:r>
              <a:rPr lang="en-US" sz="1100" dirty="0">
                <a:solidFill>
                  <a:schemeClr val="dk2"/>
                </a:solidFill>
                <a:latin typeface="Fira Code"/>
                <a:ea typeface="Fira Code"/>
                <a:cs typeface="Fira Code"/>
              </a:rPr>
              <a:t>Your sales team only has the capacity to contact 500. </a:t>
            </a:r>
          </a:p>
        </p:txBody>
      </p:sp>
      <p:cxnSp>
        <p:nvCxnSpPr>
          <p:cNvPr id="381" name="Google Shape;381;p18"/>
          <p:cNvCxnSpPr>
            <a:cxnSpLocks/>
          </p:cNvCxnSpPr>
          <p:nvPr/>
        </p:nvCxnSpPr>
        <p:spPr>
          <a:xfrm>
            <a:off x="4422309" y="2431063"/>
            <a:ext cx="5899" cy="353500"/>
          </a:xfrm>
          <a:prstGeom prst="straightConnector1">
            <a:avLst/>
          </a:prstGeom>
          <a:noFill/>
          <a:ln w="9525" cap="flat" cmpd="sng">
            <a:solidFill>
              <a:srgbClr val="E2E2E2"/>
            </a:solidFill>
            <a:prstDash val="solid"/>
            <a:round/>
            <a:headEnd type="none" w="med" len="med"/>
            <a:tailEnd type="stealth" w="med" len="med"/>
          </a:ln>
        </p:spPr>
      </p:cxnSp>
      <p:sp>
        <p:nvSpPr>
          <p:cNvPr id="21" name="Google Shape;119;p15">
            <a:extLst>
              <a:ext uri="{FF2B5EF4-FFF2-40B4-BE49-F238E27FC236}">
                <a16:creationId xmlns:a16="http://schemas.microsoft.com/office/drawing/2014/main" id="{C6676EC2-A782-691C-3C3D-83218D0BF458}"/>
              </a:ext>
            </a:extLst>
          </p:cNvPr>
          <p:cNvSpPr txBox="1">
            <a:spLocks/>
          </p:cNvSpPr>
          <p:nvPr/>
        </p:nvSpPr>
        <p:spPr>
          <a:xfrm>
            <a:off x="796199" y="109800"/>
            <a:ext cx="1228139" cy="277800"/>
          </a:xfrm>
          <a:prstGeom prst="rect">
            <a:avLst/>
          </a:prstGeom>
          <a:noFill/>
          <a:ln>
            <a:noFill/>
          </a:ln>
        </p:spPr>
        <p:txBody>
          <a:bodyPr spcFirstLastPara="1" wrap="square" lIns="0"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Char char="●"/>
              <a:defRPr sz="1200" b="0" i="0" u="none" strike="noStrike" cap="none">
                <a:solidFill>
                  <a:schemeClr val="dk2"/>
                </a:solidFill>
                <a:latin typeface="Fira Code"/>
                <a:ea typeface="Fira Code"/>
                <a:cs typeface="Fira Code"/>
                <a:sym typeface="Fira Code"/>
              </a:defRPr>
            </a:lvl1pPr>
            <a:lvl2pPr marL="914400" marR="0" lvl="1" indent="-304800" algn="l" rtl="0">
              <a:lnSpc>
                <a:spcPct val="100000"/>
              </a:lnSpc>
              <a:spcBef>
                <a:spcPts val="0"/>
              </a:spcBef>
              <a:spcAft>
                <a:spcPts val="0"/>
              </a:spcAft>
              <a:buClr>
                <a:schemeClr val="accent1"/>
              </a:buClr>
              <a:buSzPts val="1200"/>
              <a:buFont typeface="Roboto Condensed"/>
              <a:buAutoNum type="alphaLcPeriod"/>
              <a:defRPr sz="12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Char char="■"/>
              <a:defRPr sz="1400" b="0" i="0" u="none" strike="noStrike" cap="none">
                <a:solidFill>
                  <a:schemeClr val="dk2"/>
                </a:solidFill>
                <a:latin typeface="Fira Code"/>
                <a:ea typeface="Fira Code"/>
                <a:cs typeface="Fira Code"/>
                <a:sym typeface="Fira Code"/>
              </a:defRPr>
            </a:lvl9pPr>
          </a:lstStyle>
          <a:p>
            <a:pPr marL="0" indent="0">
              <a:buFont typeface="Fira Code"/>
              <a:buNone/>
            </a:pPr>
            <a:r>
              <a:rPr lang="pt-PT" sz="1000">
                <a:latin typeface="Oswald"/>
                <a:ea typeface="Oswald"/>
                <a:cs typeface="Oswald"/>
                <a:sym typeface="Oswald"/>
              </a:rPr>
              <a:t>IRONHACK PORTUGAL</a:t>
            </a:r>
            <a:endParaRPr lang="pt-PT" sz="1000" dirty="0">
              <a:latin typeface="Oswald"/>
              <a:ea typeface="Oswald"/>
              <a:cs typeface="Oswald"/>
              <a:sym typeface="Oswald"/>
            </a:endParaRPr>
          </a:p>
        </p:txBody>
      </p:sp>
      <p:pic>
        <p:nvPicPr>
          <p:cNvPr id="22" name="Picture 21">
            <a:extLst>
              <a:ext uri="{FF2B5EF4-FFF2-40B4-BE49-F238E27FC236}">
                <a16:creationId xmlns:a16="http://schemas.microsoft.com/office/drawing/2014/main" id="{A8D2B8CA-A6A2-4868-6E6F-D2ED9D1B48A4}"/>
              </a:ext>
            </a:extLst>
          </p:cNvPr>
          <p:cNvPicPr>
            <a:picLocks noChangeAspect="1"/>
          </p:cNvPicPr>
          <p:nvPr/>
        </p:nvPicPr>
        <p:blipFill>
          <a:blip r:embed="rId3"/>
          <a:stretch>
            <a:fillRect/>
          </a:stretch>
        </p:blipFill>
        <p:spPr>
          <a:xfrm>
            <a:off x="599375" y="155550"/>
            <a:ext cx="153398" cy="164846"/>
          </a:xfrm>
          <a:prstGeom prst="rect">
            <a:avLst/>
          </a:prstGeom>
        </p:spPr>
      </p:pic>
      <p:sp>
        <p:nvSpPr>
          <p:cNvPr id="23" name="Google Shape;202;p16">
            <a:hlinkClick r:id="rId4" action="ppaction://hlinksldjump"/>
            <a:extLst>
              <a:ext uri="{FF2B5EF4-FFF2-40B4-BE49-F238E27FC236}">
                <a16:creationId xmlns:a16="http://schemas.microsoft.com/office/drawing/2014/main" id="{D042C029-8400-D587-D98C-1F378F6C71A2}"/>
              </a:ext>
            </a:extLst>
          </p:cNvPr>
          <p:cNvSpPr txBox="1">
            <a:spLocks/>
          </p:cNvSpPr>
          <p:nvPr/>
        </p:nvSpPr>
        <p:spPr>
          <a:xfrm>
            <a:off x="7791350" y="4755900"/>
            <a:ext cx="1066200"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Oswald"/>
              <a:buNone/>
              <a:defRPr sz="50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9pPr>
          </a:lstStyle>
          <a:p>
            <a:pPr algn="r"/>
            <a:r>
              <a:rPr lang="en-US" sz="1000" dirty="0">
                <a:solidFill>
                  <a:schemeClr val="dk2"/>
                </a:solidFill>
              </a:rPr>
              <a:t>LEADS SCORE APP</a:t>
            </a:r>
          </a:p>
        </p:txBody>
      </p:sp>
      <p:grpSp>
        <p:nvGrpSpPr>
          <p:cNvPr id="32" name="Group 31">
            <a:extLst>
              <a:ext uri="{FF2B5EF4-FFF2-40B4-BE49-F238E27FC236}">
                <a16:creationId xmlns:a16="http://schemas.microsoft.com/office/drawing/2014/main" id="{32F895D4-D579-18F8-2C3A-6C184FD44F09}"/>
              </a:ext>
            </a:extLst>
          </p:cNvPr>
          <p:cNvGrpSpPr/>
          <p:nvPr/>
        </p:nvGrpSpPr>
        <p:grpSpPr>
          <a:xfrm>
            <a:off x="2024338" y="3434552"/>
            <a:ext cx="1804251" cy="633569"/>
            <a:chOff x="2024338" y="3434552"/>
            <a:chExt cx="1804251" cy="633569"/>
          </a:xfrm>
        </p:grpSpPr>
        <p:sp>
          <p:nvSpPr>
            <p:cNvPr id="28" name="Rectangle: Rounded Corners 27">
              <a:extLst>
                <a:ext uri="{FF2B5EF4-FFF2-40B4-BE49-F238E27FC236}">
                  <a16:creationId xmlns:a16="http://schemas.microsoft.com/office/drawing/2014/main" id="{B2BE35A4-53EE-83C4-08CF-5C219E07ED3E}"/>
                </a:ext>
              </a:extLst>
            </p:cNvPr>
            <p:cNvSpPr/>
            <p:nvPr/>
          </p:nvSpPr>
          <p:spPr>
            <a:xfrm>
              <a:off x="2124697" y="3434552"/>
              <a:ext cx="1605776" cy="633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Google Shape;370;p18">
              <a:extLst>
                <a:ext uri="{FF2B5EF4-FFF2-40B4-BE49-F238E27FC236}">
                  <a16:creationId xmlns:a16="http://schemas.microsoft.com/office/drawing/2014/main" id="{B8770258-1BA2-09E1-CFED-9E817E8BD88D}"/>
                </a:ext>
              </a:extLst>
            </p:cNvPr>
            <p:cNvSpPr txBox="1"/>
            <p:nvPr/>
          </p:nvSpPr>
          <p:spPr>
            <a:xfrm>
              <a:off x="2024338" y="3505531"/>
              <a:ext cx="1804251" cy="529400"/>
            </a:xfrm>
            <a:prstGeom prst="rect">
              <a:avLst/>
            </a:prstGeom>
            <a:noFill/>
            <a:ln>
              <a:noFill/>
            </a:ln>
          </p:spPr>
          <p:txBody>
            <a:bodyPr spcFirstLastPara="1" wrap="square" lIns="91425" tIns="91425" rIns="91425" bIns="91425" anchor="ctr" anchorCtr="0">
              <a:noAutofit/>
            </a:bodyPr>
            <a:lstStyle/>
            <a:p>
              <a:pPr lvl="0" algn="ctr"/>
              <a:r>
                <a:rPr lang="en-US" sz="1100" dirty="0">
                  <a:solidFill>
                    <a:srgbClr val="29283D"/>
                  </a:solidFill>
                  <a:latin typeface="Fira Code"/>
                  <a:ea typeface="Fira Code"/>
                  <a:cs typeface="Fira Code"/>
                </a:rPr>
                <a:t>Randomly choose contacts</a:t>
              </a:r>
            </a:p>
          </p:txBody>
        </p:sp>
      </p:grpSp>
      <p:grpSp>
        <p:nvGrpSpPr>
          <p:cNvPr id="33" name="Group 32">
            <a:extLst>
              <a:ext uri="{FF2B5EF4-FFF2-40B4-BE49-F238E27FC236}">
                <a16:creationId xmlns:a16="http://schemas.microsoft.com/office/drawing/2014/main" id="{532285D5-143A-2292-C0A6-5B60822F7504}"/>
              </a:ext>
            </a:extLst>
          </p:cNvPr>
          <p:cNvGrpSpPr/>
          <p:nvPr/>
        </p:nvGrpSpPr>
        <p:grpSpPr>
          <a:xfrm>
            <a:off x="4943361" y="3424690"/>
            <a:ext cx="1804251" cy="633569"/>
            <a:chOff x="4943361" y="3424690"/>
            <a:chExt cx="1804251" cy="633569"/>
          </a:xfrm>
        </p:grpSpPr>
        <p:sp>
          <p:nvSpPr>
            <p:cNvPr id="29" name="Rectangle: Rounded Corners 28">
              <a:extLst>
                <a:ext uri="{FF2B5EF4-FFF2-40B4-BE49-F238E27FC236}">
                  <a16:creationId xmlns:a16="http://schemas.microsoft.com/office/drawing/2014/main" id="{ECA8318B-3FEC-DCC3-3E2E-B86E80FDEF39}"/>
                </a:ext>
              </a:extLst>
            </p:cNvPr>
            <p:cNvSpPr/>
            <p:nvPr/>
          </p:nvSpPr>
          <p:spPr>
            <a:xfrm>
              <a:off x="5042599" y="3424690"/>
              <a:ext cx="1605776" cy="633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Google Shape;370;p18">
              <a:extLst>
                <a:ext uri="{FF2B5EF4-FFF2-40B4-BE49-F238E27FC236}">
                  <a16:creationId xmlns:a16="http://schemas.microsoft.com/office/drawing/2014/main" id="{02B5B9E9-0340-107F-EDFA-D557EF046CC6}"/>
                </a:ext>
              </a:extLst>
            </p:cNvPr>
            <p:cNvSpPr txBox="1"/>
            <p:nvPr/>
          </p:nvSpPr>
          <p:spPr>
            <a:xfrm>
              <a:off x="4943361" y="3503136"/>
              <a:ext cx="1804251" cy="529400"/>
            </a:xfrm>
            <a:prstGeom prst="rect">
              <a:avLst/>
            </a:prstGeom>
            <a:noFill/>
            <a:ln>
              <a:noFill/>
            </a:ln>
          </p:spPr>
          <p:txBody>
            <a:bodyPr spcFirstLastPara="1" wrap="square" lIns="91425" tIns="91425" rIns="91425" bIns="91425" anchor="ctr" anchorCtr="0">
              <a:noAutofit/>
            </a:bodyPr>
            <a:lstStyle/>
            <a:p>
              <a:pPr lvl="0" algn="ctr"/>
              <a:r>
                <a:rPr lang="en-US" sz="1100" dirty="0">
                  <a:solidFill>
                    <a:srgbClr val="29283D"/>
                  </a:solidFill>
                  <a:latin typeface="Fira Code"/>
                  <a:ea typeface="Fira Code"/>
                  <a:cs typeface="Fira Code"/>
                </a:rPr>
                <a:t>Use </a:t>
              </a:r>
              <a:r>
                <a:rPr lang="en-US" sz="1100" b="1" dirty="0">
                  <a:solidFill>
                    <a:srgbClr val="29283D"/>
                  </a:solidFill>
                  <a:latin typeface="Fira Code"/>
                  <a:ea typeface="Fira Code"/>
                  <a:cs typeface="Fira Code"/>
                </a:rPr>
                <a:t>score</a:t>
              </a:r>
              <a:r>
                <a:rPr lang="en-US" sz="1100" dirty="0">
                  <a:solidFill>
                    <a:srgbClr val="29283D"/>
                  </a:solidFill>
                  <a:latin typeface="Fira Code"/>
                  <a:ea typeface="Fira Code"/>
                  <a:cs typeface="Fira Code"/>
                </a:rPr>
                <a:t>.</a:t>
              </a:r>
              <a:r>
                <a:rPr lang="en-US" sz="1100" i="1" dirty="0">
                  <a:solidFill>
                    <a:srgbClr val="29283D"/>
                  </a:solidFill>
                  <a:latin typeface="Fira Code"/>
                  <a:ea typeface="Fira Code"/>
                  <a:cs typeface="Fira Code"/>
                </a:rPr>
                <a:t>it</a:t>
              </a:r>
            </a:p>
          </p:txBody>
        </p:sp>
      </p:grpSp>
    </p:spTree>
    <p:extLst>
      <p:ext uri="{BB962C8B-B14F-4D97-AF65-F5344CB8AC3E}">
        <p14:creationId xmlns:p14="http://schemas.microsoft.com/office/powerpoint/2010/main" val="83158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58"/>
          <p:cNvSpPr txBox="1">
            <a:spLocks noGrp="1"/>
          </p:cNvSpPr>
          <p:nvPr>
            <p:ph type="subTitle" idx="1"/>
          </p:nvPr>
        </p:nvSpPr>
        <p:spPr>
          <a:xfrm>
            <a:off x="846528" y="97218"/>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US" sz="1000" dirty="0">
                <a:latin typeface="Oswald"/>
                <a:ea typeface="Oswald"/>
                <a:cs typeface="Oswald"/>
                <a:sym typeface="Oswald"/>
              </a:rPr>
              <a:t>score.</a:t>
            </a:r>
            <a:r>
              <a:rPr lang="en-US" sz="1000" i="1" dirty="0">
                <a:latin typeface="Oswald"/>
                <a:ea typeface="Oswald"/>
                <a:cs typeface="Oswald"/>
                <a:sym typeface="Oswald"/>
              </a:rPr>
              <a:t>it</a:t>
            </a:r>
            <a:endParaRPr sz="1000" i="1" dirty="0">
              <a:solidFill>
                <a:schemeClr val="dk2"/>
              </a:solidFill>
              <a:latin typeface="Oswald"/>
              <a:ea typeface="Oswald"/>
              <a:cs typeface="Oswald"/>
              <a:sym typeface="Oswald"/>
            </a:endParaRPr>
          </a:p>
        </p:txBody>
      </p:sp>
      <p:grpSp>
        <p:nvGrpSpPr>
          <p:cNvPr id="795" name="Google Shape;795;p58"/>
          <p:cNvGrpSpPr/>
          <p:nvPr/>
        </p:nvGrpSpPr>
        <p:grpSpPr>
          <a:xfrm>
            <a:off x="299286" y="189025"/>
            <a:ext cx="133205" cy="119344"/>
            <a:chOff x="222150" y="185025"/>
            <a:chExt cx="170100" cy="152400"/>
          </a:xfrm>
        </p:grpSpPr>
        <p:cxnSp>
          <p:nvCxnSpPr>
            <p:cNvPr id="796" name="Google Shape;796;p5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97" name="Google Shape;797;p5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98" name="Google Shape;798;p5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799" name="Google Shape;799;p58"/>
          <p:cNvGrpSpPr/>
          <p:nvPr/>
        </p:nvGrpSpPr>
        <p:grpSpPr>
          <a:xfrm>
            <a:off x="286625" y="3999999"/>
            <a:ext cx="145867" cy="958251"/>
            <a:chOff x="286625" y="3923799"/>
            <a:chExt cx="145867" cy="958251"/>
          </a:xfrm>
        </p:grpSpPr>
        <p:sp>
          <p:nvSpPr>
            <p:cNvPr id="800" name="Google Shape;800;p5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58"/>
            <p:cNvGrpSpPr/>
            <p:nvPr/>
          </p:nvGrpSpPr>
          <p:grpSpPr>
            <a:xfrm>
              <a:off x="298112" y="4342643"/>
              <a:ext cx="110182" cy="126862"/>
              <a:chOff x="281100" y="2027800"/>
              <a:chExt cx="140700" cy="162000"/>
            </a:xfrm>
          </p:grpSpPr>
          <p:sp>
            <p:nvSpPr>
              <p:cNvPr id="802" name="Google Shape;802;p5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58"/>
              <p:cNvGrpSpPr/>
              <p:nvPr/>
            </p:nvGrpSpPr>
            <p:grpSpPr>
              <a:xfrm>
                <a:off x="308875" y="2088450"/>
                <a:ext cx="85200" cy="40700"/>
                <a:chOff x="308875" y="2087000"/>
                <a:chExt cx="85200" cy="40700"/>
              </a:xfrm>
            </p:grpSpPr>
            <p:cxnSp>
              <p:nvCxnSpPr>
                <p:cNvPr id="804" name="Google Shape;804;p5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805" name="Google Shape;805;p5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806" name="Google Shape;806;p58"/>
            <p:cNvGrpSpPr/>
            <p:nvPr/>
          </p:nvGrpSpPr>
          <p:grpSpPr>
            <a:xfrm>
              <a:off x="286625" y="3923799"/>
              <a:ext cx="133200" cy="133200"/>
              <a:chOff x="286625" y="3648899"/>
              <a:chExt cx="133200" cy="133200"/>
            </a:xfrm>
          </p:grpSpPr>
          <p:sp>
            <p:nvSpPr>
              <p:cNvPr id="807" name="Google Shape;807;p5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0" name="Google Shape;810;p58">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8">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8"/>
          <p:cNvSpPr txBox="1">
            <a:spLocks noGrp="1"/>
          </p:cNvSpPr>
          <p:nvPr>
            <p:ph type="title"/>
          </p:nvPr>
        </p:nvSpPr>
        <p:spPr>
          <a:xfrm>
            <a:off x="1700657" y="1425864"/>
            <a:ext cx="5551500" cy="130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&lt;score.</a:t>
            </a:r>
            <a:r>
              <a:rPr lang="en" b="0" i="1" dirty="0"/>
              <a:t>it</a:t>
            </a:r>
            <a:r>
              <a:rPr lang="en" dirty="0"/>
              <a:t> &gt;</a:t>
            </a:r>
            <a:endParaRPr dirty="0"/>
          </a:p>
        </p:txBody>
      </p:sp>
      <p:sp>
        <p:nvSpPr>
          <p:cNvPr id="813" name="Google Shape;813;p58"/>
          <p:cNvSpPr txBox="1">
            <a:spLocks noGrp="1"/>
          </p:cNvSpPr>
          <p:nvPr>
            <p:ph type="subTitle" idx="1"/>
          </p:nvPr>
        </p:nvSpPr>
        <p:spPr>
          <a:xfrm>
            <a:off x="756044" y="2710336"/>
            <a:ext cx="7634544" cy="89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I</a:t>
            </a:r>
            <a:r>
              <a:rPr lang="en" sz="1200" dirty="0"/>
              <a:t>s an </a:t>
            </a:r>
            <a:r>
              <a:rPr lang="en" sz="1200" b="1" dirty="0"/>
              <a:t>intelligent tool </a:t>
            </a:r>
            <a:r>
              <a:rPr lang="en" sz="1200" dirty="0"/>
              <a:t>that use </a:t>
            </a:r>
            <a:r>
              <a:rPr lang="en" sz="1200" b="1" dirty="0"/>
              <a:t>machine learning</a:t>
            </a:r>
            <a:r>
              <a:rPr lang="en" sz="1200" dirty="0"/>
              <a:t> techniques to calculate which profile has more </a:t>
            </a:r>
            <a:r>
              <a:rPr lang="en" sz="1200" b="1" dirty="0"/>
              <a:t>likelihood of converting </a:t>
            </a:r>
            <a:r>
              <a:rPr lang="en" sz="1200" dirty="0"/>
              <a:t>into a paying customer</a:t>
            </a:r>
            <a:endParaRPr sz="1200" dirty="0"/>
          </a:p>
        </p:txBody>
      </p:sp>
      <p:cxnSp>
        <p:nvCxnSpPr>
          <p:cNvPr id="814" name="Google Shape;814;p58">
            <a:hlinkClick r:id="" action="ppaction://hlinkshowjump?jump=nextslide"/>
          </p:cNvPr>
          <p:cNvCxnSpPr/>
          <p:nvPr/>
        </p:nvCxnSpPr>
        <p:spPr>
          <a:xfrm>
            <a:off x="7591558" y="4558325"/>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815" name="Google Shape;815;p58">
            <a:hlinkClick r:id="" action="ppaction://hlinkshowjump?jump=nextslide"/>
          </p:cNvPr>
          <p:cNvCxnSpPr/>
          <p:nvPr/>
        </p:nvCxnSpPr>
        <p:spPr>
          <a:xfrm>
            <a:off x="1089213" y="1266463"/>
            <a:ext cx="740100" cy="0"/>
          </a:xfrm>
          <a:prstGeom prst="straightConnector1">
            <a:avLst/>
          </a:prstGeom>
          <a:noFill/>
          <a:ln w="9525" cap="flat" cmpd="sng">
            <a:solidFill>
              <a:schemeClr val="dk2"/>
            </a:solidFill>
            <a:prstDash val="solid"/>
            <a:round/>
            <a:headEnd type="none" w="med" len="med"/>
            <a:tailEnd type="stealth" w="med" len="med"/>
          </a:ln>
        </p:spPr>
      </p:cxnSp>
      <p:sp>
        <p:nvSpPr>
          <p:cNvPr id="816" name="Google Shape;816;p58">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8">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8">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26506D6-FF7C-A8F3-0154-C60D754556E9}"/>
              </a:ext>
            </a:extLst>
          </p:cNvPr>
          <p:cNvPicPr>
            <a:picLocks noChangeAspect="1"/>
          </p:cNvPicPr>
          <p:nvPr/>
        </p:nvPicPr>
        <p:blipFill>
          <a:blip r:embed="rId4"/>
          <a:stretch>
            <a:fillRect/>
          </a:stretch>
        </p:blipFill>
        <p:spPr>
          <a:xfrm>
            <a:off x="3900135" y="736124"/>
            <a:ext cx="1038272" cy="674318"/>
          </a:xfrm>
          <a:prstGeom prst="rect">
            <a:avLst/>
          </a:prstGeom>
        </p:spPr>
      </p:pic>
      <p:pic>
        <p:nvPicPr>
          <p:cNvPr id="4" name="Picture 3">
            <a:extLst>
              <a:ext uri="{FF2B5EF4-FFF2-40B4-BE49-F238E27FC236}">
                <a16:creationId xmlns:a16="http://schemas.microsoft.com/office/drawing/2014/main" id="{FB2ECFED-9440-EE15-2586-921E8B93BE76}"/>
              </a:ext>
            </a:extLst>
          </p:cNvPr>
          <p:cNvPicPr>
            <a:picLocks noChangeAspect="1"/>
          </p:cNvPicPr>
          <p:nvPr/>
        </p:nvPicPr>
        <p:blipFill>
          <a:blip r:embed="rId4"/>
          <a:stretch>
            <a:fillRect/>
          </a:stretch>
        </p:blipFill>
        <p:spPr>
          <a:xfrm>
            <a:off x="563894" y="165354"/>
            <a:ext cx="217905" cy="141521"/>
          </a:xfrm>
          <a:prstGeom prst="rect">
            <a:avLst/>
          </a:prstGeom>
        </p:spPr>
      </p:pic>
      <p:sp>
        <p:nvSpPr>
          <p:cNvPr id="5" name="Google Shape;813;p58">
            <a:extLst>
              <a:ext uri="{FF2B5EF4-FFF2-40B4-BE49-F238E27FC236}">
                <a16:creationId xmlns:a16="http://schemas.microsoft.com/office/drawing/2014/main" id="{A8D997E1-7D10-B326-7BD1-6A1208461B48}"/>
              </a:ext>
            </a:extLst>
          </p:cNvPr>
          <p:cNvSpPr txBox="1">
            <a:spLocks/>
          </p:cNvSpPr>
          <p:nvPr/>
        </p:nvSpPr>
        <p:spPr>
          <a:xfrm>
            <a:off x="756044" y="3478424"/>
            <a:ext cx="7634544" cy="89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r>
              <a:rPr lang="en-US" sz="1200" dirty="0"/>
              <a:t>An </a:t>
            </a:r>
            <a:r>
              <a:rPr lang="en-US" sz="1200" b="1" dirty="0"/>
              <a:t>extra</a:t>
            </a:r>
            <a:r>
              <a:rPr lang="en-US" sz="1200" dirty="0"/>
              <a:t> feature of the app allows the sales team to conduct sentiment analysis of the call and receive more insights about the lead's journey and experience</a:t>
            </a:r>
          </a:p>
        </p:txBody>
      </p:sp>
      <p:sp>
        <p:nvSpPr>
          <p:cNvPr id="6" name="Google Shape;202;p16">
            <a:hlinkClick r:id="rId5" action="ppaction://hlinksldjump"/>
            <a:extLst>
              <a:ext uri="{FF2B5EF4-FFF2-40B4-BE49-F238E27FC236}">
                <a16:creationId xmlns:a16="http://schemas.microsoft.com/office/drawing/2014/main" id="{170A1846-F98F-F2F9-8928-9A3B4C8CDCA9}"/>
              </a:ext>
            </a:extLst>
          </p:cNvPr>
          <p:cNvSpPr txBox="1">
            <a:spLocks/>
          </p:cNvSpPr>
          <p:nvPr/>
        </p:nvSpPr>
        <p:spPr>
          <a:xfrm>
            <a:off x="7791350" y="4755900"/>
            <a:ext cx="1066200"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Oswald"/>
              <a:buNone/>
              <a:defRPr sz="50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9pPr>
          </a:lstStyle>
          <a:p>
            <a:pPr algn="r"/>
            <a:r>
              <a:rPr lang="en-US" sz="1000" dirty="0">
                <a:solidFill>
                  <a:schemeClr val="dk2"/>
                </a:solidFill>
              </a:rPr>
              <a:t>LEADS SCORE APP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5"/>
                                        </p:tgtEl>
                                        <p:attrNameLst>
                                          <p:attrName>style.visibility</p:attrName>
                                        </p:attrNameLst>
                                      </p:cBhvr>
                                      <p:to>
                                        <p:strVal val="visible"/>
                                      </p:to>
                                    </p:set>
                                    <p:animEffect transition="in" filter="fade">
                                      <p:cBhvr>
                                        <p:cTn id="7" dur="1000"/>
                                        <p:tgtEl>
                                          <p:spTgt spid="81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12"/>
                                        </p:tgtEl>
                                        <p:attrNameLst>
                                          <p:attrName>style.visibility</p:attrName>
                                        </p:attrNameLst>
                                      </p:cBhvr>
                                      <p:to>
                                        <p:strVal val="visible"/>
                                      </p:to>
                                    </p:set>
                                    <p:animEffect transition="in" filter="fade">
                                      <p:cBhvr>
                                        <p:cTn id="11" dur="1000"/>
                                        <p:tgtEl>
                                          <p:spTgt spid="812"/>
                                        </p:tgtEl>
                                      </p:cBhvr>
                                    </p:animEffect>
                                  </p:childTnLst>
                                </p:cTn>
                              </p:par>
                              <p:par>
                                <p:cTn id="12" presetID="10" presetClass="entr" presetSubtype="0" fill="hold" nodeType="withEffect">
                                  <p:stCondLst>
                                    <p:cond delay="0"/>
                                  </p:stCondLst>
                                  <p:childTnLst>
                                    <p:set>
                                      <p:cBhvr>
                                        <p:cTn id="13" dur="1" fill="hold">
                                          <p:stCondLst>
                                            <p:cond delay="0"/>
                                          </p:stCondLst>
                                        </p:cTn>
                                        <p:tgtEl>
                                          <p:spTgt spid="813"/>
                                        </p:tgtEl>
                                        <p:attrNameLst>
                                          <p:attrName>style.visibility</p:attrName>
                                        </p:attrNameLst>
                                      </p:cBhvr>
                                      <p:to>
                                        <p:strVal val="visible"/>
                                      </p:to>
                                    </p:set>
                                    <p:animEffect transition="in" filter="fade">
                                      <p:cBhvr>
                                        <p:cTn id="14" dur="1000"/>
                                        <p:tgtEl>
                                          <p:spTgt spid="813"/>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814"/>
                                        </p:tgtEl>
                                        <p:attrNameLst>
                                          <p:attrName>style.visibility</p:attrName>
                                        </p:attrNameLst>
                                      </p:cBhvr>
                                      <p:to>
                                        <p:strVal val="visible"/>
                                      </p:to>
                                    </p:set>
                                    <p:animEffect transition="in" filter="fade">
                                      <p:cBhvr>
                                        <p:cTn id="18" dur="1000"/>
                                        <p:tgtEl>
                                          <p:spTgt spid="814"/>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grpSp>
        <p:nvGrpSpPr>
          <p:cNvPr id="1143" name="Google Shape;1143;p64"/>
          <p:cNvGrpSpPr/>
          <p:nvPr/>
        </p:nvGrpSpPr>
        <p:grpSpPr>
          <a:xfrm>
            <a:off x="299286" y="189025"/>
            <a:ext cx="133205" cy="119344"/>
            <a:chOff x="222150" y="185025"/>
            <a:chExt cx="170100" cy="152400"/>
          </a:xfrm>
        </p:grpSpPr>
        <p:cxnSp>
          <p:nvCxnSpPr>
            <p:cNvPr id="1144" name="Google Shape;1144;p64"/>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145" name="Google Shape;1145;p64"/>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146" name="Google Shape;1146;p64"/>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147" name="Google Shape;1147;p64"/>
          <p:cNvGrpSpPr/>
          <p:nvPr/>
        </p:nvGrpSpPr>
        <p:grpSpPr>
          <a:xfrm>
            <a:off x="286625" y="3999999"/>
            <a:ext cx="145867" cy="958251"/>
            <a:chOff x="286625" y="3923799"/>
            <a:chExt cx="145867" cy="958251"/>
          </a:xfrm>
        </p:grpSpPr>
        <p:sp>
          <p:nvSpPr>
            <p:cNvPr id="1148" name="Google Shape;1148;p64"/>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64"/>
            <p:cNvGrpSpPr/>
            <p:nvPr/>
          </p:nvGrpSpPr>
          <p:grpSpPr>
            <a:xfrm>
              <a:off x="298112" y="4342643"/>
              <a:ext cx="110182" cy="126862"/>
              <a:chOff x="281100" y="2027800"/>
              <a:chExt cx="140700" cy="162000"/>
            </a:xfrm>
          </p:grpSpPr>
          <p:sp>
            <p:nvSpPr>
              <p:cNvPr id="1150" name="Google Shape;1150;p64"/>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1" name="Google Shape;1151;p64"/>
              <p:cNvGrpSpPr/>
              <p:nvPr/>
            </p:nvGrpSpPr>
            <p:grpSpPr>
              <a:xfrm>
                <a:off x="308875" y="2088450"/>
                <a:ext cx="85200" cy="40700"/>
                <a:chOff x="308875" y="2087000"/>
                <a:chExt cx="85200" cy="40700"/>
              </a:xfrm>
            </p:grpSpPr>
            <p:cxnSp>
              <p:nvCxnSpPr>
                <p:cNvPr id="1152" name="Google Shape;1152;p64"/>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153" name="Google Shape;1153;p64"/>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54" name="Google Shape;1154;p64"/>
            <p:cNvGrpSpPr/>
            <p:nvPr/>
          </p:nvGrpSpPr>
          <p:grpSpPr>
            <a:xfrm>
              <a:off x="286625" y="3923799"/>
              <a:ext cx="133200" cy="133200"/>
              <a:chOff x="286625" y="3648899"/>
              <a:chExt cx="133200" cy="133200"/>
            </a:xfrm>
          </p:grpSpPr>
          <p:sp>
            <p:nvSpPr>
              <p:cNvPr id="1155" name="Google Shape;1155;p64"/>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4"/>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8" name="Google Shape;1158;p64"/>
          <p:cNvSpPr txBox="1">
            <a:spLocks noGrp="1"/>
          </p:cNvSpPr>
          <p:nvPr>
            <p:ph type="title"/>
          </p:nvPr>
        </p:nvSpPr>
        <p:spPr>
          <a:xfrm>
            <a:off x="2936400" y="2067625"/>
            <a:ext cx="32712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&lt;HOW?&gt;</a:t>
            </a:r>
            <a:endParaRPr dirty="0"/>
          </a:p>
        </p:txBody>
      </p:sp>
      <p:sp>
        <p:nvSpPr>
          <p:cNvPr id="1159" name="Google Shape;1159;p64"/>
          <p:cNvSpPr txBox="1">
            <a:spLocks noGrp="1"/>
          </p:cNvSpPr>
          <p:nvPr>
            <p:ph type="title" idx="2"/>
          </p:nvPr>
        </p:nvSpPr>
        <p:spPr>
          <a:xfrm>
            <a:off x="3779700" y="1129700"/>
            <a:ext cx="1584600" cy="79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160" name="Google Shape;1160;p64"/>
          <p:cNvSpPr txBox="1">
            <a:spLocks noGrp="1"/>
          </p:cNvSpPr>
          <p:nvPr>
            <p:ph type="subTitle" idx="1"/>
          </p:nvPr>
        </p:nvSpPr>
        <p:spPr>
          <a:xfrm>
            <a:off x="3269400" y="3116625"/>
            <a:ext cx="2605200" cy="79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score.</a:t>
            </a:r>
            <a:r>
              <a:rPr lang="en" i="1" dirty="0"/>
              <a:t>it</a:t>
            </a:r>
            <a:r>
              <a:rPr lang="en" dirty="0"/>
              <a:t> App work?</a:t>
            </a:r>
          </a:p>
        </p:txBody>
      </p:sp>
      <p:sp>
        <p:nvSpPr>
          <p:cNvPr id="1161" name="Google Shape;1161;p64">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2" name="Google Shape;1162;p64">
            <a:hlinkClick r:id="" action="ppaction://hlinkshowjump?jump=nextslide"/>
          </p:cNvPr>
          <p:cNvCxnSpPr/>
          <p:nvPr/>
        </p:nvCxnSpPr>
        <p:spPr>
          <a:xfrm>
            <a:off x="7455950" y="4010363"/>
            <a:ext cx="792600" cy="0"/>
          </a:xfrm>
          <a:prstGeom prst="straightConnector1">
            <a:avLst/>
          </a:prstGeom>
          <a:noFill/>
          <a:ln w="9525" cap="flat" cmpd="sng">
            <a:solidFill>
              <a:schemeClr val="dk2"/>
            </a:solidFill>
            <a:prstDash val="solid"/>
            <a:round/>
            <a:headEnd type="none" w="med" len="med"/>
            <a:tailEnd type="stealth" w="med" len="med"/>
          </a:ln>
        </p:spPr>
      </p:cxnSp>
      <p:sp>
        <p:nvSpPr>
          <p:cNvPr id="1163" name="Google Shape;1163;p64">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4">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4">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6" name="Google Shape;1166;p64"/>
          <p:cNvGrpSpPr/>
          <p:nvPr/>
        </p:nvGrpSpPr>
        <p:grpSpPr>
          <a:xfrm rot="10800000">
            <a:off x="9176875" y="3209800"/>
            <a:ext cx="145800" cy="517100"/>
            <a:chOff x="5691750" y="2376338"/>
            <a:chExt cx="145800" cy="517100"/>
          </a:xfrm>
        </p:grpSpPr>
        <p:sp>
          <p:nvSpPr>
            <p:cNvPr id="1167" name="Google Shape;1167;p64"/>
            <p:cNvSpPr/>
            <p:nvPr/>
          </p:nvSpPr>
          <p:spPr>
            <a:xfrm rot="10800000">
              <a:off x="5691750" y="23763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8" name="Google Shape;1168;p64"/>
            <p:cNvGrpSpPr/>
            <p:nvPr/>
          </p:nvGrpSpPr>
          <p:grpSpPr>
            <a:xfrm>
              <a:off x="5691750" y="2571738"/>
              <a:ext cx="145800" cy="321700"/>
              <a:chOff x="5691750" y="2571738"/>
              <a:chExt cx="145800" cy="321700"/>
            </a:xfrm>
          </p:grpSpPr>
          <p:sp>
            <p:nvSpPr>
              <p:cNvPr id="1169" name="Google Shape;1169;p64"/>
              <p:cNvSpPr/>
              <p:nvPr/>
            </p:nvSpPr>
            <p:spPr>
              <a:xfrm rot="10800000">
                <a:off x="5691750" y="25717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4"/>
              <p:cNvSpPr/>
              <p:nvPr/>
            </p:nvSpPr>
            <p:spPr>
              <a:xfrm rot="10800000">
                <a:off x="5691750" y="2767138"/>
                <a:ext cx="145800" cy="126300"/>
              </a:xfrm>
              <a:prstGeom prst="triangle">
                <a:avLst>
                  <a:gd name="adj" fmla="val 50000"/>
                </a:avLst>
              </a:prstGeom>
              <a:solidFill>
                <a:schemeClr val="lt1"/>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1" name="Google Shape;1171;p64"/>
          <p:cNvGrpSpPr/>
          <p:nvPr/>
        </p:nvGrpSpPr>
        <p:grpSpPr>
          <a:xfrm>
            <a:off x="1251400" y="1155025"/>
            <a:ext cx="1445400" cy="2767200"/>
            <a:chOff x="1251400" y="1099325"/>
            <a:chExt cx="1445400" cy="2767200"/>
          </a:xfrm>
        </p:grpSpPr>
        <p:sp>
          <p:nvSpPr>
            <p:cNvPr id="1172" name="Google Shape;1172;p64"/>
            <p:cNvSpPr/>
            <p:nvPr/>
          </p:nvSpPr>
          <p:spPr>
            <a:xfrm>
              <a:off x="1251400" y="1099325"/>
              <a:ext cx="1445400" cy="2767200"/>
            </a:xfrm>
            <a:prstGeom prst="roundRect">
              <a:avLst>
                <a:gd name="adj" fmla="val 5301"/>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4"/>
            <p:cNvSpPr/>
            <p:nvPr/>
          </p:nvSpPr>
          <p:spPr>
            <a:xfrm>
              <a:off x="1306150" y="1377735"/>
              <a:ext cx="1335900" cy="2246700"/>
            </a:xfrm>
            <a:prstGeom prst="roundRect">
              <a:avLst>
                <a:gd name="adj" fmla="val 7939"/>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4"/>
            <p:cNvSpPr/>
            <p:nvPr/>
          </p:nvSpPr>
          <p:spPr>
            <a:xfrm>
              <a:off x="1396696" y="1472575"/>
              <a:ext cx="1156800" cy="5172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4"/>
            <p:cNvSpPr/>
            <p:nvPr/>
          </p:nvSpPr>
          <p:spPr>
            <a:xfrm>
              <a:off x="1489508" y="1623667"/>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4"/>
            <p:cNvSpPr/>
            <p:nvPr/>
          </p:nvSpPr>
          <p:spPr>
            <a:xfrm>
              <a:off x="1394700" y="2111750"/>
              <a:ext cx="1156800" cy="1387200"/>
            </a:xfrm>
            <a:prstGeom prst="roundRect">
              <a:avLst>
                <a:gd name="adj" fmla="val 1871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4"/>
            <p:cNvSpPr/>
            <p:nvPr/>
          </p:nvSpPr>
          <p:spPr>
            <a:xfrm>
              <a:off x="1805690" y="1685266"/>
              <a:ext cx="640200" cy="91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4"/>
            <p:cNvSpPr/>
            <p:nvPr/>
          </p:nvSpPr>
          <p:spPr>
            <a:xfrm>
              <a:off x="1805690" y="1685275"/>
              <a:ext cx="456900" cy="91800"/>
            </a:xfrm>
            <a:prstGeom prst="roundRect">
              <a:avLst>
                <a:gd name="adj" fmla="val 50000"/>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4"/>
            <p:cNvSpPr/>
            <p:nvPr/>
          </p:nvSpPr>
          <p:spPr>
            <a:xfrm rot="-5400000">
              <a:off x="109149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4"/>
            <p:cNvSpPr/>
            <p:nvPr/>
          </p:nvSpPr>
          <p:spPr>
            <a:xfrm rot="-5400000">
              <a:off x="1235652" y="2907549"/>
              <a:ext cx="7194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4"/>
            <p:cNvSpPr/>
            <p:nvPr/>
          </p:nvSpPr>
          <p:spPr>
            <a:xfrm rot="-5400000">
              <a:off x="1288941"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4"/>
            <p:cNvSpPr/>
            <p:nvPr/>
          </p:nvSpPr>
          <p:spPr>
            <a:xfrm rot="-5400000">
              <a:off x="1516191" y="2990649"/>
              <a:ext cx="5532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4"/>
            <p:cNvSpPr/>
            <p:nvPr/>
          </p:nvSpPr>
          <p:spPr>
            <a:xfrm rot="-5400000">
              <a:off x="148823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4"/>
            <p:cNvSpPr/>
            <p:nvPr/>
          </p:nvSpPr>
          <p:spPr>
            <a:xfrm rot="-5400000">
              <a:off x="1802333" y="3077499"/>
              <a:ext cx="3795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4"/>
            <p:cNvSpPr/>
            <p:nvPr/>
          </p:nvSpPr>
          <p:spPr>
            <a:xfrm rot="-5400000">
              <a:off x="168660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4"/>
            <p:cNvSpPr/>
            <p:nvPr/>
          </p:nvSpPr>
          <p:spPr>
            <a:xfrm rot="-5400000">
              <a:off x="1787103" y="2863899"/>
              <a:ext cx="8067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4"/>
            <p:cNvSpPr/>
            <p:nvPr/>
          </p:nvSpPr>
          <p:spPr>
            <a:xfrm rot="-5400000">
              <a:off x="1884973" y="2763399"/>
              <a:ext cx="1007700" cy="837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4"/>
            <p:cNvSpPr/>
            <p:nvPr/>
          </p:nvSpPr>
          <p:spPr>
            <a:xfrm rot="-5400000">
              <a:off x="1973923" y="2852349"/>
              <a:ext cx="829800" cy="83700"/>
            </a:xfrm>
            <a:prstGeom prst="roundRect">
              <a:avLst>
                <a:gd name="adj" fmla="val 50000"/>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4"/>
            <p:cNvSpPr/>
            <p:nvPr/>
          </p:nvSpPr>
          <p:spPr>
            <a:xfrm>
              <a:off x="1736187" y="1182137"/>
              <a:ext cx="79572" cy="79606"/>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4"/>
            <p:cNvSpPr/>
            <p:nvPr/>
          </p:nvSpPr>
          <p:spPr>
            <a:xfrm>
              <a:off x="1882604" y="3674531"/>
              <a:ext cx="133224" cy="133316"/>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3DB0FD"/>
                </a:gs>
                <a:gs pos="100000">
                  <a:srgbClr val="308EF7"/>
                </a:gs>
              </a:gsLst>
              <a:lin ang="2698631"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4"/>
            <p:cNvSpPr/>
            <p:nvPr/>
          </p:nvSpPr>
          <p:spPr>
            <a:xfrm>
              <a:off x="1936013" y="1206042"/>
              <a:ext cx="276000" cy="31800"/>
            </a:xfrm>
            <a:prstGeom prst="roundRect">
              <a:avLst>
                <a:gd name="adj" fmla="val 50000"/>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64"/>
          <p:cNvGrpSpPr/>
          <p:nvPr/>
        </p:nvGrpSpPr>
        <p:grpSpPr>
          <a:xfrm>
            <a:off x="6346250" y="1633750"/>
            <a:ext cx="1707762" cy="2282375"/>
            <a:chOff x="6346250" y="1633750"/>
            <a:chExt cx="1707762" cy="2282375"/>
          </a:xfrm>
        </p:grpSpPr>
        <p:grpSp>
          <p:nvGrpSpPr>
            <p:cNvPr id="1193" name="Google Shape;1193;p64"/>
            <p:cNvGrpSpPr/>
            <p:nvPr/>
          </p:nvGrpSpPr>
          <p:grpSpPr>
            <a:xfrm>
              <a:off x="6592500" y="3399025"/>
              <a:ext cx="145800" cy="517100"/>
              <a:chOff x="5691750" y="2376338"/>
              <a:chExt cx="145800" cy="517100"/>
            </a:xfrm>
          </p:grpSpPr>
          <p:sp>
            <p:nvSpPr>
              <p:cNvPr id="1194" name="Google Shape;1194;p64"/>
              <p:cNvSpPr/>
              <p:nvPr/>
            </p:nvSpPr>
            <p:spPr>
              <a:xfrm rot="10800000">
                <a:off x="5691750" y="23763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5" name="Google Shape;1195;p64"/>
              <p:cNvGrpSpPr/>
              <p:nvPr/>
            </p:nvGrpSpPr>
            <p:grpSpPr>
              <a:xfrm>
                <a:off x="5691750" y="2571738"/>
                <a:ext cx="145800" cy="321700"/>
                <a:chOff x="5691750" y="2571738"/>
                <a:chExt cx="145800" cy="321700"/>
              </a:xfrm>
            </p:grpSpPr>
            <p:sp>
              <p:nvSpPr>
                <p:cNvPr id="1196" name="Google Shape;1196;p64"/>
                <p:cNvSpPr/>
                <p:nvPr/>
              </p:nvSpPr>
              <p:spPr>
                <a:xfrm rot="10800000">
                  <a:off x="5691750" y="25717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4"/>
                <p:cNvSpPr/>
                <p:nvPr/>
              </p:nvSpPr>
              <p:spPr>
                <a:xfrm rot="10800000">
                  <a:off x="5691750" y="2767138"/>
                  <a:ext cx="145800" cy="126300"/>
                </a:xfrm>
                <a:prstGeom prst="triangle">
                  <a:avLst>
                    <a:gd name="adj" fmla="val 50000"/>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8" name="Google Shape;1198;p64"/>
            <p:cNvGrpSpPr/>
            <p:nvPr/>
          </p:nvGrpSpPr>
          <p:grpSpPr>
            <a:xfrm rot="5400000">
              <a:off x="7641600" y="1448100"/>
              <a:ext cx="145800" cy="517100"/>
              <a:chOff x="5691750" y="2376338"/>
              <a:chExt cx="145800" cy="517100"/>
            </a:xfrm>
          </p:grpSpPr>
          <p:sp>
            <p:nvSpPr>
              <p:cNvPr id="1199" name="Google Shape;1199;p64"/>
              <p:cNvSpPr/>
              <p:nvPr/>
            </p:nvSpPr>
            <p:spPr>
              <a:xfrm rot="10800000">
                <a:off x="5691750" y="23763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0" name="Google Shape;1200;p64"/>
              <p:cNvGrpSpPr/>
              <p:nvPr/>
            </p:nvGrpSpPr>
            <p:grpSpPr>
              <a:xfrm>
                <a:off x="5691750" y="2571738"/>
                <a:ext cx="145800" cy="321700"/>
                <a:chOff x="5691750" y="2571738"/>
                <a:chExt cx="145800" cy="321700"/>
              </a:xfrm>
            </p:grpSpPr>
            <p:sp>
              <p:nvSpPr>
                <p:cNvPr id="1201" name="Google Shape;1201;p64"/>
                <p:cNvSpPr/>
                <p:nvPr/>
              </p:nvSpPr>
              <p:spPr>
                <a:xfrm rot="10800000">
                  <a:off x="5691750" y="25717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4"/>
                <p:cNvSpPr/>
                <p:nvPr/>
              </p:nvSpPr>
              <p:spPr>
                <a:xfrm rot="10800000">
                  <a:off x="5691750" y="2767138"/>
                  <a:ext cx="145800" cy="126300"/>
                </a:xfrm>
                <a:prstGeom prst="triangle">
                  <a:avLst>
                    <a:gd name="adj" fmla="val 50000"/>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3" name="Google Shape;1203;p64"/>
            <p:cNvGrpSpPr/>
            <p:nvPr/>
          </p:nvGrpSpPr>
          <p:grpSpPr>
            <a:xfrm>
              <a:off x="6346250" y="2102125"/>
              <a:ext cx="1707762" cy="719400"/>
              <a:chOff x="6346250" y="2102125"/>
              <a:chExt cx="1707762" cy="719400"/>
            </a:xfrm>
          </p:grpSpPr>
          <p:sp>
            <p:nvSpPr>
              <p:cNvPr id="1204" name="Google Shape;1204;p64"/>
              <p:cNvSpPr/>
              <p:nvPr/>
            </p:nvSpPr>
            <p:spPr>
              <a:xfrm>
                <a:off x="6346250" y="2102125"/>
                <a:ext cx="719400" cy="719400"/>
              </a:xfrm>
              <a:prstGeom prst="blockArc">
                <a:avLst>
                  <a:gd name="adj1" fmla="val 16541852"/>
                  <a:gd name="adj2" fmla="val 16420801"/>
                  <a:gd name="adj3" fmla="val 5971"/>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4"/>
              <p:cNvSpPr/>
              <p:nvPr/>
            </p:nvSpPr>
            <p:spPr>
              <a:xfrm>
                <a:off x="6475324" y="2231111"/>
                <a:ext cx="461242" cy="461437"/>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4"/>
              <p:cNvSpPr/>
              <p:nvPr/>
            </p:nvSpPr>
            <p:spPr>
              <a:xfrm>
                <a:off x="7188200" y="2625474"/>
                <a:ext cx="125803" cy="125856"/>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4"/>
              <p:cNvSpPr/>
              <p:nvPr/>
            </p:nvSpPr>
            <p:spPr>
              <a:xfrm>
                <a:off x="6346250" y="2102125"/>
                <a:ext cx="719400" cy="719400"/>
              </a:xfrm>
              <a:prstGeom prst="blockArc">
                <a:avLst>
                  <a:gd name="adj1" fmla="val 16135655"/>
                  <a:gd name="adj2" fmla="val 8050865"/>
                  <a:gd name="adj3" fmla="val 6217"/>
                </a:avLst>
              </a:prstGeom>
              <a:gradFill>
                <a:gsLst>
                  <a:gs pos="0">
                    <a:schemeClr val="lt2"/>
                  </a:gs>
                  <a:gs pos="100000">
                    <a:srgbClr val="E57C8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4"/>
              <p:cNvSpPr/>
              <p:nvPr/>
            </p:nvSpPr>
            <p:spPr>
              <a:xfrm>
                <a:off x="6346250" y="2102125"/>
                <a:ext cx="719400" cy="719400"/>
              </a:xfrm>
              <a:prstGeom prst="blockArc">
                <a:avLst>
                  <a:gd name="adj1" fmla="val 16135655"/>
                  <a:gd name="adj2" fmla="val 1663353"/>
                  <a:gd name="adj3" fmla="val 6702"/>
                </a:avLst>
              </a:pr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4"/>
              <p:cNvSpPr/>
              <p:nvPr/>
            </p:nvSpPr>
            <p:spPr>
              <a:xfrm>
                <a:off x="7188200" y="2252938"/>
                <a:ext cx="417000" cy="627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4"/>
              <p:cNvSpPr/>
              <p:nvPr/>
            </p:nvSpPr>
            <p:spPr>
              <a:xfrm>
                <a:off x="7188200" y="2440063"/>
                <a:ext cx="865800" cy="62700"/>
              </a:xfrm>
              <a:prstGeom prst="roundRect">
                <a:avLst>
                  <a:gd name="adj" fmla="val 50000"/>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4"/>
              <p:cNvSpPr/>
              <p:nvPr/>
            </p:nvSpPr>
            <p:spPr>
              <a:xfrm>
                <a:off x="7373202" y="2625474"/>
                <a:ext cx="125803" cy="125856"/>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4"/>
              <p:cNvSpPr/>
              <p:nvPr/>
            </p:nvSpPr>
            <p:spPr>
              <a:xfrm>
                <a:off x="7558204" y="2625474"/>
                <a:ext cx="125803" cy="125856"/>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9A984"/>
                  </a:gs>
                  <a:gs pos="100000">
                    <a:srgbClr val="E57C85"/>
                  </a:gs>
                </a:gsLst>
                <a:lin ang="2698631"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4"/>
              <p:cNvSpPr/>
              <p:nvPr/>
            </p:nvSpPr>
            <p:spPr>
              <a:xfrm>
                <a:off x="7743207" y="2221374"/>
                <a:ext cx="125803" cy="125856"/>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57C85"/>
                  </a:gs>
                  <a:gs pos="100000">
                    <a:schemeClr val="accent6"/>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4"/>
              <p:cNvSpPr/>
              <p:nvPr/>
            </p:nvSpPr>
            <p:spPr>
              <a:xfrm>
                <a:off x="7928209" y="2221374"/>
                <a:ext cx="125803" cy="125856"/>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E57C85"/>
                  </a:gs>
                  <a:gs pos="100000">
                    <a:schemeClr val="accent6"/>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794;p58">
            <a:extLst>
              <a:ext uri="{FF2B5EF4-FFF2-40B4-BE49-F238E27FC236}">
                <a16:creationId xmlns:a16="http://schemas.microsoft.com/office/drawing/2014/main" id="{017ADD16-1BDD-C6F6-78EE-59AFB281EA28}"/>
              </a:ext>
            </a:extLst>
          </p:cNvPr>
          <p:cNvSpPr txBox="1">
            <a:spLocks/>
          </p:cNvSpPr>
          <p:nvPr/>
        </p:nvSpPr>
        <p:spPr>
          <a:xfrm>
            <a:off x="846528" y="97218"/>
            <a:ext cx="1066200" cy="277800"/>
          </a:xfrm>
          <a:prstGeom prst="rect">
            <a:avLst/>
          </a:prstGeom>
          <a:noFill/>
          <a:ln>
            <a:noFill/>
          </a:ln>
        </p:spPr>
        <p:txBody>
          <a:bodyPr spcFirstLastPara="1" wrap="square" lIns="0"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Code"/>
              <a:buNone/>
              <a:defRPr sz="16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l"/>
            <a:r>
              <a:rPr lang="en-US" sz="1000" dirty="0">
                <a:latin typeface="Oswald"/>
                <a:ea typeface="Oswald"/>
                <a:cs typeface="Oswald"/>
                <a:sym typeface="Oswald"/>
              </a:rPr>
              <a:t>score.</a:t>
            </a:r>
            <a:r>
              <a:rPr lang="en-US" sz="1000" i="1" dirty="0">
                <a:latin typeface="Oswald"/>
                <a:ea typeface="Oswald"/>
                <a:cs typeface="Oswald"/>
                <a:sym typeface="Oswald"/>
              </a:rPr>
              <a:t>it</a:t>
            </a:r>
          </a:p>
        </p:txBody>
      </p:sp>
      <p:pic>
        <p:nvPicPr>
          <p:cNvPr id="8" name="Picture 7">
            <a:extLst>
              <a:ext uri="{FF2B5EF4-FFF2-40B4-BE49-F238E27FC236}">
                <a16:creationId xmlns:a16="http://schemas.microsoft.com/office/drawing/2014/main" id="{4468A6AE-9144-C14E-2917-8C30AF06E4C8}"/>
              </a:ext>
            </a:extLst>
          </p:cNvPr>
          <p:cNvPicPr>
            <a:picLocks noChangeAspect="1"/>
          </p:cNvPicPr>
          <p:nvPr/>
        </p:nvPicPr>
        <p:blipFill>
          <a:blip r:embed="rId4"/>
          <a:stretch>
            <a:fillRect/>
          </a:stretch>
        </p:blipFill>
        <p:spPr>
          <a:xfrm>
            <a:off x="563894" y="165354"/>
            <a:ext cx="217905" cy="141521"/>
          </a:xfrm>
          <a:prstGeom prst="rect">
            <a:avLst/>
          </a:prstGeom>
        </p:spPr>
      </p:pic>
      <p:sp>
        <p:nvSpPr>
          <p:cNvPr id="9" name="Google Shape;202;p16">
            <a:hlinkClick r:id="rId5" action="ppaction://hlinksldjump"/>
            <a:extLst>
              <a:ext uri="{FF2B5EF4-FFF2-40B4-BE49-F238E27FC236}">
                <a16:creationId xmlns:a16="http://schemas.microsoft.com/office/drawing/2014/main" id="{737EC106-9839-33A1-C9A4-E70AFDE4494F}"/>
              </a:ext>
            </a:extLst>
          </p:cNvPr>
          <p:cNvSpPr txBox="1">
            <a:spLocks/>
          </p:cNvSpPr>
          <p:nvPr/>
        </p:nvSpPr>
        <p:spPr>
          <a:xfrm>
            <a:off x="7791350" y="4755900"/>
            <a:ext cx="1066200"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Oswald"/>
              <a:buNone/>
              <a:defRPr sz="50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9pPr>
          </a:lstStyle>
          <a:p>
            <a:pPr algn="r"/>
            <a:r>
              <a:rPr lang="en-US" sz="1000" dirty="0">
                <a:solidFill>
                  <a:schemeClr val="dk2"/>
                </a:solidFill>
              </a:rPr>
              <a:t>LEADS SCORE APP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grpSp>
        <p:nvGrpSpPr>
          <p:cNvPr id="1285" name="Google Shape;1285;p66"/>
          <p:cNvGrpSpPr/>
          <p:nvPr/>
        </p:nvGrpSpPr>
        <p:grpSpPr>
          <a:xfrm>
            <a:off x="299286" y="189025"/>
            <a:ext cx="133205" cy="119344"/>
            <a:chOff x="222150" y="185025"/>
            <a:chExt cx="170100" cy="152400"/>
          </a:xfrm>
        </p:grpSpPr>
        <p:cxnSp>
          <p:nvCxnSpPr>
            <p:cNvPr id="1286" name="Google Shape;1286;p6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287" name="Google Shape;1287;p6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288" name="Google Shape;1288;p6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289" name="Google Shape;1289;p66"/>
          <p:cNvGrpSpPr/>
          <p:nvPr/>
        </p:nvGrpSpPr>
        <p:grpSpPr>
          <a:xfrm>
            <a:off x="286625" y="3999999"/>
            <a:ext cx="145867" cy="958251"/>
            <a:chOff x="286625" y="3923799"/>
            <a:chExt cx="145867" cy="958251"/>
          </a:xfrm>
        </p:grpSpPr>
        <p:sp>
          <p:nvSpPr>
            <p:cNvPr id="1290" name="Google Shape;1290;p6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91" name="Google Shape;1291;p66"/>
            <p:cNvGrpSpPr/>
            <p:nvPr/>
          </p:nvGrpSpPr>
          <p:grpSpPr>
            <a:xfrm>
              <a:off x="298112" y="4342643"/>
              <a:ext cx="110182" cy="126862"/>
              <a:chOff x="281100" y="2027800"/>
              <a:chExt cx="140700" cy="162000"/>
            </a:xfrm>
          </p:grpSpPr>
          <p:sp>
            <p:nvSpPr>
              <p:cNvPr id="1292" name="Google Shape;1292;p6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93" name="Google Shape;1293;p66"/>
              <p:cNvGrpSpPr/>
              <p:nvPr/>
            </p:nvGrpSpPr>
            <p:grpSpPr>
              <a:xfrm>
                <a:off x="308875" y="2088450"/>
                <a:ext cx="85200" cy="40700"/>
                <a:chOff x="308875" y="2087000"/>
                <a:chExt cx="85200" cy="40700"/>
              </a:xfrm>
            </p:grpSpPr>
            <p:cxnSp>
              <p:nvCxnSpPr>
                <p:cNvPr id="1294" name="Google Shape;1294;p6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295" name="Google Shape;1295;p6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296" name="Google Shape;1296;p66"/>
            <p:cNvGrpSpPr/>
            <p:nvPr/>
          </p:nvGrpSpPr>
          <p:grpSpPr>
            <a:xfrm>
              <a:off x="286625" y="3923799"/>
              <a:ext cx="133200" cy="133200"/>
              <a:chOff x="286625" y="3648899"/>
              <a:chExt cx="133200" cy="133200"/>
            </a:xfrm>
          </p:grpSpPr>
          <p:sp>
            <p:nvSpPr>
              <p:cNvPr id="1297" name="Google Shape;1297;p6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6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300" name="Google Shape;1300;p66"/>
          <p:cNvSpPr txBox="1">
            <a:spLocks noGrp="1"/>
          </p:cNvSpPr>
          <p:nvPr>
            <p:ph type="title"/>
          </p:nvPr>
        </p:nvSpPr>
        <p:spPr>
          <a:xfrm>
            <a:off x="1044864" y="856074"/>
            <a:ext cx="6866100"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/ACTION PLAN</a:t>
            </a:r>
            <a:endParaRPr dirty="0"/>
          </a:p>
        </p:txBody>
      </p:sp>
      <p:cxnSp>
        <p:nvCxnSpPr>
          <p:cNvPr id="1302" name="Google Shape;1302;p66">
            <a:hlinkClick r:id="" action="ppaction://hlinkshowjump?jump=nextslide"/>
          </p:cNvPr>
          <p:cNvCxnSpPr/>
          <p:nvPr/>
        </p:nvCxnSpPr>
        <p:spPr>
          <a:xfrm>
            <a:off x="7214250" y="1257438"/>
            <a:ext cx="740100" cy="0"/>
          </a:xfrm>
          <a:prstGeom prst="straightConnector1">
            <a:avLst/>
          </a:prstGeom>
          <a:noFill/>
          <a:ln w="9525" cap="flat" cmpd="sng">
            <a:solidFill>
              <a:schemeClr val="dk2"/>
            </a:solidFill>
            <a:prstDash val="solid"/>
            <a:round/>
            <a:headEnd type="none" w="med" len="med"/>
            <a:tailEnd type="stealth" w="med" len="med"/>
          </a:ln>
        </p:spPr>
      </p:cxnSp>
      <p:sp>
        <p:nvSpPr>
          <p:cNvPr id="1303" name="Google Shape;1303;p66">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66">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6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6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7846;p118">
            <a:extLst>
              <a:ext uri="{FF2B5EF4-FFF2-40B4-BE49-F238E27FC236}">
                <a16:creationId xmlns:a16="http://schemas.microsoft.com/office/drawing/2014/main" id="{F338BF4D-0FEA-96C7-2604-BA3E3F5C4F61}"/>
              </a:ext>
            </a:extLst>
          </p:cNvPr>
          <p:cNvGrpSpPr/>
          <p:nvPr/>
        </p:nvGrpSpPr>
        <p:grpSpPr>
          <a:xfrm>
            <a:off x="722071" y="2412312"/>
            <a:ext cx="7730033" cy="1202639"/>
            <a:chOff x="4054049" y="1408250"/>
            <a:chExt cx="4362126" cy="1202639"/>
          </a:xfrm>
        </p:grpSpPr>
        <p:sp>
          <p:nvSpPr>
            <p:cNvPr id="8" name="Google Shape;7847;p118">
              <a:extLst>
                <a:ext uri="{FF2B5EF4-FFF2-40B4-BE49-F238E27FC236}">
                  <a16:creationId xmlns:a16="http://schemas.microsoft.com/office/drawing/2014/main" id="{48FFC5D0-AF97-6276-2D99-B5A38AF8C6A6}"/>
                </a:ext>
              </a:extLst>
            </p:cNvPr>
            <p:cNvSpPr txBox="1"/>
            <p:nvPr/>
          </p:nvSpPr>
          <p:spPr>
            <a:xfrm>
              <a:off x="6335889" y="2219363"/>
              <a:ext cx="994500" cy="159900"/>
            </a:xfrm>
            <a:prstGeom prst="rect">
              <a:avLst/>
            </a:prstGeom>
            <a:noFill/>
            <a:ln>
              <a:noFill/>
            </a:ln>
          </p:spPr>
          <p:txBody>
            <a:bodyPr spcFirstLastPara="1" wrap="square" lIns="0" tIns="91425" rIns="91425" bIns="91425" anchor="ctr" anchorCtr="0">
              <a:noAutofit/>
            </a:bodyPr>
            <a:lstStyle/>
            <a:p>
              <a:pPr marL="0" lvl="0" indent="0" algn="l" rtl="0">
                <a:lnSpc>
                  <a:spcPct val="100000"/>
                </a:lnSpc>
                <a:spcBef>
                  <a:spcPts val="0"/>
                </a:spcBef>
                <a:spcAft>
                  <a:spcPts val="0"/>
                </a:spcAft>
                <a:buNone/>
              </a:pPr>
              <a:r>
                <a:rPr lang="en" sz="1000" dirty="0">
                  <a:solidFill>
                    <a:schemeClr val="dk2"/>
                  </a:solidFill>
                  <a:latin typeface="Fira Code"/>
                  <a:ea typeface="Fira Code"/>
                  <a:cs typeface="Fira Code"/>
                  <a:sym typeface="Fira Code"/>
                </a:rPr>
                <a:t>AZURE API</a:t>
              </a:r>
            </a:p>
            <a:p>
              <a:pPr marL="0" lvl="0" indent="0" algn="l" rtl="0">
                <a:lnSpc>
                  <a:spcPct val="100000"/>
                </a:lnSpc>
                <a:spcBef>
                  <a:spcPts val="0"/>
                </a:spcBef>
                <a:spcAft>
                  <a:spcPts val="0"/>
                </a:spcAft>
                <a:buNone/>
              </a:pPr>
              <a:r>
                <a:rPr lang="en" sz="1000" dirty="0">
                  <a:solidFill>
                    <a:schemeClr val="dk2"/>
                  </a:solidFill>
                  <a:latin typeface="Fira Code"/>
                  <a:ea typeface="Fira Code"/>
                  <a:cs typeface="Fira Code"/>
                  <a:sym typeface="Fira Code"/>
                </a:rPr>
                <a:t>RoBERTa</a:t>
              </a:r>
              <a:endParaRPr sz="1000" dirty="0">
                <a:solidFill>
                  <a:schemeClr val="dk2"/>
                </a:solidFill>
                <a:latin typeface="Fira Code"/>
                <a:ea typeface="Fira Code"/>
                <a:cs typeface="Fira Code"/>
                <a:sym typeface="Fira Code"/>
              </a:endParaRPr>
            </a:p>
          </p:txBody>
        </p:sp>
        <p:sp>
          <p:nvSpPr>
            <p:cNvPr id="10" name="Google Shape;7849;p118">
              <a:extLst>
                <a:ext uri="{FF2B5EF4-FFF2-40B4-BE49-F238E27FC236}">
                  <a16:creationId xmlns:a16="http://schemas.microsoft.com/office/drawing/2014/main" id="{504B9066-EFB1-D037-84CF-23614667D33C}"/>
                </a:ext>
              </a:extLst>
            </p:cNvPr>
            <p:cNvSpPr txBox="1"/>
            <p:nvPr/>
          </p:nvSpPr>
          <p:spPr>
            <a:xfrm>
              <a:off x="4236204" y="2130875"/>
              <a:ext cx="994500" cy="159900"/>
            </a:xfrm>
            <a:prstGeom prst="rect">
              <a:avLst/>
            </a:prstGeom>
            <a:noFill/>
            <a:ln>
              <a:noFill/>
            </a:ln>
          </p:spPr>
          <p:txBody>
            <a:bodyPr spcFirstLastPara="1" wrap="square" lIns="0" tIns="91425" rIns="91425" bIns="91425" anchor="ctr" anchorCtr="0">
              <a:noAutofit/>
            </a:bodyPr>
            <a:lstStyle/>
            <a:p>
              <a:pPr marL="0" lvl="0" indent="0" algn="l" rtl="0">
                <a:lnSpc>
                  <a:spcPct val="100000"/>
                </a:lnSpc>
                <a:spcBef>
                  <a:spcPts val="0"/>
                </a:spcBef>
                <a:spcAft>
                  <a:spcPts val="0"/>
                </a:spcAft>
                <a:buNone/>
              </a:pPr>
              <a:r>
                <a:rPr lang="en" sz="900" dirty="0">
                  <a:solidFill>
                    <a:schemeClr val="dk2"/>
                  </a:solidFill>
                  <a:latin typeface="Fira Code"/>
                  <a:ea typeface="Fira Code"/>
                  <a:cs typeface="Fira Code"/>
                  <a:sym typeface="Fira Code"/>
                </a:rPr>
                <a:t>From Kaggle</a:t>
              </a:r>
              <a:endParaRPr sz="900" dirty="0">
                <a:solidFill>
                  <a:schemeClr val="dk2"/>
                </a:solidFill>
                <a:latin typeface="Fira Code"/>
                <a:ea typeface="Fira Code"/>
                <a:cs typeface="Fira Code"/>
                <a:sym typeface="Fira Code"/>
              </a:endParaRPr>
            </a:p>
          </p:txBody>
        </p:sp>
        <p:sp>
          <p:nvSpPr>
            <p:cNvPr id="11" name="Google Shape;7850;p118">
              <a:extLst>
                <a:ext uri="{FF2B5EF4-FFF2-40B4-BE49-F238E27FC236}">
                  <a16:creationId xmlns:a16="http://schemas.microsoft.com/office/drawing/2014/main" id="{BE65FEC7-6F39-8F37-3AEE-9BD5330EC1D8}"/>
                </a:ext>
              </a:extLst>
            </p:cNvPr>
            <p:cNvSpPr txBox="1"/>
            <p:nvPr/>
          </p:nvSpPr>
          <p:spPr>
            <a:xfrm>
              <a:off x="5212665" y="1765425"/>
              <a:ext cx="994500" cy="159900"/>
            </a:xfrm>
            <a:prstGeom prst="rect">
              <a:avLst/>
            </a:prstGeom>
            <a:noFill/>
            <a:ln>
              <a:noFill/>
            </a:ln>
          </p:spPr>
          <p:txBody>
            <a:bodyPr spcFirstLastPara="1" wrap="square" lIns="0" tIns="91425" rIns="91425" bIns="91425" anchor="ctr" anchorCtr="0">
              <a:noAutofit/>
            </a:bodyPr>
            <a:lstStyle/>
            <a:p>
              <a:pPr marL="0" lvl="0" indent="0" algn="l" rtl="0">
                <a:lnSpc>
                  <a:spcPct val="100000"/>
                </a:lnSpc>
                <a:spcBef>
                  <a:spcPts val="0"/>
                </a:spcBef>
                <a:spcAft>
                  <a:spcPts val="0"/>
                </a:spcAft>
                <a:buNone/>
              </a:pPr>
              <a:r>
                <a:rPr lang="en" sz="900" dirty="0">
                  <a:solidFill>
                    <a:schemeClr val="dk2"/>
                  </a:solidFill>
                  <a:latin typeface="Fira Code"/>
                  <a:ea typeface="Fira Code"/>
                  <a:cs typeface="Fira Code"/>
                  <a:sym typeface="Fira Code"/>
                </a:rPr>
                <a:t>Python</a:t>
              </a:r>
              <a:endParaRPr sz="900" dirty="0">
                <a:solidFill>
                  <a:schemeClr val="dk2"/>
                </a:solidFill>
                <a:latin typeface="Fira Code"/>
                <a:ea typeface="Fira Code"/>
                <a:cs typeface="Fira Code"/>
                <a:sym typeface="Fira Code"/>
              </a:endParaRPr>
            </a:p>
          </p:txBody>
        </p:sp>
        <p:sp>
          <p:nvSpPr>
            <p:cNvPr id="12" name="Google Shape;7851;p118">
              <a:extLst>
                <a:ext uri="{FF2B5EF4-FFF2-40B4-BE49-F238E27FC236}">
                  <a16:creationId xmlns:a16="http://schemas.microsoft.com/office/drawing/2014/main" id="{97BBAFBE-8E3F-89CA-B4AD-2C54AA9A89CF}"/>
                </a:ext>
              </a:extLst>
            </p:cNvPr>
            <p:cNvSpPr/>
            <p:nvPr/>
          </p:nvSpPr>
          <p:spPr>
            <a:xfrm>
              <a:off x="6234627" y="1996012"/>
              <a:ext cx="1090500" cy="57600"/>
            </a:xfrm>
            <a:prstGeom prst="rect">
              <a:avLst/>
            </a:pr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7852;p118">
              <a:extLst>
                <a:ext uri="{FF2B5EF4-FFF2-40B4-BE49-F238E27FC236}">
                  <a16:creationId xmlns:a16="http://schemas.microsoft.com/office/drawing/2014/main" id="{56CA891F-FE08-0229-85AE-694E3CAB9C2F}"/>
                </a:ext>
              </a:extLst>
            </p:cNvPr>
            <p:cNvSpPr/>
            <p:nvPr/>
          </p:nvSpPr>
          <p:spPr>
            <a:xfrm>
              <a:off x="7324122" y="1996011"/>
              <a:ext cx="1078500" cy="57600"/>
            </a:xfrm>
            <a:prstGeom prst="rect">
              <a:avLst/>
            </a:pr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 name="Google Shape;7853;p118">
              <a:extLst>
                <a:ext uri="{FF2B5EF4-FFF2-40B4-BE49-F238E27FC236}">
                  <a16:creationId xmlns:a16="http://schemas.microsoft.com/office/drawing/2014/main" id="{1DD10EDC-A775-2093-3227-AF41D972C650}"/>
                </a:ext>
              </a:extLst>
            </p:cNvPr>
            <p:cNvCxnSpPr/>
            <p:nvPr/>
          </p:nvCxnSpPr>
          <p:spPr>
            <a:xfrm>
              <a:off x="7324122" y="1580250"/>
              <a:ext cx="0" cy="415800"/>
            </a:xfrm>
            <a:prstGeom prst="straightConnector1">
              <a:avLst/>
            </a:prstGeom>
            <a:noFill/>
            <a:ln w="9525" cap="flat" cmpd="sng">
              <a:solidFill>
                <a:schemeClr val="lt1"/>
              </a:solidFill>
              <a:prstDash val="solid"/>
              <a:round/>
              <a:headEnd type="stealth" w="sm" len="sm"/>
              <a:tailEnd type="none" w="sm" len="sm"/>
            </a:ln>
          </p:spPr>
        </p:cxnSp>
        <p:sp>
          <p:nvSpPr>
            <p:cNvPr id="15" name="Google Shape;7854;p118">
              <a:extLst>
                <a:ext uri="{FF2B5EF4-FFF2-40B4-BE49-F238E27FC236}">
                  <a16:creationId xmlns:a16="http://schemas.microsoft.com/office/drawing/2014/main" id="{61F07959-3FFE-68A3-EB0F-231078FE1248}"/>
                </a:ext>
              </a:extLst>
            </p:cNvPr>
            <p:cNvSpPr/>
            <p:nvPr/>
          </p:nvSpPr>
          <p:spPr>
            <a:xfrm>
              <a:off x="4054049" y="1996012"/>
              <a:ext cx="1090500" cy="57600"/>
            </a:xfrm>
            <a:prstGeom prst="rect">
              <a:avLst/>
            </a:prstGeom>
            <a:gradFill>
              <a:gsLst>
                <a:gs pos="0">
                  <a:srgbClr val="8D90E1"/>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7855;p118">
              <a:extLst>
                <a:ext uri="{FF2B5EF4-FFF2-40B4-BE49-F238E27FC236}">
                  <a16:creationId xmlns:a16="http://schemas.microsoft.com/office/drawing/2014/main" id="{C4528CC2-1C3D-2573-3812-D17C826E8AA3}"/>
                </a:ext>
              </a:extLst>
            </p:cNvPr>
            <p:cNvSpPr/>
            <p:nvPr/>
          </p:nvSpPr>
          <p:spPr>
            <a:xfrm>
              <a:off x="5144339" y="1996012"/>
              <a:ext cx="1090500" cy="57600"/>
            </a:xfrm>
            <a:prstGeom prst="rect">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7856;p118">
              <a:extLst>
                <a:ext uri="{FF2B5EF4-FFF2-40B4-BE49-F238E27FC236}">
                  <a16:creationId xmlns:a16="http://schemas.microsoft.com/office/drawing/2014/main" id="{709EDE74-E66E-1BF5-4227-02406355FCCE}"/>
                </a:ext>
              </a:extLst>
            </p:cNvPr>
            <p:cNvSpPr txBox="1"/>
            <p:nvPr/>
          </p:nvSpPr>
          <p:spPr>
            <a:xfrm>
              <a:off x="4177625" y="1408250"/>
              <a:ext cx="1090500" cy="166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dirty="0">
                  <a:solidFill>
                    <a:schemeClr val="dk2"/>
                  </a:solidFill>
                  <a:latin typeface="Oswald"/>
                  <a:ea typeface="Oswald"/>
                  <a:cs typeface="Oswald"/>
                  <a:sym typeface="Oswald"/>
                </a:rPr>
                <a:t>Data Aquisition</a:t>
              </a:r>
              <a:endParaRPr sz="1200" b="1" dirty="0">
                <a:solidFill>
                  <a:schemeClr val="dk2"/>
                </a:solidFill>
                <a:latin typeface="Oswald"/>
                <a:ea typeface="Oswald"/>
                <a:cs typeface="Oswald"/>
                <a:sym typeface="Oswald"/>
              </a:endParaRPr>
            </a:p>
          </p:txBody>
        </p:sp>
        <p:sp>
          <p:nvSpPr>
            <p:cNvPr id="18" name="Google Shape;7857;p118">
              <a:extLst>
                <a:ext uri="{FF2B5EF4-FFF2-40B4-BE49-F238E27FC236}">
                  <a16:creationId xmlns:a16="http://schemas.microsoft.com/office/drawing/2014/main" id="{21798825-99A2-1763-58B2-FA5D7F23ADCF}"/>
                </a:ext>
              </a:extLst>
            </p:cNvPr>
            <p:cNvSpPr txBox="1"/>
            <p:nvPr/>
          </p:nvSpPr>
          <p:spPr>
            <a:xfrm>
              <a:off x="4184378" y="1583035"/>
              <a:ext cx="1090500" cy="342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pt-PT" sz="900" dirty="0">
                  <a:solidFill>
                    <a:schemeClr val="dk2"/>
                  </a:solidFill>
                  <a:latin typeface="Fira Code"/>
                  <a:ea typeface="Fira Code"/>
                  <a:cs typeface="Fira Code"/>
                  <a:sym typeface="Fira Code"/>
                </a:rPr>
                <a:t>Leads </a:t>
              </a:r>
              <a:r>
                <a:rPr lang="en-US" sz="900" dirty="0">
                  <a:solidFill>
                    <a:schemeClr val="dk2"/>
                  </a:solidFill>
                  <a:latin typeface="Fira Code"/>
                  <a:ea typeface="Fira Code"/>
                  <a:cs typeface="Fira Code"/>
                  <a:sym typeface="Fira Code"/>
                </a:rPr>
                <a:t>Scoring</a:t>
              </a:r>
              <a:r>
                <a:rPr lang="pt-PT" sz="900" dirty="0">
                  <a:solidFill>
                    <a:schemeClr val="dk2"/>
                  </a:solidFill>
                  <a:latin typeface="Fira Code"/>
                  <a:ea typeface="Fira Code"/>
                  <a:cs typeface="Fira Code"/>
                  <a:sym typeface="Fira Code"/>
                </a:rPr>
                <a:t> </a:t>
              </a:r>
              <a:r>
                <a:rPr lang="pt-PT" sz="900" dirty="0" err="1">
                  <a:solidFill>
                    <a:schemeClr val="dk2"/>
                  </a:solidFill>
                  <a:latin typeface="Fira Code"/>
                  <a:ea typeface="Fira Code"/>
                  <a:cs typeface="Fira Code"/>
                  <a:sym typeface="Fira Code"/>
                </a:rPr>
                <a:t>Dataset</a:t>
              </a:r>
              <a:endParaRPr lang="pt-PT" sz="900" dirty="0">
                <a:solidFill>
                  <a:schemeClr val="dk2"/>
                </a:solidFill>
                <a:latin typeface="Fira Code"/>
                <a:ea typeface="Fira Code"/>
                <a:cs typeface="Fira Code"/>
                <a:sym typeface="Fira Code"/>
              </a:endParaRPr>
            </a:p>
            <a:p>
              <a:pPr marL="0" lvl="0" indent="0" algn="l" rtl="0">
                <a:lnSpc>
                  <a:spcPct val="100000"/>
                </a:lnSpc>
                <a:spcBef>
                  <a:spcPts val="0"/>
                </a:spcBef>
                <a:spcAft>
                  <a:spcPts val="0"/>
                </a:spcAft>
                <a:buNone/>
              </a:pPr>
              <a:r>
                <a:rPr lang="pt-PT" sz="900" dirty="0">
                  <a:solidFill>
                    <a:schemeClr val="dk2"/>
                  </a:solidFill>
                  <a:latin typeface="Fira Code"/>
                  <a:ea typeface="Fira Code"/>
                  <a:cs typeface="Fira Code"/>
                  <a:sym typeface="Fira Code"/>
                </a:rPr>
                <a:t>X </a:t>
              </a:r>
              <a:r>
                <a:rPr lang="pt-PT" sz="900" dirty="0" err="1">
                  <a:solidFill>
                    <a:schemeClr val="dk2"/>
                  </a:solidFill>
                  <a:latin typeface="Fira Code"/>
                  <a:ea typeface="Fira Code"/>
                  <a:cs typeface="Fira Code"/>
                  <a:sym typeface="Fira Code"/>
                </a:rPr>
                <a:t>Education</a:t>
              </a:r>
              <a:endParaRPr sz="900" dirty="0">
                <a:solidFill>
                  <a:schemeClr val="dk2"/>
                </a:solidFill>
                <a:latin typeface="Fira Code"/>
                <a:ea typeface="Fira Code"/>
                <a:cs typeface="Fira Code"/>
                <a:sym typeface="Fira Code"/>
              </a:endParaRPr>
            </a:p>
          </p:txBody>
        </p:sp>
        <p:sp>
          <p:nvSpPr>
            <p:cNvPr id="19" name="Google Shape;7858;p118">
              <a:extLst>
                <a:ext uri="{FF2B5EF4-FFF2-40B4-BE49-F238E27FC236}">
                  <a16:creationId xmlns:a16="http://schemas.microsoft.com/office/drawing/2014/main" id="{53B912A6-5306-94CF-C034-74ECA7114E74}"/>
                </a:ext>
              </a:extLst>
            </p:cNvPr>
            <p:cNvSpPr txBox="1"/>
            <p:nvPr/>
          </p:nvSpPr>
          <p:spPr>
            <a:xfrm>
              <a:off x="5144317" y="2078077"/>
              <a:ext cx="1270209" cy="29472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solidFill>
                    <a:schemeClr val="dk2"/>
                  </a:solidFill>
                  <a:latin typeface="Oswald"/>
                  <a:ea typeface="Oswald"/>
                  <a:cs typeface="Oswald"/>
                  <a:sym typeface="Oswald"/>
                </a:rPr>
                <a:t>Data Cleaning &amp; Preparation</a:t>
              </a:r>
              <a:endParaRPr sz="1100" b="1" dirty="0">
                <a:solidFill>
                  <a:schemeClr val="dk2"/>
                </a:solidFill>
                <a:latin typeface="Oswald"/>
                <a:ea typeface="Oswald"/>
                <a:cs typeface="Oswald"/>
                <a:sym typeface="Oswald"/>
              </a:endParaRPr>
            </a:p>
          </p:txBody>
        </p:sp>
        <p:cxnSp>
          <p:nvCxnSpPr>
            <p:cNvPr id="21" name="Google Shape;7860;p118">
              <a:extLst>
                <a:ext uri="{FF2B5EF4-FFF2-40B4-BE49-F238E27FC236}">
                  <a16:creationId xmlns:a16="http://schemas.microsoft.com/office/drawing/2014/main" id="{DC478A39-ECF5-158C-92E0-62BF9F4C6F88}"/>
                </a:ext>
              </a:extLst>
            </p:cNvPr>
            <p:cNvCxnSpPr/>
            <p:nvPr/>
          </p:nvCxnSpPr>
          <p:spPr>
            <a:xfrm rot="10800000">
              <a:off x="6234627" y="1996025"/>
              <a:ext cx="0" cy="485700"/>
            </a:xfrm>
            <a:prstGeom prst="straightConnector1">
              <a:avLst/>
            </a:prstGeom>
            <a:noFill/>
            <a:ln w="9525" cap="flat" cmpd="sng">
              <a:solidFill>
                <a:schemeClr val="lt1"/>
              </a:solidFill>
              <a:prstDash val="solid"/>
              <a:round/>
              <a:headEnd type="stealth" w="sm" len="sm"/>
              <a:tailEnd type="none" w="sm" len="sm"/>
            </a:ln>
          </p:spPr>
        </p:cxnSp>
        <p:cxnSp>
          <p:nvCxnSpPr>
            <p:cNvPr id="22" name="Google Shape;7861;p118">
              <a:extLst>
                <a:ext uri="{FF2B5EF4-FFF2-40B4-BE49-F238E27FC236}">
                  <a16:creationId xmlns:a16="http://schemas.microsoft.com/office/drawing/2014/main" id="{EDFAF80E-F933-DA95-B354-213B3815A508}"/>
                </a:ext>
              </a:extLst>
            </p:cNvPr>
            <p:cNvCxnSpPr/>
            <p:nvPr/>
          </p:nvCxnSpPr>
          <p:spPr>
            <a:xfrm>
              <a:off x="5144457" y="1580250"/>
              <a:ext cx="0" cy="415800"/>
            </a:xfrm>
            <a:prstGeom prst="straightConnector1">
              <a:avLst/>
            </a:prstGeom>
            <a:noFill/>
            <a:ln w="9525" cap="flat" cmpd="sng">
              <a:solidFill>
                <a:schemeClr val="lt1"/>
              </a:solidFill>
              <a:prstDash val="solid"/>
              <a:round/>
              <a:headEnd type="stealth" w="sm" len="sm"/>
              <a:tailEnd type="none" w="sm" len="sm"/>
            </a:ln>
          </p:spPr>
        </p:cxnSp>
        <p:sp>
          <p:nvSpPr>
            <p:cNvPr id="23" name="Google Shape;7862;p118">
              <a:extLst>
                <a:ext uri="{FF2B5EF4-FFF2-40B4-BE49-F238E27FC236}">
                  <a16:creationId xmlns:a16="http://schemas.microsoft.com/office/drawing/2014/main" id="{2D6070B6-7A3A-E6E3-C5A4-07612662A92A}"/>
                </a:ext>
              </a:extLst>
            </p:cNvPr>
            <p:cNvSpPr txBox="1"/>
            <p:nvPr/>
          </p:nvSpPr>
          <p:spPr>
            <a:xfrm>
              <a:off x="6233628" y="1432002"/>
              <a:ext cx="1090500" cy="166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dirty="0">
                  <a:solidFill>
                    <a:schemeClr val="dk2"/>
                  </a:solidFill>
                  <a:latin typeface="Oswald"/>
                  <a:ea typeface="Oswald"/>
                  <a:cs typeface="Oswald"/>
                  <a:sym typeface="Oswald"/>
                </a:rPr>
                <a:t>Sentiment Analysis</a:t>
              </a:r>
              <a:endParaRPr sz="1200" b="1" dirty="0">
                <a:solidFill>
                  <a:schemeClr val="dk2"/>
                </a:solidFill>
                <a:latin typeface="Oswald"/>
                <a:ea typeface="Oswald"/>
                <a:cs typeface="Oswald"/>
                <a:sym typeface="Oswald"/>
              </a:endParaRPr>
            </a:p>
          </p:txBody>
        </p:sp>
        <p:sp>
          <p:nvSpPr>
            <p:cNvPr id="24" name="Google Shape;7863;p118">
              <a:extLst>
                <a:ext uri="{FF2B5EF4-FFF2-40B4-BE49-F238E27FC236}">
                  <a16:creationId xmlns:a16="http://schemas.microsoft.com/office/drawing/2014/main" id="{5F242EDC-95A9-B864-0ECA-599F080766AE}"/>
                </a:ext>
              </a:extLst>
            </p:cNvPr>
            <p:cNvSpPr txBox="1"/>
            <p:nvPr/>
          </p:nvSpPr>
          <p:spPr>
            <a:xfrm>
              <a:off x="6233600" y="1583035"/>
              <a:ext cx="1090500" cy="254492"/>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900" dirty="0">
                  <a:solidFill>
                    <a:schemeClr val="dk2"/>
                  </a:solidFill>
                  <a:latin typeface="Fira Code"/>
                  <a:ea typeface="Fira Code"/>
                  <a:cs typeface="Fira Code"/>
                  <a:sym typeface="Fira Code"/>
                </a:rPr>
                <a:t>Record audio and analyse</a:t>
              </a:r>
              <a:endParaRPr sz="900" dirty="0">
                <a:solidFill>
                  <a:schemeClr val="dk2"/>
                </a:solidFill>
                <a:latin typeface="Fira Code"/>
                <a:ea typeface="Fira Code"/>
                <a:cs typeface="Fira Code"/>
                <a:sym typeface="Fira Code"/>
              </a:endParaRPr>
            </a:p>
          </p:txBody>
        </p:sp>
        <p:sp>
          <p:nvSpPr>
            <p:cNvPr id="25" name="Google Shape;7864;p118">
              <a:extLst>
                <a:ext uri="{FF2B5EF4-FFF2-40B4-BE49-F238E27FC236}">
                  <a16:creationId xmlns:a16="http://schemas.microsoft.com/office/drawing/2014/main" id="{FB6785B4-B758-6B05-B750-FC0C9C91F887}"/>
                </a:ext>
              </a:extLst>
            </p:cNvPr>
            <p:cNvSpPr txBox="1"/>
            <p:nvPr/>
          </p:nvSpPr>
          <p:spPr>
            <a:xfrm>
              <a:off x="7325650" y="2206000"/>
              <a:ext cx="1090500" cy="166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solidFill>
                    <a:schemeClr val="dk2"/>
                  </a:solidFill>
                  <a:latin typeface="Oswald"/>
                  <a:ea typeface="Oswald"/>
                  <a:cs typeface="Oswald"/>
                  <a:sym typeface="Oswald"/>
                </a:rPr>
                <a:t>Streamlit</a:t>
              </a:r>
              <a:endParaRPr sz="1100" b="1" dirty="0">
                <a:solidFill>
                  <a:schemeClr val="dk2"/>
                </a:solidFill>
                <a:latin typeface="Oswald"/>
                <a:ea typeface="Oswald"/>
                <a:cs typeface="Oswald"/>
                <a:sym typeface="Oswald"/>
              </a:endParaRPr>
            </a:p>
          </p:txBody>
        </p:sp>
        <p:sp>
          <p:nvSpPr>
            <p:cNvPr id="26" name="Google Shape;7865;p118">
              <a:extLst>
                <a:ext uri="{FF2B5EF4-FFF2-40B4-BE49-F238E27FC236}">
                  <a16:creationId xmlns:a16="http://schemas.microsoft.com/office/drawing/2014/main" id="{8E69E048-96FE-2CFC-E918-DF5349180385}"/>
                </a:ext>
              </a:extLst>
            </p:cNvPr>
            <p:cNvSpPr txBox="1"/>
            <p:nvPr/>
          </p:nvSpPr>
          <p:spPr>
            <a:xfrm>
              <a:off x="7325675" y="2372802"/>
              <a:ext cx="1090500" cy="238087"/>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dirty="0">
                  <a:solidFill>
                    <a:schemeClr val="dk2"/>
                  </a:solidFill>
                  <a:latin typeface="Fira Code"/>
                  <a:ea typeface="Fira Code"/>
                  <a:cs typeface="Fira Code"/>
                  <a:sym typeface="Fira Code"/>
                </a:rPr>
                <a:t>App visualization </a:t>
              </a:r>
              <a:endParaRPr sz="1000" dirty="0">
                <a:solidFill>
                  <a:schemeClr val="dk2"/>
                </a:solidFill>
                <a:latin typeface="Fira Code"/>
                <a:ea typeface="Fira Code"/>
                <a:cs typeface="Fira Code"/>
                <a:sym typeface="Fira Code"/>
              </a:endParaRPr>
            </a:p>
          </p:txBody>
        </p:sp>
      </p:grpSp>
      <p:sp>
        <p:nvSpPr>
          <p:cNvPr id="33" name="Google Shape;794;p58">
            <a:extLst>
              <a:ext uri="{FF2B5EF4-FFF2-40B4-BE49-F238E27FC236}">
                <a16:creationId xmlns:a16="http://schemas.microsoft.com/office/drawing/2014/main" id="{2298BA06-003E-14A8-D4AB-8D7729D174C7}"/>
              </a:ext>
            </a:extLst>
          </p:cNvPr>
          <p:cNvSpPr txBox="1">
            <a:spLocks noGrp="1"/>
          </p:cNvSpPr>
          <p:nvPr>
            <p:ph type="subTitle" idx="1"/>
          </p:nvPr>
        </p:nvSpPr>
        <p:spPr>
          <a:xfrm>
            <a:off x="846528" y="97218"/>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US" sz="1000" dirty="0">
                <a:latin typeface="Oswald"/>
                <a:ea typeface="Oswald"/>
                <a:cs typeface="Oswald"/>
                <a:sym typeface="Oswald"/>
              </a:rPr>
              <a:t>score.</a:t>
            </a:r>
            <a:r>
              <a:rPr lang="en-US" sz="1000" i="1" dirty="0">
                <a:latin typeface="Oswald"/>
                <a:ea typeface="Oswald"/>
                <a:cs typeface="Oswald"/>
                <a:sym typeface="Oswald"/>
              </a:rPr>
              <a:t>it</a:t>
            </a:r>
            <a:endParaRPr sz="1000" i="1" dirty="0">
              <a:solidFill>
                <a:schemeClr val="dk2"/>
              </a:solidFill>
              <a:latin typeface="Oswald"/>
              <a:ea typeface="Oswald"/>
              <a:cs typeface="Oswald"/>
              <a:sym typeface="Oswald"/>
            </a:endParaRPr>
          </a:p>
        </p:txBody>
      </p:sp>
      <p:pic>
        <p:nvPicPr>
          <p:cNvPr id="35" name="Picture 34">
            <a:extLst>
              <a:ext uri="{FF2B5EF4-FFF2-40B4-BE49-F238E27FC236}">
                <a16:creationId xmlns:a16="http://schemas.microsoft.com/office/drawing/2014/main" id="{B3AFD045-5D6A-4AF4-5DE4-6C7FC3D31E98}"/>
              </a:ext>
            </a:extLst>
          </p:cNvPr>
          <p:cNvPicPr>
            <a:picLocks noChangeAspect="1"/>
          </p:cNvPicPr>
          <p:nvPr/>
        </p:nvPicPr>
        <p:blipFill>
          <a:blip r:embed="rId4"/>
          <a:stretch>
            <a:fillRect/>
          </a:stretch>
        </p:blipFill>
        <p:spPr>
          <a:xfrm>
            <a:off x="563894" y="165354"/>
            <a:ext cx="217905" cy="141521"/>
          </a:xfrm>
          <a:prstGeom prst="rect">
            <a:avLst/>
          </a:prstGeom>
        </p:spPr>
      </p:pic>
      <p:pic>
        <p:nvPicPr>
          <p:cNvPr id="37" name="Picture 36">
            <a:extLst>
              <a:ext uri="{FF2B5EF4-FFF2-40B4-BE49-F238E27FC236}">
                <a16:creationId xmlns:a16="http://schemas.microsoft.com/office/drawing/2014/main" id="{AEB29C80-E87F-513B-A7E7-F6BAC0A5EA79}"/>
              </a:ext>
            </a:extLst>
          </p:cNvPr>
          <p:cNvPicPr>
            <a:picLocks noChangeAspect="1"/>
          </p:cNvPicPr>
          <p:nvPr/>
        </p:nvPicPr>
        <p:blipFill>
          <a:blip r:embed="rId5"/>
          <a:stretch>
            <a:fillRect/>
          </a:stretch>
        </p:blipFill>
        <p:spPr>
          <a:xfrm>
            <a:off x="1162873" y="3355907"/>
            <a:ext cx="475223" cy="183545"/>
          </a:xfrm>
          <a:prstGeom prst="rect">
            <a:avLst/>
          </a:prstGeom>
        </p:spPr>
      </p:pic>
      <p:pic>
        <p:nvPicPr>
          <p:cNvPr id="39" name="Picture 38">
            <a:extLst>
              <a:ext uri="{FF2B5EF4-FFF2-40B4-BE49-F238E27FC236}">
                <a16:creationId xmlns:a16="http://schemas.microsoft.com/office/drawing/2014/main" id="{D44708AE-4B7D-0386-CC07-DFECB1FD65AC}"/>
              </a:ext>
            </a:extLst>
          </p:cNvPr>
          <p:cNvPicPr>
            <a:picLocks noChangeAspect="1"/>
          </p:cNvPicPr>
          <p:nvPr/>
        </p:nvPicPr>
        <p:blipFill>
          <a:blip r:embed="rId6"/>
          <a:stretch>
            <a:fillRect/>
          </a:stretch>
        </p:blipFill>
        <p:spPr>
          <a:xfrm>
            <a:off x="2839402" y="2400204"/>
            <a:ext cx="261446" cy="286485"/>
          </a:xfrm>
          <a:prstGeom prst="rect">
            <a:avLst/>
          </a:prstGeom>
        </p:spPr>
      </p:pic>
      <p:sp>
        <p:nvSpPr>
          <p:cNvPr id="40" name="Google Shape;7858;p118">
            <a:extLst>
              <a:ext uri="{FF2B5EF4-FFF2-40B4-BE49-F238E27FC236}">
                <a16:creationId xmlns:a16="http://schemas.microsoft.com/office/drawing/2014/main" id="{4C8788C2-D41B-912A-12CA-28A9487690CC}"/>
              </a:ext>
            </a:extLst>
          </p:cNvPr>
          <p:cNvSpPr txBox="1"/>
          <p:nvPr/>
        </p:nvSpPr>
        <p:spPr>
          <a:xfrm>
            <a:off x="2660509" y="3293462"/>
            <a:ext cx="2250911" cy="29472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100" b="1" dirty="0">
                <a:solidFill>
                  <a:schemeClr val="dk2"/>
                </a:solidFill>
                <a:latin typeface="Oswald"/>
                <a:ea typeface="Oswald"/>
                <a:cs typeface="Oswald"/>
                <a:sym typeface="Oswald"/>
              </a:rPr>
              <a:t>Model training and tuning</a:t>
            </a:r>
          </a:p>
        </p:txBody>
      </p:sp>
      <p:pic>
        <p:nvPicPr>
          <p:cNvPr id="42" name="Picture 41">
            <a:extLst>
              <a:ext uri="{FF2B5EF4-FFF2-40B4-BE49-F238E27FC236}">
                <a16:creationId xmlns:a16="http://schemas.microsoft.com/office/drawing/2014/main" id="{3071898D-924C-58FC-040C-9239A9BBACB2}"/>
              </a:ext>
            </a:extLst>
          </p:cNvPr>
          <p:cNvPicPr>
            <a:picLocks noChangeAspect="1"/>
          </p:cNvPicPr>
          <p:nvPr/>
        </p:nvPicPr>
        <p:blipFill>
          <a:blip r:embed="rId7"/>
          <a:stretch>
            <a:fillRect/>
          </a:stretch>
        </p:blipFill>
        <p:spPr>
          <a:xfrm>
            <a:off x="4882773" y="3499911"/>
            <a:ext cx="243019" cy="243019"/>
          </a:xfrm>
          <a:prstGeom prst="rect">
            <a:avLst/>
          </a:prstGeom>
        </p:spPr>
      </p:pic>
      <p:pic>
        <p:nvPicPr>
          <p:cNvPr id="44" name="Picture 43">
            <a:extLst>
              <a:ext uri="{FF2B5EF4-FFF2-40B4-BE49-F238E27FC236}">
                <a16:creationId xmlns:a16="http://schemas.microsoft.com/office/drawing/2014/main" id="{E35A1C10-19D1-5078-056A-562888F19F05}"/>
              </a:ext>
            </a:extLst>
          </p:cNvPr>
          <p:cNvPicPr>
            <a:picLocks noChangeAspect="1"/>
          </p:cNvPicPr>
          <p:nvPr/>
        </p:nvPicPr>
        <p:blipFill>
          <a:blip r:embed="rId8"/>
          <a:stretch>
            <a:fillRect/>
          </a:stretch>
        </p:blipFill>
        <p:spPr>
          <a:xfrm>
            <a:off x="6747853" y="2668237"/>
            <a:ext cx="319053" cy="173352"/>
          </a:xfrm>
          <a:prstGeom prst="rect">
            <a:avLst/>
          </a:prstGeom>
        </p:spPr>
      </p:pic>
      <p:sp>
        <p:nvSpPr>
          <p:cNvPr id="47" name="Google Shape;202;p16">
            <a:hlinkClick r:id="rId9" action="ppaction://hlinksldjump"/>
            <a:extLst>
              <a:ext uri="{FF2B5EF4-FFF2-40B4-BE49-F238E27FC236}">
                <a16:creationId xmlns:a16="http://schemas.microsoft.com/office/drawing/2014/main" id="{F9EE7EBE-3144-CEEC-0470-D2C053CE4E1F}"/>
              </a:ext>
            </a:extLst>
          </p:cNvPr>
          <p:cNvSpPr txBox="1">
            <a:spLocks/>
          </p:cNvSpPr>
          <p:nvPr/>
        </p:nvSpPr>
        <p:spPr>
          <a:xfrm>
            <a:off x="7791350" y="4755900"/>
            <a:ext cx="1066200" cy="2778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Oswald"/>
              <a:buNone/>
              <a:defRPr sz="50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2pPr>
            <a:lvl3pPr marR="0" lvl="2"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3pPr>
            <a:lvl4pPr marR="0" lvl="3"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4pPr>
            <a:lvl5pPr marR="0" lvl="4"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5pPr>
            <a:lvl6pPr marR="0" lvl="5"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6pPr>
            <a:lvl7pPr marR="0" lvl="6"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7pPr>
            <a:lvl8pPr marR="0" lvl="7"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8pPr>
            <a:lvl9pPr marR="0" lvl="8" algn="ctr" rtl="0">
              <a:lnSpc>
                <a:spcPct val="100000"/>
              </a:lnSpc>
              <a:spcBef>
                <a:spcPts val="0"/>
              </a:spcBef>
              <a:spcAft>
                <a:spcPts val="0"/>
              </a:spcAft>
              <a:buClr>
                <a:schemeClr val="dk2"/>
              </a:buClr>
              <a:buSzPts val="6000"/>
              <a:buFont typeface="Oswald"/>
              <a:buNone/>
              <a:defRPr sz="6000" b="1" i="0" u="none" strike="noStrike" cap="none">
                <a:solidFill>
                  <a:schemeClr val="dk2"/>
                </a:solidFill>
                <a:latin typeface="Oswald"/>
                <a:ea typeface="Oswald"/>
                <a:cs typeface="Oswald"/>
                <a:sym typeface="Oswald"/>
              </a:defRPr>
            </a:lvl9pPr>
          </a:lstStyle>
          <a:p>
            <a:pPr algn="r"/>
            <a:r>
              <a:rPr lang="en-US" sz="1000" dirty="0">
                <a:solidFill>
                  <a:schemeClr val="dk2"/>
                </a:solidFill>
              </a:rPr>
              <a:t>LEADS SCORE APP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02"/>
                                        </p:tgtEl>
                                        <p:attrNameLst>
                                          <p:attrName>style.visibility</p:attrName>
                                        </p:attrNameLst>
                                      </p:cBhvr>
                                      <p:to>
                                        <p:strVal val="visible"/>
                                      </p:to>
                                    </p:set>
                                    <p:animEffect transition="in" filter="fade">
                                      <p:cBhvr>
                                        <p:cTn id="7" dur="1000"/>
                                        <p:tgtEl>
                                          <p:spTgt spid="1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ow to Code Workshop XL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1221</Words>
  <Application>Microsoft Office PowerPoint</Application>
  <PresentationFormat>On-screen Show (16:9)</PresentationFormat>
  <Paragraphs>153</Paragraphs>
  <Slides>14</Slides>
  <Notes>14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Oswald</vt:lpstr>
      <vt:lpstr>Arial</vt:lpstr>
      <vt:lpstr>Roboto Condensed Light</vt:lpstr>
      <vt:lpstr>Fira Code</vt:lpstr>
      <vt:lpstr>Bebas Neue</vt:lpstr>
      <vt:lpstr>Söhne</vt:lpstr>
      <vt:lpstr>Inter</vt:lpstr>
      <vt:lpstr>Fira Code Light</vt:lpstr>
      <vt:lpstr>How to Code Workshop XL by Slidesgo</vt:lpstr>
      <vt:lpstr>/FINAL PROJECT LEAD SCORE APP</vt:lpstr>
      <vt:lpstr>/CONTEXT</vt:lpstr>
      <vt:lpstr>/CONTEXT</vt:lpstr>
      <vt:lpstr>/THEME – a bit of context</vt:lpstr>
      <vt:lpstr>/PROBLEM AND KEY CONCEPT</vt:lpstr>
      <vt:lpstr>/PROBLEM</vt:lpstr>
      <vt:lpstr>&lt;score.it &gt;</vt:lpstr>
      <vt:lpstr>&lt;HOW?&gt;</vt:lpstr>
      <vt:lpstr>/ACTION PLAN</vt:lpstr>
      <vt:lpstr>&lt;LET’S TRY OUR APP&gt;</vt:lpstr>
      <vt:lpstr>/FUTURE IMPROVEMENTS</vt:lpstr>
      <vt:lpstr>/ADVERSITIES</vt:lpstr>
      <vt:lpstr>/FUTURE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LEAD SCORE APP</dc:title>
  <dc:creator>Ana</dc:creator>
  <cp:lastModifiedBy>Ana Santana</cp:lastModifiedBy>
  <cp:revision>15</cp:revision>
  <dcterms:modified xsi:type="dcterms:W3CDTF">2023-09-08T17:40:43Z</dcterms:modified>
</cp:coreProperties>
</file>