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280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184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0780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579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90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034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2109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724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473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054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276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0DE7-88DE-4F4A-BA4A-3FBE5AEFC146}" type="datetimeFigureOut">
              <a:rPr lang="es-ES" smtClean="0"/>
              <a:pPr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765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5320221"/>
              </p:ext>
            </p:extLst>
          </p:nvPr>
        </p:nvGraphicFramePr>
        <p:xfrm>
          <a:off x="2664446" y="204587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Jesús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Lajaspa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16777" y="172270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Dimensión</a:t>
            </a:r>
          </a:p>
          <a:p>
            <a:r>
              <a:rPr lang="es-ES" dirty="0" smtClean="0"/>
              <a:t> de las filas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324311" y="119633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Dimensión de las columnas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05062" y="261674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expediente </a:t>
            </a:r>
            <a:r>
              <a:rPr lang="es-ES" b="1" dirty="0"/>
              <a:t>0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80224" y="3132794"/>
            <a:ext cx="116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</a:t>
            </a:r>
            <a:r>
              <a:rPr lang="es-ES" dirty="0" err="1" smtClean="0"/>
              <a:t>exp</a:t>
            </a:r>
            <a:r>
              <a:rPr lang="es-ES" dirty="0" smtClean="0"/>
              <a:t> </a:t>
            </a:r>
            <a:r>
              <a:rPr lang="es-ES" b="1" dirty="0"/>
              <a:t>1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0224" y="37554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</a:t>
            </a:r>
            <a:r>
              <a:rPr lang="es-ES" dirty="0" err="1" smtClean="0"/>
              <a:t>exp</a:t>
            </a:r>
            <a:r>
              <a:rPr lang="es-ES" dirty="0" smtClean="0"/>
              <a:t> </a:t>
            </a:r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890172" y="1653256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127253" y="1729897"/>
            <a:ext cx="69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50448" y="1538115"/>
            <a:ext cx="76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 </a:t>
            </a:r>
          </a:p>
          <a:p>
            <a:r>
              <a:rPr lang="es-ES" dirty="0" smtClean="0"/>
              <a:t>mates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78872" y="1538115"/>
            <a:ext cx="69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 </a:t>
            </a:r>
          </a:p>
          <a:p>
            <a:r>
              <a:rPr lang="es-ES" dirty="0" smtClean="0"/>
              <a:t>Física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0" y="4970715"/>
            <a:ext cx="9065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$ALUMNOS = </a:t>
            </a:r>
            <a:r>
              <a:rPr lang="es-ES" dirty="0" err="1" smtClean="0"/>
              <a:t>array</a:t>
            </a:r>
            <a:r>
              <a:rPr lang="es-ES" dirty="0" smtClean="0"/>
              <a:t>(</a:t>
            </a:r>
          </a:p>
          <a:p>
            <a:r>
              <a:rPr lang="es-ES" dirty="0"/>
              <a:t>	</a:t>
            </a:r>
            <a:r>
              <a:rPr lang="es-ES" dirty="0" smtClean="0"/>
              <a:t>	0 =&gt; </a:t>
            </a:r>
            <a:r>
              <a:rPr lang="es-ES" dirty="0" err="1" smtClean="0"/>
              <a:t>array</a:t>
            </a:r>
            <a:r>
              <a:rPr lang="es-ES" dirty="0" smtClean="0"/>
              <a:t>( “nombre” =&gt; ”Jesús”, “curso” =&gt; 2, “</a:t>
            </a:r>
            <a:r>
              <a:rPr lang="es-ES" dirty="0" err="1" smtClean="0"/>
              <a:t>notaMates</a:t>
            </a:r>
            <a:r>
              <a:rPr lang="es-ES" dirty="0" smtClean="0"/>
              <a:t>” =&gt; 8, “</a:t>
            </a:r>
            <a:r>
              <a:rPr lang="es-ES" dirty="0" err="1" smtClean="0"/>
              <a:t>notaFisica</a:t>
            </a:r>
            <a:r>
              <a:rPr lang="es-ES" dirty="0" smtClean="0"/>
              <a:t> =&gt; 6),</a:t>
            </a:r>
          </a:p>
          <a:p>
            <a:r>
              <a:rPr lang="es-ES" dirty="0"/>
              <a:t>	</a:t>
            </a:r>
            <a:r>
              <a:rPr lang="es-ES" dirty="0" smtClean="0"/>
              <a:t>	1 =&gt; </a:t>
            </a:r>
            <a:r>
              <a:rPr lang="es-ES" dirty="0" err="1" smtClean="0"/>
              <a:t>array</a:t>
            </a:r>
            <a:r>
              <a:rPr lang="es-ES" dirty="0" smtClean="0"/>
              <a:t>( “nombre” =&gt; “</a:t>
            </a:r>
            <a:r>
              <a:rPr lang="es-ES" dirty="0" err="1" smtClean="0"/>
              <a:t>Lajaspa</a:t>
            </a:r>
            <a:r>
              <a:rPr lang="es-ES" dirty="0" smtClean="0"/>
              <a:t>”, “curso” =&gt; 6, “</a:t>
            </a:r>
            <a:r>
              <a:rPr lang="es-ES" dirty="0" err="1" smtClean="0"/>
              <a:t>notaMates</a:t>
            </a:r>
            <a:r>
              <a:rPr lang="es-ES" dirty="0" smtClean="0"/>
              <a:t>” =&gt; 9, “</a:t>
            </a:r>
            <a:r>
              <a:rPr lang="es-ES" dirty="0" err="1" smtClean="0"/>
              <a:t>notaFisica</a:t>
            </a:r>
            <a:r>
              <a:rPr lang="es-ES" dirty="0" smtClean="0"/>
              <a:t>” =&gt; 6</a:t>
            </a:r>
          </a:p>
          <a:p>
            <a:r>
              <a:rPr lang="es-ES" dirty="0"/>
              <a:t>	</a:t>
            </a:r>
            <a:r>
              <a:rPr lang="es-ES" dirty="0" smtClean="0"/>
              <a:t>	);</a:t>
            </a:r>
          </a:p>
          <a:p>
            <a:r>
              <a:rPr lang="es-ES" dirty="0" smtClean="0"/>
              <a:t> 		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15186" y="44013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51048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7255215"/>
              </p:ext>
            </p:extLst>
          </p:nvPr>
        </p:nvGraphicFramePr>
        <p:xfrm>
          <a:off x="2664446" y="2045870"/>
          <a:ext cx="203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guapo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4444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alajaspa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2406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16777" y="172270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Dimensión</a:t>
            </a:r>
          </a:p>
          <a:p>
            <a:r>
              <a:rPr lang="es-ES" dirty="0" smtClean="0"/>
              <a:t> de las filas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268693" y="10116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Dimensión de las columnas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05062" y="2616742"/>
            <a:ext cx="158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Usuario </a:t>
            </a:r>
            <a:r>
              <a:rPr lang="es-ES" b="1" dirty="0" smtClean="0"/>
              <a:t>0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580224" y="3132794"/>
            <a:ext cx="153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Usuario</a:t>
            </a:r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80224" y="3755408"/>
            <a:ext cx="153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Usuario</a:t>
            </a:r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664446" y="1653256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901243" y="1676538"/>
            <a:ext cx="66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0" y="4970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15186" y="44013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2" name="Rectángulo 1"/>
          <p:cNvSpPr/>
          <p:nvPr/>
        </p:nvSpPr>
        <p:spPr>
          <a:xfrm>
            <a:off x="951462" y="4782894"/>
            <a:ext cx="5301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/>
              <a:t>$USUARIOS = array (</a:t>
            </a:r>
          </a:p>
          <a:p>
            <a:r>
              <a:rPr lang="mr-IN" dirty="0" smtClean="0"/>
              <a:t>0 =&gt; array("usuario" =&gt;"guapo", "clave" =&gt; 4444),</a:t>
            </a:r>
          </a:p>
          <a:p>
            <a:r>
              <a:rPr lang="mr-IN" dirty="0" smtClean="0"/>
              <a:t>1 =&gt; array("usuario" =&gt;"alajaspa", "clave" =&gt; 2406)</a:t>
            </a:r>
          </a:p>
          <a:p>
            <a:r>
              <a:rPr lang="mr-IN" dirty="0" smtClean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769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0" y="4970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3" name="Esquina doblada 2"/>
          <p:cNvSpPr/>
          <p:nvPr/>
        </p:nvSpPr>
        <p:spPr>
          <a:xfrm>
            <a:off x="742606" y="1603518"/>
            <a:ext cx="1495972" cy="278732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Formulario</a:t>
            </a:r>
          </a:p>
          <a:p>
            <a:pPr algn="ctr"/>
            <a:endParaRPr lang="es-ES" dirty="0"/>
          </a:p>
          <a:p>
            <a:pPr algn="ctr"/>
            <a:r>
              <a:rPr lang="es-ES" dirty="0" err="1" smtClean="0"/>
              <a:t>login.html</a:t>
            </a:r>
            <a:endParaRPr lang="es-ES" dirty="0"/>
          </a:p>
        </p:txBody>
      </p:sp>
      <p:sp>
        <p:nvSpPr>
          <p:cNvPr id="14" name="Esquina doblada 13"/>
          <p:cNvSpPr/>
          <p:nvPr/>
        </p:nvSpPr>
        <p:spPr>
          <a:xfrm>
            <a:off x="3187395" y="1603518"/>
            <a:ext cx="2828784" cy="278732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comprobarusuario.php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Comprueba que el </a:t>
            </a:r>
            <a:r>
              <a:rPr lang="es-ES" dirty="0" err="1" smtClean="0">
                <a:solidFill>
                  <a:schemeClr val="tx1"/>
                </a:solidFill>
              </a:rPr>
              <a:t>login</a:t>
            </a:r>
            <a:r>
              <a:rPr lang="es-ES" dirty="0" smtClean="0">
                <a:solidFill>
                  <a:schemeClr val="tx1"/>
                </a:solidFill>
              </a:rPr>
              <a:t> es correcto, si lo es crearía la sesión y pasaríamos a principal.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Si no lo es muestra un mensaje de error.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Esquina doblada 16"/>
          <p:cNvSpPr/>
          <p:nvPr/>
        </p:nvSpPr>
        <p:spPr>
          <a:xfrm>
            <a:off x="7094146" y="1603518"/>
            <a:ext cx="1495972" cy="278732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Principal</a:t>
            </a:r>
            <a:endParaRPr lang="es-ES" dirty="0"/>
          </a:p>
        </p:txBody>
      </p:sp>
      <p:cxnSp>
        <p:nvCxnSpPr>
          <p:cNvPr id="13" name="Conector recto de flecha 12"/>
          <p:cNvCxnSpPr>
            <a:stCxn id="3" idx="3"/>
          </p:cNvCxnSpPr>
          <p:nvPr/>
        </p:nvCxnSpPr>
        <p:spPr>
          <a:xfrm flipV="1">
            <a:off x="2238578" y="2970275"/>
            <a:ext cx="1065477" cy="26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238578" y="3050989"/>
            <a:ext cx="88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</a:p>
          <a:p>
            <a:r>
              <a:rPr lang="es-ES" dirty="0" smtClean="0"/>
              <a:t>clave</a:t>
            </a:r>
            <a:endParaRPr lang="es-ES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6016179" y="3024084"/>
            <a:ext cx="1065477" cy="26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123803" y="3163989"/>
            <a:ext cx="86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7930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31520"/>
            <a:ext cx="8229600" cy="5394643"/>
          </a:xfrm>
        </p:spPr>
        <p:txBody>
          <a:bodyPr/>
          <a:lstStyle/>
          <a:p>
            <a:r>
              <a:rPr lang="es-ES" dirty="0" smtClean="0"/>
              <a:t>Las variables de sesión son </a:t>
            </a:r>
            <a:r>
              <a:rPr lang="es-ES" dirty="0" err="1" smtClean="0"/>
              <a:t>var</a:t>
            </a:r>
            <a:r>
              <a:rPr lang="es-ES" dirty="0" smtClean="0"/>
              <a:t> que se mantienen para cada usuario por toda la web.</a:t>
            </a:r>
          </a:p>
          <a:p>
            <a:r>
              <a:rPr lang="es-ES" dirty="0" smtClean="0"/>
              <a:t>Si hubiesen varios usuarios a la vez, las variables de sesión $_SESSION se mantendría para cada uno de ellos.</a:t>
            </a:r>
          </a:p>
          <a:p>
            <a:r>
              <a:rPr lang="es-ES" dirty="0" smtClean="0"/>
              <a:t>$_SESSION[‘nombre’] -&gt; guarda el nombre de usuario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31520"/>
            <a:ext cx="8229600" cy="5394643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Cuando hacemos </a:t>
            </a:r>
            <a:r>
              <a:rPr lang="es-ES" dirty="0" err="1" smtClean="0"/>
              <a:t>include</a:t>
            </a:r>
            <a:r>
              <a:rPr lang="es-ES" dirty="0" smtClean="0"/>
              <a:t> añadimos el </a:t>
            </a:r>
            <a:r>
              <a:rPr lang="es-ES" dirty="0" err="1" smtClean="0"/>
              <a:t>codigo</a:t>
            </a:r>
            <a:r>
              <a:rPr lang="es-ES" dirty="0" smtClean="0"/>
              <a:t> de la pagina </a:t>
            </a:r>
            <a:r>
              <a:rPr lang="es-ES" dirty="0" err="1" smtClean="0"/>
              <a:t>php</a:t>
            </a:r>
            <a:r>
              <a:rPr lang="es-ES" dirty="0" smtClean="0"/>
              <a:t> que incluimos. De tal forma que </a:t>
            </a:r>
            <a:r>
              <a:rPr lang="es-ES" dirty="0" err="1" smtClean="0"/>
              <a:t>cargariamos</a:t>
            </a:r>
            <a:r>
              <a:rPr lang="es-ES" dirty="0" smtClean="0"/>
              <a:t> esa variable cada vez que se carga la pagina con </a:t>
            </a:r>
            <a:r>
              <a:rPr lang="es-ES" dirty="0" err="1" smtClean="0"/>
              <a:t>include</a:t>
            </a:r>
            <a:r>
              <a:rPr lang="es-ES" dirty="0" smtClean="0"/>
              <a:t>.</a:t>
            </a:r>
          </a:p>
          <a:p>
            <a:pPr>
              <a:buNone/>
            </a:pPr>
            <a:r>
              <a:rPr lang="es-ES" dirty="0" err="1" smtClean="0"/>
              <a:t>Include</a:t>
            </a:r>
            <a:r>
              <a:rPr lang="es-ES" dirty="0" smtClean="0"/>
              <a:t>  </a:t>
            </a:r>
            <a:r>
              <a:rPr lang="es-ES" dirty="0" err="1" smtClean="0"/>
              <a:t>tablas.php</a:t>
            </a:r>
            <a:r>
              <a:rPr lang="es-ES" smtClean="0"/>
              <a:t>-&gt; $ALUMNOS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		</a:t>
            </a:r>
            <a:r>
              <a:rPr lang="es-ES" smtClean="0"/>
              <a:t>				    $USUARIOS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217</Words>
  <Application>Microsoft Office PowerPoint</Application>
  <PresentationFormat>Presentación en pantalla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Redondo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 Redondo</dc:creator>
  <cp:lastModifiedBy>ana</cp:lastModifiedBy>
  <cp:revision>5</cp:revision>
  <dcterms:created xsi:type="dcterms:W3CDTF">2017-11-12T18:10:06Z</dcterms:created>
  <dcterms:modified xsi:type="dcterms:W3CDTF">2017-11-12T20:54:33Z</dcterms:modified>
</cp:coreProperties>
</file>