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8" r:id="rId8"/>
    <p:sldId id="261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59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Informativo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Alunos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Favorável ao Fórum</c:v>
                </c:pt>
                <c:pt idx="1">
                  <c:v>Reclamação referente ao hardware</c:v>
                </c:pt>
                <c:pt idx="2">
                  <c:v>Reclamação referente à softwares e redes </c:v>
                </c:pt>
                <c:pt idx="3">
                  <c:v>Reclamação referente à falta de informação aprensentada no site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4-4064-91B5-EE4FD92E161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Docentes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Favorável ao Fórum</c:v>
                </c:pt>
                <c:pt idx="1">
                  <c:v>Reclamação referente ao hardware</c:v>
                </c:pt>
                <c:pt idx="2">
                  <c:v>Reclamação referente à softwares e redes </c:v>
                </c:pt>
                <c:pt idx="3">
                  <c:v>Reclamação referente à falta de informação aprensentada no site 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14-4064-91B5-EE4FD92E161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Ambos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Favorável ao Fórum</c:v>
                </c:pt>
                <c:pt idx="1">
                  <c:v>Reclamação referente ao hardware</c:v>
                </c:pt>
                <c:pt idx="2">
                  <c:v>Reclamação referente à softwares e redes </c:v>
                </c:pt>
                <c:pt idx="3">
                  <c:v>Reclamação referente à falta de informação aprensentada no site 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9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14-4064-91B5-EE4FD92E1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996904"/>
        <c:axId val="399126552"/>
      </c:barChart>
      <c:catAx>
        <c:axId val="399996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9126552"/>
        <c:crosses val="autoZero"/>
        <c:auto val="1"/>
        <c:lblAlgn val="ctr"/>
        <c:lblOffset val="100"/>
        <c:noMultiLvlLbl val="0"/>
      </c:catAx>
      <c:valAx>
        <c:axId val="39912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999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p.br/agen/?p=189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613C-B5E8-46D3-A4A2-F668BA48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8" y="874644"/>
            <a:ext cx="10137912" cy="153725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referente ao projeto final de melhoria da Instituição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CC8E8-954D-486C-A31C-0F9105839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471" y="2988337"/>
            <a:ext cx="8915399" cy="112628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Soluções para melhorar o T.I do Uni-FACEF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CF8CB-1846-4B31-852E-9C8686ABC18B}"/>
              </a:ext>
            </a:extLst>
          </p:cNvPr>
          <p:cNvSpPr txBox="1"/>
          <p:nvPr/>
        </p:nvSpPr>
        <p:spPr>
          <a:xfrm>
            <a:off x="5592418" y="5393635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46385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C2CDA-D010-459D-964D-3F695C1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Gráfico referente as pesquisas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D4F65CD-070F-4ECB-BB14-422E058F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51850"/>
              </p:ext>
            </p:extLst>
          </p:nvPr>
        </p:nvGraphicFramePr>
        <p:xfrm>
          <a:off x="1934305" y="1615385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3B5A391-6901-4467-A376-0FE479D05497}"/>
              </a:ext>
            </a:extLst>
          </p:cNvPr>
          <p:cNvSpPr txBox="1"/>
          <p:nvPr/>
        </p:nvSpPr>
        <p:spPr>
          <a:xfrm>
            <a:off x="5592418" y="5393635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292647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DC1A-E93B-4749-BE0B-C0FC43B0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	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40114-B30B-4AD7-8788-3EDAD8A7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(S/A ENGENHARIA ) , buscou uma evolução para os problemas da faculdade, no qual, já havia dados coletados em outra pesquisa sobre a insatisfação presente à anos acerca da interatividade e falta de informação do site. </a:t>
            </a:r>
          </a:p>
          <a:p>
            <a:r>
              <a:rPr lang="pt-BR" dirty="0"/>
              <a:t>Encontra-se em </a:t>
            </a:r>
            <a:r>
              <a:rPr lang="pt-BR" u="sng" dirty="0">
                <a:hlinkClick r:id="rId2"/>
              </a:rPr>
              <a:t>http://www.usp.br/agen/?p=18961</a:t>
            </a:r>
            <a:endParaRPr lang="pt-BR" u="sng" dirty="0"/>
          </a:p>
          <a:p>
            <a:endParaRPr lang="pt-BR" u="sng" dirty="0"/>
          </a:p>
          <a:p>
            <a:r>
              <a:rPr lang="pt-BR" u="sng" dirty="0"/>
              <a:t>É deixado nota acerca das providências não tomadas à deficientes que deixam de utilizar o site por falta de inclusão para estes. 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5F647F-BA66-4644-9154-BEF0CCB6E0D0}"/>
              </a:ext>
            </a:extLst>
          </p:cNvPr>
          <p:cNvSpPr txBox="1"/>
          <p:nvPr/>
        </p:nvSpPr>
        <p:spPr>
          <a:xfrm>
            <a:off x="5839554" y="4763441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22770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EE306-25A0-4388-9164-34E9B0B7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18B65-F296-4341-90E0-503EB618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21" y="1616013"/>
            <a:ext cx="8915400" cy="3777622"/>
          </a:xfrm>
        </p:spPr>
        <p:txBody>
          <a:bodyPr/>
          <a:lstStyle/>
          <a:p>
            <a:r>
              <a:rPr lang="pt-BR" dirty="0"/>
              <a:t>De acordo as pesquisas feitas em campo, com as entrevistas de alunos e docentes da faculdade, a empresa (S/A ENGENHARIA) propôs como uma </a:t>
            </a:r>
            <a:r>
              <a:rPr lang="pt-BR" dirty="0">
                <a:solidFill>
                  <a:schemeClr val="tx1"/>
                </a:solidFill>
              </a:rPr>
              <a:t>ideia base </a:t>
            </a:r>
            <a:r>
              <a:rPr lang="pt-BR" dirty="0"/>
              <a:t>a versão de melhoria de software em rede pertencente a universidade ;</a:t>
            </a:r>
          </a:p>
          <a:p>
            <a:endParaRPr lang="pt-BR" b="1" i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Foi levantado problemas em software, hardware , IHC entre alunos com o portal da faculdade e professores com o mesmo, notado também a repetição entre registros online e impressões;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54CEA7-6698-4186-A0B0-21A358910539}"/>
              </a:ext>
            </a:extLst>
          </p:cNvPr>
          <p:cNvSpPr txBox="1"/>
          <p:nvPr/>
        </p:nvSpPr>
        <p:spPr>
          <a:xfrm>
            <a:off x="5592418" y="5393635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20203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EBB8C-6E16-4895-9DEF-282CC353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899" y="1060174"/>
            <a:ext cx="8915400" cy="51815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Entre professores e alunos, é o hardware oferecido pela instituição, muitas vezes </a:t>
            </a:r>
            <a:r>
              <a:rPr lang="pt-BR" b="1" dirty="0">
                <a:solidFill>
                  <a:srgbClr val="FF0000"/>
                </a:solidFill>
              </a:rPr>
              <a:t>não possui entrada de CD-ROM</a:t>
            </a:r>
            <a:r>
              <a:rPr lang="pt-BR" dirty="0"/>
              <a:t>, que muitos professores e alunos usam, devido a falha com pen-drives danificados e perdidos por vírus dentro dos aparelhos da faculdade;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Entrada e acesso a rede de WI-FI e Portal (AVA e Web) precário, não possui a opção </a:t>
            </a:r>
            <a:r>
              <a:rPr lang="pt-BR" b="1" dirty="0">
                <a:solidFill>
                  <a:srgbClr val="FF0000"/>
                </a:solidFill>
              </a:rPr>
              <a:t>“Lembrar usuário”, </a:t>
            </a:r>
            <a:r>
              <a:rPr lang="pt-BR" dirty="0"/>
              <a:t>considerado repetitivo e cansativo toda vez que o sistema cai ou WI-FI é desconectado;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 lento em software, para identificação de usuário ao manusear algum aparelho da informática e rede WI-FI sobrecarregada, prejudicando alunos que queiram fazer trabalho e pesquisas para inicio imediato, perdendo tempo na espera que poderia ser transformado em “produção”;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69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AB903-5A32-4A40-A0E7-28713EA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151" y="940904"/>
            <a:ext cx="8915400" cy="4876799"/>
          </a:xfrm>
        </p:spPr>
        <p:txBody>
          <a:bodyPr>
            <a:normAutofit/>
          </a:bodyPr>
          <a:lstStyle/>
          <a:p>
            <a:r>
              <a:rPr lang="pt-BR" dirty="0"/>
              <a:t>Dificuldade de apresentação de trabalhos, resultado do problema de apresentação por notebook, sem acesso por cabo VGA, HDMI,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registro online de presença, mencionado por docentes, e ao final de mês o registro ser novamente feito, porém impresso e manual, critica a sustentabilidade, que é necessário ser, promovendo exemplo para as demais outras instituições;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falha com aluno entre o aplicativo móvel ou web da universidade, um sistema didático, interativo e explicativo, precário, falta uma IHC melhorada;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15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0421D-2B56-4DAE-BB1E-DFEFDDDD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1113182"/>
            <a:ext cx="9119221" cy="451899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Falta de softwares necessários para o uso de determinados cursos que faltam em computadores acadêmicos, destaque alguns possuem outros não. </a:t>
            </a:r>
            <a:r>
              <a:rPr lang="pt-BR" b="1" dirty="0">
                <a:solidFill>
                  <a:srgbClr val="FF0000"/>
                </a:solidFill>
              </a:rPr>
              <a:t>Por que não, todos? ;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Dificuldade de aprendizagem com lousas de giz , possivelmente lousas digitais, auxilio também na Medicina, para o ensino com maiores detalhes;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Sem acesso a artigos de anos passados do curso;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Falta de informação sobre como usar o site, há módulos que existem e não são explorados por falta de conhecimento e explicação;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O site não apresenta inclusão para pessoas deficientes e com problemas de cores (Daltonismo) 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9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BAA9B-8E38-4BDE-843F-F0F43902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5009-F4FD-4388-AC64-79618884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proposta para alunos, </a:t>
            </a:r>
            <a:r>
              <a:rPr lang="pt-BR" b="1" i="1" dirty="0">
                <a:solidFill>
                  <a:srgbClr val="FF0000"/>
                </a:solidFill>
              </a:rPr>
              <a:t>um Fórum , </a:t>
            </a:r>
            <a:r>
              <a:rPr lang="pt-BR" dirty="0">
                <a:solidFill>
                  <a:schemeClr val="tx1"/>
                </a:solidFill>
              </a:rPr>
              <a:t>e para docentes da instituição a abertura do fórum para ajudar os alunos com os problemas apresentados dentro do site;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Solução entre o problema da coordenação e docente, possibilidade de controle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via online , </a:t>
            </a:r>
            <a:r>
              <a:rPr lang="pt-BR" dirty="0">
                <a:solidFill>
                  <a:schemeClr val="tx1"/>
                </a:solidFill>
              </a:rPr>
              <a:t>de listas de presença, excluindo a ação de impressão sem necessidade de uso demasiado de folhas; </a:t>
            </a:r>
          </a:p>
          <a:p>
            <a:endParaRPr lang="pt-BR" i="1" dirty="0">
              <a:solidFill>
                <a:schemeClr val="tx1"/>
              </a:solidFill>
            </a:endParaRPr>
          </a:p>
          <a:p>
            <a:r>
              <a:rPr lang="pt-BR" i="1" dirty="0">
                <a:solidFill>
                  <a:schemeClr val="tx1"/>
                </a:solidFill>
              </a:rPr>
              <a:t>M</a:t>
            </a:r>
            <a:r>
              <a:rPr lang="pt-BR" dirty="0">
                <a:solidFill>
                  <a:schemeClr val="tx1"/>
                </a:solidFill>
              </a:rPr>
              <a:t>aior controle de segurança em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MALWARES, </a:t>
            </a:r>
            <a:r>
              <a:rPr lang="pt-BR" dirty="0">
                <a:solidFill>
                  <a:schemeClr val="tx1"/>
                </a:solidFill>
              </a:rPr>
              <a:t>presente no uso de computadores de professores e alunos, quinzenalmente uma formatação e varredura;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02CFD-6DC4-4D11-9A89-F1CD90CA41B4}"/>
              </a:ext>
            </a:extLst>
          </p:cNvPr>
          <p:cNvSpPr txBox="1"/>
          <p:nvPr/>
        </p:nvSpPr>
        <p:spPr>
          <a:xfrm>
            <a:off x="6061974" y="4893327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331911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02CC5-48AC-42DB-9C6D-0C3D84FD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86" y="1258957"/>
            <a:ext cx="8915400" cy="441279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Adaptações em CPUs , entrada de CD-ROM, cabos HDMI e VGA; </a:t>
            </a:r>
          </a:p>
          <a:p>
            <a:endParaRPr lang="pt-BR" dirty="0"/>
          </a:p>
          <a:p>
            <a:r>
              <a:rPr lang="pt-BR" dirty="0"/>
              <a:t> Controle de satisfação de serviços prestados por estagiários da parte técnica da faculdade; </a:t>
            </a:r>
          </a:p>
          <a:p>
            <a:endParaRPr lang="pt-BR" dirty="0"/>
          </a:p>
          <a:p>
            <a:r>
              <a:rPr lang="pt-BR" dirty="0"/>
              <a:t>Inclusão digital para todos os tipos de deficiência, ao site da instituição;</a:t>
            </a:r>
          </a:p>
          <a:p>
            <a:endParaRPr lang="pt-BR" dirty="0"/>
          </a:p>
          <a:p>
            <a:r>
              <a:rPr lang="pt-BR" dirty="0"/>
              <a:t>Melhoria na segurança de fornecimento de senha de acesso ao site, aumento de 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</a:rPr>
              <a:t>caracteres</a:t>
            </a:r>
            <a:r>
              <a:rPr lang="pt-BR" dirty="0"/>
              <a:t> ;</a:t>
            </a:r>
          </a:p>
          <a:p>
            <a:endParaRPr lang="pt-BR" dirty="0"/>
          </a:p>
          <a:p>
            <a:r>
              <a:rPr lang="pt-BR" dirty="0"/>
              <a:t>Surgimento “Portal Amigo” com manual de uso do site interativo e didático;</a:t>
            </a:r>
          </a:p>
          <a:p>
            <a:endParaRPr lang="pt-BR" dirty="0"/>
          </a:p>
          <a:p>
            <a:r>
              <a:rPr lang="pt-BR" dirty="0"/>
              <a:t>“ME AJUDA , fórum”;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7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CBA8C-C59C-4A9F-A80F-A7B568EE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FÓRUM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5254E-672E-4AEB-98A8-B739B86E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Especifico para cada curso, impossibilidade de outros cursos possuírem o acesso;</a:t>
            </a:r>
          </a:p>
          <a:p>
            <a:endParaRPr lang="pt-BR" dirty="0"/>
          </a:p>
          <a:p>
            <a:r>
              <a:rPr lang="pt-BR" dirty="0"/>
              <a:t>Maior interação com outros anos do curso e auxilio de monitoria; </a:t>
            </a:r>
          </a:p>
          <a:p>
            <a:endParaRPr lang="pt-BR" dirty="0"/>
          </a:p>
          <a:p>
            <a:r>
              <a:rPr lang="pt-BR" dirty="0"/>
              <a:t>Baseado em dúvidas e dificuldades , resultando em perguntas	       respostas ;</a:t>
            </a:r>
          </a:p>
          <a:p>
            <a:endParaRPr lang="pt-BR" dirty="0"/>
          </a:p>
          <a:p>
            <a:r>
              <a:rPr lang="pt-BR" dirty="0"/>
              <a:t>Avaliação acerca da resposta dada,            ou           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DA66C8-F2E1-4679-8441-91AE36E48203}"/>
              </a:ext>
            </a:extLst>
          </p:cNvPr>
          <p:cNvSpPr txBox="1"/>
          <p:nvPr/>
        </p:nvSpPr>
        <p:spPr>
          <a:xfrm>
            <a:off x="5700160" y="5287974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267BA4E-C971-4751-B33E-6F4C6258C892}"/>
              </a:ext>
            </a:extLst>
          </p:cNvPr>
          <p:cNvSpPr/>
          <p:nvPr/>
        </p:nvSpPr>
        <p:spPr>
          <a:xfrm>
            <a:off x="10173170" y="4049291"/>
            <a:ext cx="886170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inal de Polegar para Cima">
            <a:extLst>
              <a:ext uri="{FF2B5EF4-FFF2-40B4-BE49-F238E27FC236}">
                <a16:creationId xmlns:a16="http://schemas.microsoft.com/office/drawing/2014/main" id="{E9940B1E-548F-4700-8B4D-3F067F5B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2249" y="4830055"/>
            <a:ext cx="648730" cy="648730"/>
          </a:xfrm>
          <a:prstGeom prst="rect">
            <a:avLst/>
          </a:prstGeom>
        </p:spPr>
      </p:pic>
      <p:pic>
        <p:nvPicPr>
          <p:cNvPr id="10" name="Gráfico 9" descr="Sinal de Polegar para Cima">
            <a:extLst>
              <a:ext uri="{FF2B5EF4-FFF2-40B4-BE49-F238E27FC236}">
                <a16:creationId xmlns:a16="http://schemas.microsoft.com/office/drawing/2014/main" id="{B66CE761-4D58-4813-A015-4A671891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78021" y="4830055"/>
            <a:ext cx="648730" cy="6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9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9288C-23B0-46F4-A52E-216A953B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715" y="664919"/>
            <a:ext cx="8915400" cy="538989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Benefícios sobre a avaliação, quanto mais 		o aluno receber,             e estiver com o selo de           pelo professor ou o responsável da monitoria </a:t>
            </a:r>
          </a:p>
          <a:p>
            <a:pPr marL="0" indent="0">
              <a:buNone/>
            </a:pPr>
            <a:r>
              <a:rPr lang="pt-BR" dirty="0"/>
              <a:t>ao final do semestre, um “prêmio” baseado em desconto de mensalidade ou desconto de eventos da faculdade;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Só depende do acúmulos de acertos; </a:t>
            </a:r>
          </a:p>
          <a:p>
            <a:endParaRPr lang="pt-BR" dirty="0"/>
          </a:p>
          <a:p>
            <a:r>
              <a:rPr lang="pt-BR" dirty="0"/>
              <a:t>Incluindo opções postagem de vídeos, arquivos e anexos para ajuda ; </a:t>
            </a:r>
          </a:p>
          <a:p>
            <a:endParaRPr lang="pt-BR" dirty="0"/>
          </a:p>
          <a:p>
            <a:r>
              <a:rPr lang="pt-BR" dirty="0"/>
              <a:t>Totalmente reescrito, interpretado para mobile e web;</a:t>
            </a:r>
          </a:p>
          <a:p>
            <a:endParaRPr lang="pt-BR" dirty="0"/>
          </a:p>
          <a:p>
            <a:r>
              <a:rPr lang="pt-BR" dirty="0"/>
              <a:t>Sem dificuldades para acesso;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ráfico 3" descr="Sinal de Polegar para Cima">
            <a:extLst>
              <a:ext uri="{FF2B5EF4-FFF2-40B4-BE49-F238E27FC236}">
                <a16:creationId xmlns:a16="http://schemas.microsoft.com/office/drawing/2014/main" id="{039163D9-890F-4E05-A294-7989BCE4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876" y="1200665"/>
            <a:ext cx="648730" cy="648730"/>
          </a:xfrm>
          <a:prstGeom prst="rect">
            <a:avLst/>
          </a:prstGeom>
        </p:spPr>
      </p:pic>
      <p:pic>
        <p:nvPicPr>
          <p:cNvPr id="10" name="Gráfico 9" descr="Marca de seleção">
            <a:extLst>
              <a:ext uri="{FF2B5EF4-FFF2-40B4-BE49-F238E27FC236}">
                <a16:creationId xmlns:a16="http://schemas.microsoft.com/office/drawing/2014/main" id="{524D919F-6121-491A-8E24-48D0F3320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9374" y="1669192"/>
            <a:ext cx="533399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732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1161</TotalTime>
  <Words>785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Cacho</vt:lpstr>
      <vt:lpstr>Relatório referente ao projeto final de melhoria da Instituição</vt:lpstr>
      <vt:lpstr>Problemas </vt:lpstr>
      <vt:lpstr>Apresentação do PowerPoint</vt:lpstr>
      <vt:lpstr>Apresentação do PowerPoint</vt:lpstr>
      <vt:lpstr>Apresentação do PowerPoint</vt:lpstr>
      <vt:lpstr>Soluções</vt:lpstr>
      <vt:lpstr>Apresentação do PowerPoint</vt:lpstr>
      <vt:lpstr>O FÓRUM</vt:lpstr>
      <vt:lpstr>Apresentação do PowerPoint</vt:lpstr>
      <vt:lpstr>Gráfico referente as pesquisas</vt:lpstr>
      <vt:lpstr>Fechamento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Any</dc:creator>
  <cp:lastModifiedBy>Any</cp:lastModifiedBy>
  <cp:revision>22</cp:revision>
  <dcterms:created xsi:type="dcterms:W3CDTF">2018-06-04T13:09:53Z</dcterms:created>
  <dcterms:modified xsi:type="dcterms:W3CDTF">2018-06-05T14:25:07Z</dcterms:modified>
</cp:coreProperties>
</file>