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58" r:id="rId7"/>
    <p:sldId id="268" r:id="rId8"/>
    <p:sldId id="261" r:id="rId9"/>
    <p:sldId id="267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Informativo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Alunos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Favorável ao Fórum</c:v>
                </c:pt>
                <c:pt idx="1">
                  <c:v>Reclamação referente ao hardware</c:v>
                </c:pt>
                <c:pt idx="2">
                  <c:v>Reclamação referente à softwares e redes </c:v>
                </c:pt>
                <c:pt idx="3">
                  <c:v>Reclamação referente à falta de informação aprensentada no site 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6</c:v>
                </c:pt>
                <c:pt idx="1">
                  <c:v>4</c:v>
                </c:pt>
                <c:pt idx="2">
                  <c:v>5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14-4064-91B5-EE4FD92E1610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Docentes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Favorável ao Fórum</c:v>
                </c:pt>
                <c:pt idx="1">
                  <c:v>Reclamação referente ao hardware</c:v>
                </c:pt>
                <c:pt idx="2">
                  <c:v>Reclamação referente à softwares e redes </c:v>
                </c:pt>
                <c:pt idx="3">
                  <c:v>Reclamação referente à falta de informação aprensentada no site 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14-4064-91B5-EE4FD92E1610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Ambos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Favorável ao Fórum</c:v>
                </c:pt>
                <c:pt idx="1">
                  <c:v>Reclamação referente ao hardware</c:v>
                </c:pt>
                <c:pt idx="2">
                  <c:v>Reclamação referente à softwares e redes </c:v>
                </c:pt>
                <c:pt idx="3">
                  <c:v>Reclamação referente à falta de informação aprensentada no site 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9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14-4064-91B5-EE4FD92E16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9996904"/>
        <c:axId val="399126552"/>
      </c:barChart>
      <c:catAx>
        <c:axId val="399996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99126552"/>
        <c:crosses val="autoZero"/>
        <c:auto val="1"/>
        <c:lblAlgn val="ctr"/>
        <c:lblOffset val="100"/>
        <c:noMultiLvlLbl val="0"/>
      </c:catAx>
      <c:valAx>
        <c:axId val="399126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99996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sp.br/agen/?p=1896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A613C-B5E8-46D3-A4A2-F668BA485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958" y="874644"/>
            <a:ext cx="10137912" cy="1537252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Relatório referente ao projeto final de melhoria da Instituição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0CC8E8-954D-486C-A31C-0F9105839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1471" y="2988337"/>
            <a:ext cx="8915399" cy="1126283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Soluções para melhorar o T.I do Uni-FACEF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4CF8CB-1846-4B31-852E-9C8686ABC18B}"/>
              </a:ext>
            </a:extLst>
          </p:cNvPr>
          <p:cNvSpPr txBox="1"/>
          <p:nvPr/>
        </p:nvSpPr>
        <p:spPr>
          <a:xfrm>
            <a:off x="5592418" y="5393635"/>
            <a:ext cx="580445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Ana Laura </a:t>
            </a:r>
            <a:r>
              <a:rPr lang="pt-BR" sz="2500" dirty="0" err="1">
                <a:latin typeface="Arial" panose="020B0604020202020204" pitchFamily="34" charset="0"/>
                <a:cs typeface="Arial" panose="020B0604020202020204" pitchFamily="34" charset="0"/>
              </a:rPr>
              <a:t>Alvino</a:t>
            </a:r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 de Souza</a:t>
            </a:r>
          </a:p>
          <a:p>
            <a:pPr algn="r"/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Bruno Ferreira </a:t>
            </a:r>
            <a:r>
              <a:rPr lang="pt-BR" sz="2500" dirty="0" err="1">
                <a:latin typeface="Arial" panose="020B0604020202020204" pitchFamily="34" charset="0"/>
                <a:cs typeface="Arial" panose="020B0604020202020204" pitchFamily="34" charset="0"/>
              </a:rPr>
              <a:t>Badoco</a:t>
            </a:r>
            <a:endParaRPr lang="pt-BR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Eduardo Cintra dos Santos</a:t>
            </a:r>
          </a:p>
        </p:txBody>
      </p:sp>
    </p:spTree>
    <p:extLst>
      <p:ext uri="{BB962C8B-B14F-4D97-AF65-F5344CB8AC3E}">
        <p14:creationId xmlns:p14="http://schemas.microsoft.com/office/powerpoint/2010/main" val="46385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C2CDA-D010-459D-964D-3F695C1F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Gráfico referente as pesquisas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FD4F65CD-070F-4ECB-BB14-422E058FC5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5051850"/>
              </p:ext>
            </p:extLst>
          </p:nvPr>
        </p:nvGraphicFramePr>
        <p:xfrm>
          <a:off x="1934305" y="1615385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E3B5A391-6901-4467-A376-0FE479D05497}"/>
              </a:ext>
            </a:extLst>
          </p:cNvPr>
          <p:cNvSpPr txBox="1"/>
          <p:nvPr/>
        </p:nvSpPr>
        <p:spPr>
          <a:xfrm>
            <a:off x="5592418" y="5393635"/>
            <a:ext cx="580445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 Laura </a:t>
            </a:r>
            <a:r>
              <a:rPr lang="pt-BR" sz="25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Alvino</a:t>
            </a:r>
            <a:r>
              <a:rPr lang="pt-BR" sz="2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Souza</a:t>
            </a:r>
          </a:p>
          <a:p>
            <a:pPr algn="r"/>
            <a:r>
              <a:rPr lang="pt-BR" sz="2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Bruno Ferreira </a:t>
            </a:r>
            <a:r>
              <a:rPr lang="pt-BR" sz="25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Badoco</a:t>
            </a:r>
            <a:endParaRPr lang="pt-BR" sz="25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BR" sz="2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Eduardo Cintra dos Santos</a:t>
            </a:r>
          </a:p>
        </p:txBody>
      </p:sp>
    </p:spTree>
    <p:extLst>
      <p:ext uri="{BB962C8B-B14F-4D97-AF65-F5344CB8AC3E}">
        <p14:creationId xmlns:p14="http://schemas.microsoft.com/office/powerpoint/2010/main" val="292647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5DC1A-E93B-4749-BE0B-C0FC43B02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Fechamento	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540114-B30B-4AD7-8788-3EDAD8A70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(S/A ENGENHARIA ) , buscou uma evolução para os problemas da faculdade, no qual, já havia dados coletados em outra pesquisa sobre a insatisfação presente à anos acerca da interatividade e falta de informação do site. </a:t>
            </a:r>
          </a:p>
          <a:p>
            <a:r>
              <a:rPr lang="pt-BR" dirty="0"/>
              <a:t>Encontra-se em </a:t>
            </a:r>
            <a:r>
              <a:rPr lang="pt-BR" u="sng" dirty="0">
                <a:hlinkClick r:id="rId2"/>
              </a:rPr>
              <a:t>http://www.usp.br/agen/?p=18961</a:t>
            </a:r>
            <a:endParaRPr lang="pt-BR" u="sng" dirty="0"/>
          </a:p>
          <a:p>
            <a:endParaRPr lang="pt-BR" u="sng" dirty="0"/>
          </a:p>
          <a:p>
            <a:r>
              <a:rPr lang="pt-BR" u="sng" dirty="0"/>
              <a:t>É deixado nota acerca das providências não tomadas à deficientes que deixam de utilizar o site por falta de inclusão para estes.  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45F647F-BA66-4644-9154-BEF0CCB6E0D0}"/>
              </a:ext>
            </a:extLst>
          </p:cNvPr>
          <p:cNvSpPr txBox="1"/>
          <p:nvPr/>
        </p:nvSpPr>
        <p:spPr>
          <a:xfrm>
            <a:off x="5839554" y="4763441"/>
            <a:ext cx="580445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 Laura </a:t>
            </a:r>
            <a:r>
              <a:rPr lang="pt-BR" sz="25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Alvino</a:t>
            </a:r>
            <a:r>
              <a:rPr lang="pt-BR" sz="2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Souza</a:t>
            </a:r>
          </a:p>
          <a:p>
            <a:pPr algn="r"/>
            <a:r>
              <a:rPr lang="pt-BR" sz="2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Bruno Ferreira </a:t>
            </a:r>
            <a:r>
              <a:rPr lang="pt-BR" sz="25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Badoco</a:t>
            </a:r>
            <a:endParaRPr lang="pt-BR" sz="25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BR" sz="2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Eduardo Cintra dos Santos</a:t>
            </a:r>
          </a:p>
        </p:txBody>
      </p:sp>
    </p:spTree>
    <p:extLst>
      <p:ext uri="{BB962C8B-B14F-4D97-AF65-F5344CB8AC3E}">
        <p14:creationId xmlns:p14="http://schemas.microsoft.com/office/powerpoint/2010/main" val="227702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EE306-25A0-4388-9164-34E9B0B76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B18B65-F296-4341-90E0-503EB618D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621" y="1616013"/>
            <a:ext cx="8915400" cy="3777622"/>
          </a:xfrm>
        </p:spPr>
        <p:txBody>
          <a:bodyPr/>
          <a:lstStyle/>
          <a:p>
            <a:r>
              <a:rPr lang="pt-BR" dirty="0"/>
              <a:t>De acordo as pesquisas feitas em campo, com as entrevistas de alunos e docentes da faculdade, a empresa (S/A ENGENHARIA) propôs como uma </a:t>
            </a:r>
            <a:r>
              <a:rPr lang="pt-BR" dirty="0">
                <a:solidFill>
                  <a:schemeClr val="tx1"/>
                </a:solidFill>
              </a:rPr>
              <a:t>ideia base </a:t>
            </a:r>
            <a:r>
              <a:rPr lang="pt-BR" dirty="0"/>
              <a:t>a versão de melhoria de software em rede pertencente a universidade ;</a:t>
            </a:r>
          </a:p>
          <a:p>
            <a:endParaRPr lang="pt-BR" b="1" i="1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Foi levantado problemas em software, hardware , IHC entre alunos com o portal da faculdade e professores com o mesmo, notado também a repetição entre registros online e impressões;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54CEA7-6698-4186-A0B0-21A358910539}"/>
              </a:ext>
            </a:extLst>
          </p:cNvPr>
          <p:cNvSpPr txBox="1"/>
          <p:nvPr/>
        </p:nvSpPr>
        <p:spPr>
          <a:xfrm>
            <a:off x="5592418" y="5393635"/>
            <a:ext cx="580445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 Laura </a:t>
            </a:r>
            <a:r>
              <a:rPr lang="pt-BR" sz="25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Alvino</a:t>
            </a:r>
            <a:r>
              <a:rPr lang="pt-BR" sz="2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Souza</a:t>
            </a:r>
          </a:p>
          <a:p>
            <a:pPr algn="r"/>
            <a:r>
              <a:rPr lang="pt-BR" sz="2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Bruno Ferreira </a:t>
            </a:r>
            <a:r>
              <a:rPr lang="pt-BR" sz="25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Badoco</a:t>
            </a:r>
            <a:endParaRPr lang="pt-BR" sz="25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BR" sz="2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Eduardo Cintra dos Santos</a:t>
            </a:r>
          </a:p>
        </p:txBody>
      </p:sp>
    </p:spTree>
    <p:extLst>
      <p:ext uri="{BB962C8B-B14F-4D97-AF65-F5344CB8AC3E}">
        <p14:creationId xmlns:p14="http://schemas.microsoft.com/office/powerpoint/2010/main" val="2020319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4EBB8C-6E16-4895-9DEF-282CC3537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4899" y="1060174"/>
            <a:ext cx="8915400" cy="5181599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Entre professores e alunos, é o hardware oferecido pela instituição, muitas vezes </a:t>
            </a:r>
            <a:r>
              <a:rPr lang="pt-BR" b="1" dirty="0">
                <a:solidFill>
                  <a:srgbClr val="FF0000"/>
                </a:solidFill>
              </a:rPr>
              <a:t>não possui entrada de CD-ROM</a:t>
            </a:r>
            <a:r>
              <a:rPr lang="pt-BR" dirty="0"/>
              <a:t>, que muitos professores e alunos usam, devido a falha com pen-drives danificados e perdidos por vírus dentro dos aparelhos da faculdade;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Entrada e acesso a rede de WI-FI e Portal (AVA e Web) precário, não possui a opção </a:t>
            </a:r>
            <a:r>
              <a:rPr lang="pt-BR" b="1" dirty="0">
                <a:solidFill>
                  <a:srgbClr val="FF0000"/>
                </a:solidFill>
              </a:rPr>
              <a:t>“Lembrar usuário”, </a:t>
            </a:r>
            <a:r>
              <a:rPr lang="pt-BR" dirty="0"/>
              <a:t>considerado repetitivo e cansativo toda vez que o sistema cai ou WI-FI é desconectado;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Sistema lento em software, para identificação de usuário ao manusear algum aparelho da informática e rede WI-FI sobrecarregada, prejudicando alunos que queiram fazer trabalho e pesquisas para inicio imediato, perdendo tempo na espera que poderia ser transformado em “produção”;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569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FAB903-5A32-4A40-A0E7-28713EA79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8151" y="940904"/>
            <a:ext cx="8915400" cy="4876799"/>
          </a:xfrm>
        </p:spPr>
        <p:txBody>
          <a:bodyPr>
            <a:normAutofit/>
          </a:bodyPr>
          <a:lstStyle/>
          <a:p>
            <a:r>
              <a:rPr lang="pt-BR" dirty="0"/>
              <a:t>Dificuldade de apresentação de trabalhos, resultado do problema de apresentação por notebook, sem acesso por cabo VGA, HDMI, </a:t>
            </a:r>
            <a:r>
              <a:rPr lang="pt-BR" dirty="0" err="1"/>
              <a:t>etc</a:t>
            </a:r>
            <a:r>
              <a:rPr lang="pt-BR" dirty="0"/>
              <a:t>;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registro online de presença, mencionado por docentes, e ao final de mês o registro ser novamente feito, porém impresso e manual, critica a sustentabilidade, que é necessário ser, promovendo exemplo para as demais outras instituições;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falha com aluno entre o aplicativo móvel ou web da universidade, um sistema didático, interativo e explicativo, precário, falta uma IHC melhorada;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9153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D0421D-2B56-4DAE-BB1E-DFEFDDDD3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8070" y="1113182"/>
            <a:ext cx="9119221" cy="4518991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Falta de softwares necessários para o uso de determinados cursos que faltam em computadores acadêmicos, destaque alguns possuem outros não. </a:t>
            </a:r>
            <a:r>
              <a:rPr lang="pt-BR" b="1" dirty="0">
                <a:solidFill>
                  <a:srgbClr val="FF0000"/>
                </a:solidFill>
              </a:rPr>
              <a:t>Por que não, todos? ;</a:t>
            </a:r>
          </a:p>
          <a:p>
            <a:endParaRPr lang="pt-BR" b="1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Dificuldade de aprendizagem com lousas de giz , possivelmente lousas digitais, auxilio também na Medicina, para o ensino com maiores detalhes;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Sem acesso a artigos de anos passados do curso;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b="1" dirty="0">
                <a:solidFill>
                  <a:srgbClr val="FF0000"/>
                </a:solidFill>
              </a:rPr>
              <a:t>Falta de informação sobre como usar o site, há módulos que existem e não são explorados por falta de conhecimento e explicação;</a:t>
            </a:r>
          </a:p>
          <a:p>
            <a:endParaRPr lang="pt-BR" b="1" dirty="0">
              <a:solidFill>
                <a:srgbClr val="FF0000"/>
              </a:solidFill>
            </a:endParaRPr>
          </a:p>
          <a:p>
            <a:r>
              <a:rPr lang="pt-BR" b="1" dirty="0">
                <a:solidFill>
                  <a:srgbClr val="FF0000"/>
                </a:solidFill>
              </a:rPr>
              <a:t>O site não apresenta inclusão para pessoas deficientes e com problemas de cores (Daltonismo) ;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397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BAA9B-8E38-4BDE-843F-F0F439020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2F5009-F4FD-4388-AC64-796188848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proposta para alunos, </a:t>
            </a:r>
            <a:r>
              <a:rPr lang="pt-BR" b="1" i="1" dirty="0">
                <a:solidFill>
                  <a:srgbClr val="FF0000"/>
                </a:solidFill>
              </a:rPr>
              <a:t>um Fórum , </a:t>
            </a:r>
            <a:r>
              <a:rPr lang="pt-BR" dirty="0">
                <a:solidFill>
                  <a:schemeClr val="tx1"/>
                </a:solidFill>
              </a:rPr>
              <a:t>e para docentes da instituição a abertura do fórum para ajudar os alunos com os problemas apresentados dentro do site;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Solução entre o problema da coordenação e docente, possibilidade de controle </a:t>
            </a:r>
            <a:r>
              <a:rPr lang="pt-BR" i="1" dirty="0">
                <a:solidFill>
                  <a:schemeClr val="accent2">
                    <a:lumMod val="75000"/>
                  </a:schemeClr>
                </a:solidFill>
              </a:rPr>
              <a:t>via online , </a:t>
            </a:r>
            <a:r>
              <a:rPr lang="pt-BR" dirty="0">
                <a:solidFill>
                  <a:schemeClr val="tx1"/>
                </a:solidFill>
              </a:rPr>
              <a:t>de listas de presença, excluindo a ação de impressão sem necessidade de uso demasiado de folhas; </a:t>
            </a:r>
          </a:p>
          <a:p>
            <a:endParaRPr lang="pt-BR" i="1" dirty="0">
              <a:solidFill>
                <a:schemeClr val="tx1"/>
              </a:solidFill>
            </a:endParaRPr>
          </a:p>
          <a:p>
            <a:r>
              <a:rPr lang="pt-BR" i="1" dirty="0">
                <a:solidFill>
                  <a:schemeClr val="tx1"/>
                </a:solidFill>
              </a:rPr>
              <a:t>M</a:t>
            </a:r>
            <a:r>
              <a:rPr lang="pt-BR" dirty="0">
                <a:solidFill>
                  <a:schemeClr val="tx1"/>
                </a:solidFill>
              </a:rPr>
              <a:t>aior controle de segurança em </a:t>
            </a:r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MALWARES, </a:t>
            </a:r>
            <a:r>
              <a:rPr lang="pt-BR" dirty="0">
                <a:solidFill>
                  <a:schemeClr val="tx1"/>
                </a:solidFill>
              </a:rPr>
              <a:t>presente no uso de computadores de professores e alunos, quinzenalmente uma formatação e varredura; </a:t>
            </a:r>
          </a:p>
        </p:txBody>
      </p:sp>
    </p:spTree>
    <p:extLst>
      <p:ext uri="{BB962C8B-B14F-4D97-AF65-F5344CB8AC3E}">
        <p14:creationId xmlns:p14="http://schemas.microsoft.com/office/powerpoint/2010/main" val="3319117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502CC5-48AC-42DB-9C6D-0C3D84FDC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386" y="1258957"/>
            <a:ext cx="8915400" cy="4412794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Adaptações em CPUs , entrada de CD-ROM, cabos HDMI e VGA; </a:t>
            </a:r>
          </a:p>
          <a:p>
            <a:endParaRPr lang="pt-BR" dirty="0"/>
          </a:p>
          <a:p>
            <a:r>
              <a:rPr lang="pt-BR" dirty="0"/>
              <a:t> Controle de satisfação de serviços prestados por estagiários da parte técnica da faculdade; </a:t>
            </a:r>
          </a:p>
          <a:p>
            <a:endParaRPr lang="pt-BR" dirty="0"/>
          </a:p>
          <a:p>
            <a:r>
              <a:rPr lang="pt-BR" dirty="0"/>
              <a:t>Inclusão digital para todos os tipos de deficiência, ao site da instituição;</a:t>
            </a:r>
          </a:p>
          <a:p>
            <a:endParaRPr lang="pt-BR" dirty="0"/>
          </a:p>
          <a:p>
            <a:r>
              <a:rPr lang="pt-BR" dirty="0"/>
              <a:t>Melhoria na segurança de fornecimento de senha de acesso ao site, aumento de </a:t>
            </a:r>
            <a:r>
              <a:rPr lang="pt-BR" sz="1600" i="1" dirty="0">
                <a:solidFill>
                  <a:schemeClr val="accent5">
                    <a:lumMod val="75000"/>
                  </a:schemeClr>
                </a:solidFill>
              </a:rPr>
              <a:t>caracteres</a:t>
            </a:r>
            <a:r>
              <a:rPr lang="pt-BR" dirty="0"/>
              <a:t> ;</a:t>
            </a:r>
          </a:p>
          <a:p>
            <a:endParaRPr lang="pt-BR" dirty="0"/>
          </a:p>
          <a:p>
            <a:r>
              <a:rPr lang="pt-BR" dirty="0"/>
              <a:t>Surgimento “Portal Amigo” com manual de uso do site interativo e didático;</a:t>
            </a:r>
          </a:p>
          <a:p>
            <a:endParaRPr lang="pt-BR" dirty="0"/>
          </a:p>
          <a:p>
            <a:r>
              <a:rPr lang="pt-BR" dirty="0"/>
              <a:t>“ME AJUDA , fórum”; 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870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CBA8C-C59C-4A9F-A80F-A7B568EE9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FÓRUM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65254E-672E-4AEB-98A8-B739B86EB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Especifico para cada curso, impossibilidade de outros cursos possuírem o acesso;</a:t>
            </a:r>
          </a:p>
          <a:p>
            <a:endParaRPr lang="pt-BR" dirty="0"/>
          </a:p>
          <a:p>
            <a:r>
              <a:rPr lang="pt-BR" dirty="0"/>
              <a:t>Maior interação com outros anos do curso e auxilio de monitoria; </a:t>
            </a:r>
          </a:p>
          <a:p>
            <a:endParaRPr lang="pt-BR" dirty="0"/>
          </a:p>
          <a:p>
            <a:r>
              <a:rPr lang="pt-BR" dirty="0"/>
              <a:t>Baseado em dúvidas e dificuldades , resultando em perguntas	       respostas ;</a:t>
            </a:r>
          </a:p>
          <a:p>
            <a:endParaRPr lang="pt-BR" dirty="0"/>
          </a:p>
          <a:p>
            <a:r>
              <a:rPr lang="pt-BR" dirty="0"/>
              <a:t>Avaliação acerca da resposta dada,            ou           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BDA66C8-F2E1-4679-8441-91AE36E48203}"/>
              </a:ext>
            </a:extLst>
          </p:cNvPr>
          <p:cNvSpPr txBox="1"/>
          <p:nvPr/>
        </p:nvSpPr>
        <p:spPr>
          <a:xfrm>
            <a:off x="5700160" y="5287974"/>
            <a:ext cx="580445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 Laura </a:t>
            </a:r>
            <a:r>
              <a:rPr lang="pt-BR" sz="25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Alvino</a:t>
            </a:r>
            <a:r>
              <a:rPr lang="pt-BR" sz="2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Souza</a:t>
            </a:r>
          </a:p>
          <a:p>
            <a:pPr algn="r"/>
            <a:r>
              <a:rPr lang="pt-BR" sz="2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Bruno Ferreira </a:t>
            </a:r>
            <a:r>
              <a:rPr lang="pt-BR" sz="25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Badoco</a:t>
            </a:r>
            <a:endParaRPr lang="pt-BR" sz="25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BR" sz="2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Eduardo Cintra dos Santos</a:t>
            </a:r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2267BA4E-C971-4751-B33E-6F4C6258C892}"/>
              </a:ext>
            </a:extLst>
          </p:cNvPr>
          <p:cNvSpPr/>
          <p:nvPr/>
        </p:nvSpPr>
        <p:spPr>
          <a:xfrm>
            <a:off x="10173170" y="4049291"/>
            <a:ext cx="886170" cy="23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 descr="Sinal de Polegar para Cima">
            <a:extLst>
              <a:ext uri="{FF2B5EF4-FFF2-40B4-BE49-F238E27FC236}">
                <a16:creationId xmlns:a16="http://schemas.microsoft.com/office/drawing/2014/main" id="{E9940B1E-548F-4700-8B4D-3F067F5B5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2249" y="4830055"/>
            <a:ext cx="648730" cy="648730"/>
          </a:xfrm>
          <a:prstGeom prst="rect">
            <a:avLst/>
          </a:prstGeom>
        </p:spPr>
      </p:pic>
      <p:pic>
        <p:nvPicPr>
          <p:cNvPr id="10" name="Gráfico 9" descr="Sinal de Polegar para Cima">
            <a:extLst>
              <a:ext uri="{FF2B5EF4-FFF2-40B4-BE49-F238E27FC236}">
                <a16:creationId xmlns:a16="http://schemas.microsoft.com/office/drawing/2014/main" id="{B66CE761-4D58-4813-A015-4A671891F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8278021" y="4830055"/>
            <a:ext cx="648730" cy="64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890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F9288C-23B0-46F4-A52E-216A953BC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2715" y="664919"/>
            <a:ext cx="8915400" cy="5389892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Benefícios sobre a avaliação, quanto mais 		o aluno receber,             e estiver com o selo de           pelo professor ou o responsável da monitoria </a:t>
            </a:r>
          </a:p>
          <a:p>
            <a:pPr marL="0" indent="0">
              <a:buNone/>
            </a:pPr>
            <a:r>
              <a:rPr lang="pt-BR" dirty="0"/>
              <a:t>ao final do semestre, um “prêmio” baseado em desconto de mensalidade ou desconto de eventos da faculdade;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Só depende do acúmulos de acertos; </a:t>
            </a:r>
          </a:p>
          <a:p>
            <a:endParaRPr lang="pt-BR" dirty="0"/>
          </a:p>
          <a:p>
            <a:r>
              <a:rPr lang="pt-BR" dirty="0"/>
              <a:t>Incluindo opções postagem de vídeos, arquivos e anexos para ajuda ; </a:t>
            </a:r>
          </a:p>
          <a:p>
            <a:endParaRPr lang="pt-BR" dirty="0"/>
          </a:p>
          <a:p>
            <a:r>
              <a:rPr lang="pt-BR" dirty="0"/>
              <a:t>Totalmente reescrito, interpretado para mobile e web;</a:t>
            </a:r>
          </a:p>
          <a:p>
            <a:endParaRPr lang="pt-BR" dirty="0"/>
          </a:p>
          <a:p>
            <a:r>
              <a:rPr lang="pt-BR" dirty="0"/>
              <a:t>Sem dificuldades para acesso; 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Gráfico 3" descr="Sinal de Polegar para Cima">
            <a:extLst>
              <a:ext uri="{FF2B5EF4-FFF2-40B4-BE49-F238E27FC236}">
                <a16:creationId xmlns:a16="http://schemas.microsoft.com/office/drawing/2014/main" id="{039163D9-890F-4E05-A294-7989BCE4E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88876" y="1200665"/>
            <a:ext cx="648730" cy="648730"/>
          </a:xfrm>
          <a:prstGeom prst="rect">
            <a:avLst/>
          </a:prstGeom>
        </p:spPr>
      </p:pic>
      <p:pic>
        <p:nvPicPr>
          <p:cNvPr id="10" name="Gráfico 9" descr="Marca de seleção">
            <a:extLst>
              <a:ext uri="{FF2B5EF4-FFF2-40B4-BE49-F238E27FC236}">
                <a16:creationId xmlns:a16="http://schemas.microsoft.com/office/drawing/2014/main" id="{524D919F-6121-491A-8E24-48D0F33202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89374" y="1669192"/>
            <a:ext cx="533399" cy="53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47324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1268</TotalTime>
  <Words>773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Cacho</vt:lpstr>
      <vt:lpstr>Relatório referente ao projeto final de melhoria da Instituição</vt:lpstr>
      <vt:lpstr>Problemas </vt:lpstr>
      <vt:lpstr>Apresentação do PowerPoint</vt:lpstr>
      <vt:lpstr>Apresentação do PowerPoint</vt:lpstr>
      <vt:lpstr>Apresentação do PowerPoint</vt:lpstr>
      <vt:lpstr>Soluções</vt:lpstr>
      <vt:lpstr>Apresentação do PowerPoint</vt:lpstr>
      <vt:lpstr>O FÓRUM</vt:lpstr>
      <vt:lpstr>Apresentação do PowerPoint</vt:lpstr>
      <vt:lpstr>Gráfico referente as pesquisas</vt:lpstr>
      <vt:lpstr>Fechamento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Any</dc:creator>
  <cp:lastModifiedBy>Any</cp:lastModifiedBy>
  <cp:revision>24</cp:revision>
  <dcterms:created xsi:type="dcterms:W3CDTF">2018-06-04T13:09:53Z</dcterms:created>
  <dcterms:modified xsi:type="dcterms:W3CDTF">2018-06-06T01:12:13Z</dcterms:modified>
</cp:coreProperties>
</file>