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4" r:id="rId4"/>
    <p:sldId id="263" r:id="rId5"/>
    <p:sldId id="265" r:id="rId6"/>
    <p:sldId id="257" r:id="rId7"/>
    <p:sldId id="258" r:id="rId8"/>
    <p:sldId id="259" r:id="rId9"/>
    <p:sldId id="260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O(n^3)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1.5</c:v>
                </c:pt>
                <c:pt idx="2">
                  <c:v>2</c:v>
                </c:pt>
                <c:pt idx="3">
                  <c:v>2.5</c:v>
                </c:pt>
                <c:pt idx="4">
                  <c:v>3</c:v>
                </c:pt>
                <c:pt idx="5">
                  <c:v>3.5</c:v>
                </c:pt>
                <c:pt idx="6">
                  <c:v>4</c:v>
                </c:pt>
                <c:pt idx="7">
                  <c:v>4.5</c:v>
                </c:pt>
                <c:pt idx="8">
                  <c:v>5</c:v>
                </c:pt>
                <c:pt idx="9">
                  <c:v>5.5</c:v>
                </c:pt>
                <c:pt idx="10">
                  <c:v>6</c:v>
                </c:pt>
                <c:pt idx="11">
                  <c:v>6.5</c:v>
                </c:pt>
                <c:pt idx="12">
                  <c:v>7</c:v>
                </c:pt>
                <c:pt idx="13">
                  <c:v>7.5</c:v>
                </c:pt>
              </c:numCache>
            </c:num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</c:v>
                </c:pt>
                <c:pt idx="1">
                  <c:v>3.375</c:v>
                </c:pt>
                <c:pt idx="2">
                  <c:v>8</c:v>
                </c:pt>
                <c:pt idx="3">
                  <c:v>15.625</c:v>
                </c:pt>
                <c:pt idx="4">
                  <c:v>27</c:v>
                </c:pt>
                <c:pt idx="5">
                  <c:v>42.875</c:v>
                </c:pt>
                <c:pt idx="6">
                  <c:v>64</c:v>
                </c:pt>
                <c:pt idx="7">
                  <c:v>91.125</c:v>
                </c:pt>
                <c:pt idx="8">
                  <c:v>125</c:v>
                </c:pt>
                <c:pt idx="9">
                  <c:v>166.375</c:v>
                </c:pt>
                <c:pt idx="10">
                  <c:v>216</c:v>
                </c:pt>
                <c:pt idx="11">
                  <c:v>274.625</c:v>
                </c:pt>
                <c:pt idx="12">
                  <c:v>343</c:v>
                </c:pt>
                <c:pt idx="13">
                  <c:v>421.875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45-453B-B0D5-C45D0A9E3D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O(n^3log n)</c:v>
                </c:pt>
              </c:strCache>
            </c:strRef>
          </c:tx>
          <c:spPr>
            <a:ln w="34925" cap="rnd">
              <a:solidFill>
                <a:srgbClr val="00B0F0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1.5</c:v>
                </c:pt>
                <c:pt idx="2">
                  <c:v>2</c:v>
                </c:pt>
                <c:pt idx="3">
                  <c:v>2.5</c:v>
                </c:pt>
                <c:pt idx="4">
                  <c:v>3</c:v>
                </c:pt>
                <c:pt idx="5">
                  <c:v>3.5</c:v>
                </c:pt>
                <c:pt idx="6">
                  <c:v>4</c:v>
                </c:pt>
                <c:pt idx="7">
                  <c:v>4.5</c:v>
                </c:pt>
                <c:pt idx="8">
                  <c:v>5</c:v>
                </c:pt>
                <c:pt idx="9">
                  <c:v>5.5</c:v>
                </c:pt>
                <c:pt idx="10">
                  <c:v>6</c:v>
                </c:pt>
                <c:pt idx="11">
                  <c:v>6.5</c:v>
                </c:pt>
                <c:pt idx="12">
                  <c:v>7</c:v>
                </c:pt>
                <c:pt idx="13">
                  <c:v>7.5</c:v>
                </c:pt>
              </c:numCache>
            </c:num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0</c:v>
                </c:pt>
                <c:pt idx="1">
                  <c:v>1.9742484399339022</c:v>
                </c:pt>
                <c:pt idx="2">
                  <c:v>8</c:v>
                </c:pt>
                <c:pt idx="3">
                  <c:v>20.655126482615039</c:v>
                </c:pt>
                <c:pt idx="4">
                  <c:v>42.793987519471223</c:v>
                </c:pt>
                <c:pt idx="5">
                  <c:v>77.490342283219775</c:v>
                </c:pt>
                <c:pt idx="6">
                  <c:v>128</c:v>
                </c:pt>
                <c:pt idx="7">
                  <c:v>197.73441575643074</c:v>
                </c:pt>
                <c:pt idx="8">
                  <c:v>290.24101186092025</c:v>
                </c:pt>
                <c:pt idx="9">
                  <c:v>409.18793555078037</c:v>
                </c:pt>
                <c:pt idx="10">
                  <c:v>558.35190015576973</c:v>
                </c:pt>
                <c:pt idx="11">
                  <c:v>741.60825759449745</c:v>
                </c:pt>
                <c:pt idx="12">
                  <c:v>962.9227382657582</c:v>
                </c:pt>
                <c:pt idx="13">
                  <c:v>1226.3444700223438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45-453B-B0D5-C45D0A9E3DD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O(n^2 *log n)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1.5</c:v>
                </c:pt>
                <c:pt idx="2">
                  <c:v>2</c:v>
                </c:pt>
                <c:pt idx="3">
                  <c:v>2.5</c:v>
                </c:pt>
                <c:pt idx="4">
                  <c:v>3</c:v>
                </c:pt>
                <c:pt idx="5">
                  <c:v>3.5</c:v>
                </c:pt>
                <c:pt idx="6">
                  <c:v>4</c:v>
                </c:pt>
                <c:pt idx="7">
                  <c:v>4.5</c:v>
                </c:pt>
                <c:pt idx="8">
                  <c:v>5</c:v>
                </c:pt>
                <c:pt idx="9">
                  <c:v>5.5</c:v>
                </c:pt>
                <c:pt idx="10">
                  <c:v>6</c:v>
                </c:pt>
                <c:pt idx="11">
                  <c:v>6.5</c:v>
                </c:pt>
                <c:pt idx="12">
                  <c:v>7</c:v>
                </c:pt>
                <c:pt idx="13">
                  <c:v>7.5</c:v>
                </c:pt>
              </c:numCache>
            </c:num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0</c:v>
                </c:pt>
                <c:pt idx="1">
                  <c:v>1.3161656266226014</c:v>
                </c:pt>
                <c:pt idx="2">
                  <c:v>4</c:v>
                </c:pt>
                <c:pt idx="3">
                  <c:v>8.2620505930460144</c:v>
                </c:pt>
                <c:pt idx="4">
                  <c:v>14.264662506490406</c:v>
                </c:pt>
                <c:pt idx="5">
                  <c:v>22.140097795205651</c:v>
                </c:pt>
                <c:pt idx="6">
                  <c:v>32</c:v>
                </c:pt>
                <c:pt idx="7">
                  <c:v>43.940981279206831</c:v>
                </c:pt>
                <c:pt idx="8">
                  <c:v>58.048202372184058</c:v>
                </c:pt>
                <c:pt idx="9">
                  <c:v>74.397806463778238</c:v>
                </c:pt>
                <c:pt idx="10">
                  <c:v>93.058650025961612</c:v>
                </c:pt>
                <c:pt idx="11">
                  <c:v>114.09357809146114</c:v>
                </c:pt>
                <c:pt idx="12">
                  <c:v>137.56039118082259</c:v>
                </c:pt>
                <c:pt idx="13">
                  <c:v>163.51259600297917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45-453B-B0D5-C45D0A9E3D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414303"/>
        <c:axId val="2003991263"/>
      </c:lineChart>
      <c:catAx>
        <c:axId val="51414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3991263"/>
        <c:crosses val="autoZero"/>
        <c:auto val="1"/>
        <c:lblAlgn val="ctr"/>
        <c:lblOffset val="100"/>
        <c:noMultiLvlLbl val="0"/>
      </c:catAx>
      <c:valAx>
        <c:axId val="200399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14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D26C967-065C-4D3E-9EBC-EE0D4EC7500A}" type="datetimeFigureOut">
              <a:rPr lang="en-US" smtClean="0"/>
              <a:t>02-Dec-20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C0CDEE1-3B28-477F-B2DD-907A30C18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38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C967-065C-4D3E-9EBC-EE0D4EC7500A}" type="datetimeFigureOut">
              <a:rPr lang="en-US" smtClean="0"/>
              <a:t>02-Dec-20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DEE1-3B28-477F-B2DD-907A30C18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5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C967-065C-4D3E-9EBC-EE0D4EC7500A}" type="datetimeFigureOut">
              <a:rPr lang="en-US" smtClean="0"/>
              <a:t>02-Dec-20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DEE1-3B28-477F-B2DD-907A30C18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73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C967-065C-4D3E-9EBC-EE0D4EC7500A}" type="datetimeFigureOut">
              <a:rPr lang="en-US" smtClean="0"/>
              <a:t>02-Dec-20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DEE1-3B28-477F-B2DD-907A30C18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07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C967-065C-4D3E-9EBC-EE0D4EC7500A}" type="datetimeFigureOut">
              <a:rPr lang="en-US" smtClean="0"/>
              <a:t>02-Dec-20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DEE1-3B28-477F-B2DD-907A30C18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74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C967-065C-4D3E-9EBC-EE0D4EC7500A}" type="datetimeFigureOut">
              <a:rPr lang="en-US" smtClean="0"/>
              <a:t>02-Dec-20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DEE1-3B28-477F-B2DD-907A30C18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965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C967-065C-4D3E-9EBC-EE0D4EC7500A}" type="datetimeFigureOut">
              <a:rPr lang="en-US" smtClean="0"/>
              <a:t>02-Dec-20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DEE1-3B28-477F-B2DD-907A30C18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35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D26C967-065C-4D3E-9EBC-EE0D4EC7500A}" type="datetimeFigureOut">
              <a:rPr lang="en-US" smtClean="0"/>
              <a:t>02-Dec-20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DEE1-3B28-477F-B2DD-907A30C18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20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D26C967-065C-4D3E-9EBC-EE0D4EC7500A}" type="datetimeFigureOut">
              <a:rPr lang="en-US" smtClean="0"/>
              <a:t>02-Dec-20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DEE1-3B28-477F-B2DD-907A30C18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4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C967-065C-4D3E-9EBC-EE0D4EC7500A}" type="datetimeFigureOut">
              <a:rPr lang="en-US" smtClean="0"/>
              <a:t>02-Dec-20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DEE1-3B28-477F-B2DD-907A30C18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5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C967-065C-4D3E-9EBC-EE0D4EC7500A}" type="datetimeFigureOut">
              <a:rPr lang="en-US" smtClean="0"/>
              <a:t>02-Dec-20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DEE1-3B28-477F-B2DD-907A30C18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5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C967-065C-4D3E-9EBC-EE0D4EC7500A}" type="datetimeFigureOut">
              <a:rPr lang="en-US" smtClean="0"/>
              <a:t>02-Dec-20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DEE1-3B28-477F-B2DD-907A30C18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1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C967-065C-4D3E-9EBC-EE0D4EC7500A}" type="datetimeFigureOut">
              <a:rPr lang="en-US" smtClean="0"/>
              <a:t>02-Dec-20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DEE1-3B28-477F-B2DD-907A30C18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19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C967-065C-4D3E-9EBC-EE0D4EC7500A}" type="datetimeFigureOut">
              <a:rPr lang="en-US" smtClean="0"/>
              <a:t>02-Dec-20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DEE1-3B28-477F-B2DD-907A30C18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C967-065C-4D3E-9EBC-EE0D4EC7500A}" type="datetimeFigureOut">
              <a:rPr lang="en-US" smtClean="0"/>
              <a:t>02-Dec-20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DEE1-3B28-477F-B2DD-907A30C18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7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C967-065C-4D3E-9EBC-EE0D4EC7500A}" type="datetimeFigureOut">
              <a:rPr lang="en-US" smtClean="0"/>
              <a:t>02-Dec-20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DEE1-3B28-477F-B2DD-907A30C18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3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C967-065C-4D3E-9EBC-EE0D4EC7500A}" type="datetimeFigureOut">
              <a:rPr lang="en-US" smtClean="0"/>
              <a:t>02-Dec-20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DEE1-3B28-477F-B2DD-907A30C18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31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D26C967-065C-4D3E-9EBC-EE0D4EC7500A}" type="datetimeFigureOut">
              <a:rPr lang="en-US" smtClean="0"/>
              <a:t>02-Dec-20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C0CDEE1-3B28-477F-B2DD-907A30C18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71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Johnson%27s_algorith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F4C6B6-117E-488A-BDA7-9FBAC3017426}"/>
              </a:ext>
            </a:extLst>
          </p:cNvPr>
          <p:cNvSpPr txBox="1"/>
          <p:nvPr/>
        </p:nvSpPr>
        <p:spPr>
          <a:xfrm>
            <a:off x="1337310" y="1562986"/>
            <a:ext cx="92354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>
                <a:solidFill>
                  <a:schemeClr val="bg1"/>
                </a:solidFill>
              </a:rPr>
              <a:t>Johnson Algoritm</a:t>
            </a:r>
          </a:p>
          <a:p>
            <a:endParaRPr lang="ro-RO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APSP – ”All Pairs Shortest Paths”</a:t>
            </a:r>
          </a:p>
        </p:txBody>
      </p:sp>
    </p:spTree>
    <p:extLst>
      <p:ext uri="{BB962C8B-B14F-4D97-AF65-F5344CB8AC3E}">
        <p14:creationId xmlns:p14="http://schemas.microsoft.com/office/powerpoint/2010/main" val="1362781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FB7BE-FEED-48CD-B519-03AAACB3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Analiza complexității:</a:t>
            </a:r>
            <a:br>
              <a:rPr lang="en-US" sz="3600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983C6A-547B-40BE-A332-6440AAFD99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endParaRPr lang="en-US" sz="2000" dirty="0"/>
              </a:p>
              <a:p>
                <a:r>
                  <a:rPr lang="en-US" sz="2000" dirty="0"/>
                  <a:t>crearea lui G’ O(n) </a:t>
                </a:r>
              </a:p>
              <a:p>
                <a:r>
                  <a:rPr lang="en-US" sz="2000" dirty="0"/>
                  <a:t>Apel Bellman-Ford:  O(m∙n)</a:t>
                </a:r>
              </a:p>
              <a:p>
                <a:r>
                  <a:rPr lang="en-US" sz="2000" dirty="0"/>
                  <a:t>Recalcularea costurilor  O(m)</a:t>
                </a:r>
              </a:p>
              <a:p>
                <a:r>
                  <a:rPr lang="en-US" sz="2000" dirty="0"/>
                  <a:t>N apeluri Dijkstra 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/>
                    </m:sSup>
                    <m:r>
                      <a:rPr lang="pt-BR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∙log n)</a:t>
                </a:r>
              </a:p>
              <a:p>
                <a:r>
                  <a:rPr lang="en-US" sz="2000" dirty="0"/>
                  <a:t>Recalcularea </a:t>
                </a:r>
                <a:r>
                  <a:rPr lang="en-US" sz="2000" dirty="0" err="1"/>
                  <a:t>costurilor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minime</a:t>
                </a:r>
                <a:r>
                  <a:rPr lang="en-US" sz="2000" dirty="0"/>
                  <a:t> 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t-BR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Total : O(m ∙n ∙log 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983C6A-547B-40BE-A332-6440AAFD99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934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AB8E-4B39-4B43-A3C9-DADD2197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EACE1BA-81A5-4874-A406-C2C48EEA33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8840874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6170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1B9117-074C-4E8F-8E18-FE75746999DA}"/>
              </a:ext>
            </a:extLst>
          </p:cNvPr>
          <p:cNvSpPr txBox="1"/>
          <p:nvPr/>
        </p:nvSpPr>
        <p:spPr>
          <a:xfrm>
            <a:off x="2646218" y="2992582"/>
            <a:ext cx="7079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noProof="1"/>
              <a:t>Din graficul anterior se observa ca algoritmul Johnson est</a:t>
            </a:r>
            <a:r>
              <a:rPr lang="en-US" noProof="1"/>
              <a:t>e</a:t>
            </a:r>
            <a:r>
              <a:rPr lang="ro-RO" noProof="1"/>
              <a:t> mult mai rapid decat Roy Floy pentru arbori rari, pe  cand la arbori desi are o complexitate mai mare</a:t>
            </a:r>
            <a:r>
              <a:rPr lang="en-US" noProof="1"/>
              <a:t>.</a:t>
            </a:r>
            <a:endParaRPr lang="ro-RO" noProof="1"/>
          </a:p>
        </p:txBody>
      </p:sp>
    </p:spTree>
    <p:extLst>
      <p:ext uri="{BB962C8B-B14F-4D97-AF65-F5344CB8AC3E}">
        <p14:creationId xmlns:p14="http://schemas.microsoft.com/office/powerpoint/2010/main" val="330033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3F1F-C0AE-4EB1-9327-19935CC0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Source</a:t>
            </a:r>
            <a:r>
              <a:rPr lang="en-US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94494-1569-4EC0-B48B-F9C8CA8BA510}"/>
              </a:ext>
            </a:extLst>
          </p:cNvPr>
          <p:cNvSpPr txBox="1"/>
          <p:nvPr/>
        </p:nvSpPr>
        <p:spPr>
          <a:xfrm>
            <a:off x="954272" y="2755235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https://en.wikipedia.org/wiki/Johnson%27s_algorithm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41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789F-615E-4361-93FC-9F716825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Algoritmul lui Johnson pentru APSP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C3248-50FB-4649-A22D-4D2D95924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dirty="0"/>
              <a:t>Algoritmul a fost propus de Donald B. Johnson  (n. 1933) si publicat în 1977.</a:t>
            </a:r>
          </a:p>
          <a:p>
            <a:pPr marL="0" indent="0">
              <a:buNone/>
            </a:pPr>
            <a:endParaRPr lang="ro-RO" dirty="0"/>
          </a:p>
          <a:p>
            <a:r>
              <a:rPr lang="ro-RO" dirty="0"/>
              <a:t>Funcționează cel mai bine în grafuri direcționate ponderate rare.</a:t>
            </a:r>
          </a:p>
          <a:p>
            <a:endParaRPr lang="ro-RO" dirty="0"/>
          </a:p>
          <a:p>
            <a:r>
              <a:rPr lang="ro-RO" dirty="0"/>
              <a:t>Permite muchii de cost negativ</a:t>
            </a:r>
          </a:p>
          <a:p>
            <a:endParaRPr lang="ro-RO" dirty="0"/>
          </a:p>
          <a:p>
            <a:r>
              <a:rPr lang="ro-RO" dirty="0"/>
              <a:t>Nu funcționează dacă graful are un ciclu de cost negativ</a:t>
            </a:r>
          </a:p>
          <a:p>
            <a:endParaRPr lang="ro-RO" dirty="0"/>
          </a:p>
          <a:p>
            <a:r>
              <a:rPr lang="ro-RO" dirty="0"/>
              <a:t>Abordare: Recalcularea ponderilor (re-weight)</a:t>
            </a:r>
          </a:p>
        </p:txBody>
      </p:sp>
    </p:spTree>
    <p:extLst>
      <p:ext uri="{BB962C8B-B14F-4D97-AF65-F5344CB8AC3E}">
        <p14:creationId xmlns:p14="http://schemas.microsoft.com/office/powerpoint/2010/main" val="125098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6F46-2AB6-4914-B2B7-A66E5900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Cerința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3DF2A-F7EE-4AF3-AA7D-F93DD113F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Input: Graf direcționat ponderat G(V, E),    costurile len(e) pentru toate muchiile e ∊ E.</a:t>
            </a:r>
          </a:p>
          <a:p>
            <a:endParaRPr lang="ro-RO" dirty="0"/>
          </a:p>
          <a:p>
            <a:endParaRPr lang="ro-RO" dirty="0"/>
          </a:p>
          <a:p>
            <a:r>
              <a:rPr lang="ro-RO" dirty="0"/>
              <a:t>Output: Drumurile s-&gt;v de cost minim:</a:t>
            </a:r>
          </a:p>
          <a:p>
            <a:pPr marL="0" indent="0">
              <a:buNone/>
            </a:pPr>
            <a:r>
              <a:rPr lang="ro-RO" dirty="0"/>
              <a:t>                     - Pentru TOATE perechile de noduri (u, v) ∊ E</a:t>
            </a:r>
          </a:p>
          <a:p>
            <a:pPr marL="0" indent="0">
              <a:buNone/>
            </a:pPr>
            <a:r>
              <a:rPr lang="ro-RO" dirty="0"/>
              <a:t>                     - Semnalați corect existența unui ciclu de cost negativ in 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9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184B-45A2-4B8B-B0EE-7426A3D6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Ingrediente:</a:t>
            </a:r>
            <a:br>
              <a:rPr lang="pt-B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C10FA-3CBE-4FF5-B107-F9CD8B9DF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1 apel de Bellman-Ford O(m ∙n)</a:t>
            </a:r>
          </a:p>
          <a:p>
            <a:endParaRPr lang="pt-BR" dirty="0"/>
          </a:p>
          <a:p>
            <a:r>
              <a:rPr lang="pt-BR" dirty="0"/>
              <a:t>n apeluri de Dijkstra O(n ∙m ∙log 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66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1EC10-11AC-404E-BBD0-C1C07F09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Mod de funcționare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B996BB-1CE6-47D0-8B48-1029FAD7FC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8502" y="2354580"/>
                <a:ext cx="9874996" cy="3802380"/>
              </a:xfrm>
            </p:spPr>
            <p:txBody>
              <a:bodyPr>
                <a:normAutofit/>
              </a:bodyPr>
              <a:lstStyle/>
              <a:p>
                <a:r>
                  <a:rPr lang="ro-RO" dirty="0"/>
                  <a:t>Înserăm în arborele dat un nod virtul cu n muchii către toate nodurile .</a:t>
                </a:r>
              </a:p>
              <a:p>
                <a:r>
                  <a:rPr lang="ro-RO" dirty="0"/>
                  <a:t>Facem un apel Bellman-Ford cu nodul virtual ca sursă, apoi stergem nodul virtual și munchiile lui.</a:t>
                </a:r>
              </a:p>
              <a:p>
                <a:r>
                  <a:rPr lang="ro-RO" dirty="0"/>
                  <a:t>Fiecarui nod i-se pune un cost egal cu costul după apelul Bellman-Ford.</a:t>
                </a:r>
              </a:p>
              <a:p>
                <a:r>
                  <a:rPr lang="ro-RO" dirty="0"/>
                  <a:t>Facem un recalcul de costuri</a:t>
                </a:r>
                <a:r>
                  <a:rPr lang="en-US" dirty="0"/>
                  <a:t> pentru toate muchiile  </a:t>
                </a:r>
                <a:r>
                  <a:rPr lang="en-US" b="1" i="1" dirty="0"/>
                  <a:t>e </a:t>
                </a:r>
                <a:r>
                  <a:rPr lang="en-US" b="1" dirty="0"/>
                  <a:t>(u, v)</a:t>
                </a:r>
                <a:r>
                  <a:rPr lang="ro-RO" b="1" dirty="0"/>
                  <a:t> </a:t>
                </a:r>
                <a:r>
                  <a:rPr lang="ro-RO" dirty="0"/>
                  <a:t>muchii după următoarea formulă 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𝐿𝑒𝑛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  <m:sup/>
                    </m:sSup>
                  </m:oMath>
                </a14:m>
                <a:endParaRPr lang="ro-RO" dirty="0"/>
              </a:p>
              <a:p>
                <a:r>
                  <a:rPr lang="en-US" dirty="0"/>
                  <a:t>Apel</a:t>
                </a:r>
                <a:r>
                  <a:rPr lang="ro-RO" dirty="0"/>
                  <a:t>ă</a:t>
                </a:r>
                <a:r>
                  <a:rPr lang="en-US" dirty="0"/>
                  <a:t>m </a:t>
                </a:r>
                <a:r>
                  <a:rPr lang="pt-BR" dirty="0"/>
                  <a:t>Dijkstra de n ori pentru fiecare nod.</a:t>
                </a:r>
                <a:endParaRPr lang="ro-RO" dirty="0"/>
              </a:p>
              <a:p>
                <a:r>
                  <a:rPr lang="ro-RO" dirty="0"/>
                  <a:t>Costul obtinut va fi recalculat prin formula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/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  <m:sup/>
                    </m:sSup>
                  </m:oMath>
                </a14:m>
                <a:endParaRPr lang="pt-B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B996BB-1CE6-47D0-8B48-1029FAD7FC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8502" y="2354580"/>
                <a:ext cx="9874996" cy="3802380"/>
              </a:xfrm>
              <a:blipFill>
                <a:blip r:embed="rId2"/>
                <a:stretch>
                  <a:fillRect l="-123" t="-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48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54;p13">
            <a:extLst>
              <a:ext uri="{FF2B5EF4-FFF2-40B4-BE49-F238E27FC236}">
                <a16:creationId xmlns:a16="http://schemas.microsoft.com/office/drawing/2014/main" id="{8AD20930-96E6-43DE-A435-153B02B96254}"/>
              </a:ext>
            </a:extLst>
          </p:cNvPr>
          <p:cNvSpPr/>
          <p:nvPr/>
        </p:nvSpPr>
        <p:spPr>
          <a:xfrm>
            <a:off x="1920374" y="1779650"/>
            <a:ext cx="810900" cy="67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0</a:t>
            </a:r>
            <a:endParaRPr sz="1900" dirty="0"/>
          </a:p>
        </p:txBody>
      </p:sp>
      <p:sp>
        <p:nvSpPr>
          <p:cNvPr id="32" name="Google Shape;55;p13">
            <a:extLst>
              <a:ext uri="{FF2B5EF4-FFF2-40B4-BE49-F238E27FC236}">
                <a16:creationId xmlns:a16="http://schemas.microsoft.com/office/drawing/2014/main" id="{35468143-03A6-44B5-9CAA-EAB42D5E4A3F}"/>
              </a:ext>
            </a:extLst>
          </p:cNvPr>
          <p:cNvSpPr/>
          <p:nvPr/>
        </p:nvSpPr>
        <p:spPr>
          <a:xfrm>
            <a:off x="426720" y="3170350"/>
            <a:ext cx="810900" cy="67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1</a:t>
            </a:r>
            <a:endParaRPr sz="1900" dirty="0"/>
          </a:p>
        </p:txBody>
      </p:sp>
      <p:sp>
        <p:nvSpPr>
          <p:cNvPr id="33" name="Google Shape;56;p13">
            <a:extLst>
              <a:ext uri="{FF2B5EF4-FFF2-40B4-BE49-F238E27FC236}">
                <a16:creationId xmlns:a16="http://schemas.microsoft.com/office/drawing/2014/main" id="{1F6C8347-149A-43D9-9494-27DFD5B783D5}"/>
              </a:ext>
            </a:extLst>
          </p:cNvPr>
          <p:cNvSpPr/>
          <p:nvPr/>
        </p:nvSpPr>
        <p:spPr>
          <a:xfrm>
            <a:off x="3390045" y="3170350"/>
            <a:ext cx="810900" cy="67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2</a:t>
            </a:r>
            <a:endParaRPr sz="1900" dirty="0"/>
          </a:p>
        </p:txBody>
      </p:sp>
      <p:sp>
        <p:nvSpPr>
          <p:cNvPr id="34" name="Google Shape;57;p13">
            <a:extLst>
              <a:ext uri="{FF2B5EF4-FFF2-40B4-BE49-F238E27FC236}">
                <a16:creationId xmlns:a16="http://schemas.microsoft.com/office/drawing/2014/main" id="{1FA6AB70-A043-4153-807A-DF88CA09737D}"/>
              </a:ext>
            </a:extLst>
          </p:cNvPr>
          <p:cNvSpPr/>
          <p:nvPr/>
        </p:nvSpPr>
        <p:spPr>
          <a:xfrm>
            <a:off x="426720" y="4863108"/>
            <a:ext cx="810900" cy="67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4</a:t>
            </a:r>
            <a:endParaRPr sz="1900" dirty="0"/>
          </a:p>
        </p:txBody>
      </p:sp>
      <p:sp>
        <p:nvSpPr>
          <p:cNvPr id="35" name="Google Shape;58;p13">
            <a:extLst>
              <a:ext uri="{FF2B5EF4-FFF2-40B4-BE49-F238E27FC236}">
                <a16:creationId xmlns:a16="http://schemas.microsoft.com/office/drawing/2014/main" id="{5C62E6D9-C917-432C-98A2-7DD805C4C273}"/>
              </a:ext>
            </a:extLst>
          </p:cNvPr>
          <p:cNvSpPr/>
          <p:nvPr/>
        </p:nvSpPr>
        <p:spPr>
          <a:xfrm>
            <a:off x="3390045" y="4863108"/>
            <a:ext cx="810900" cy="67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3</a:t>
            </a:r>
            <a:endParaRPr sz="1900" dirty="0"/>
          </a:p>
        </p:txBody>
      </p:sp>
      <p:sp>
        <p:nvSpPr>
          <p:cNvPr id="36" name="Google Shape;59;p13">
            <a:extLst>
              <a:ext uri="{FF2B5EF4-FFF2-40B4-BE49-F238E27FC236}">
                <a16:creationId xmlns:a16="http://schemas.microsoft.com/office/drawing/2014/main" id="{46B4D0A5-61B6-43F2-A250-3DC14E311AAF}"/>
              </a:ext>
            </a:extLst>
          </p:cNvPr>
          <p:cNvSpPr/>
          <p:nvPr/>
        </p:nvSpPr>
        <p:spPr>
          <a:xfrm>
            <a:off x="1920374" y="5983878"/>
            <a:ext cx="810900" cy="67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5</a:t>
            </a:r>
            <a:endParaRPr sz="1800" dirty="0"/>
          </a:p>
        </p:txBody>
      </p:sp>
      <p:cxnSp>
        <p:nvCxnSpPr>
          <p:cNvPr id="37" name="Google Shape;60;p13">
            <a:extLst>
              <a:ext uri="{FF2B5EF4-FFF2-40B4-BE49-F238E27FC236}">
                <a16:creationId xmlns:a16="http://schemas.microsoft.com/office/drawing/2014/main" id="{8C263B19-C288-4F09-A62C-E1EB9A3DFC90}"/>
              </a:ext>
            </a:extLst>
          </p:cNvPr>
          <p:cNvCxnSpPr>
            <a:stCxn id="31" idx="3"/>
            <a:endCxn id="32" idx="7"/>
          </p:cNvCxnSpPr>
          <p:nvPr/>
        </p:nvCxnSpPr>
        <p:spPr>
          <a:xfrm flipH="1">
            <a:off x="1118728" y="2355798"/>
            <a:ext cx="920400" cy="913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" name="Google Shape;61;p13">
            <a:extLst>
              <a:ext uri="{FF2B5EF4-FFF2-40B4-BE49-F238E27FC236}">
                <a16:creationId xmlns:a16="http://schemas.microsoft.com/office/drawing/2014/main" id="{9CA5122B-8DB7-461F-8C78-7A373E5F5600}"/>
              </a:ext>
            </a:extLst>
          </p:cNvPr>
          <p:cNvCxnSpPr>
            <a:stCxn id="31" idx="5"/>
            <a:endCxn id="33" idx="1"/>
          </p:cNvCxnSpPr>
          <p:nvPr/>
        </p:nvCxnSpPr>
        <p:spPr>
          <a:xfrm>
            <a:off x="2612520" y="2355798"/>
            <a:ext cx="896400" cy="913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" name="Google Shape;62;p13">
            <a:extLst>
              <a:ext uri="{FF2B5EF4-FFF2-40B4-BE49-F238E27FC236}">
                <a16:creationId xmlns:a16="http://schemas.microsoft.com/office/drawing/2014/main" id="{2380AFC2-F11F-4BF7-9D6A-446413604133}"/>
              </a:ext>
            </a:extLst>
          </p:cNvPr>
          <p:cNvCxnSpPr>
            <a:endCxn id="31" idx="4"/>
          </p:cNvCxnSpPr>
          <p:nvPr/>
        </p:nvCxnSpPr>
        <p:spPr>
          <a:xfrm rot="10800000">
            <a:off x="2325824" y="2454650"/>
            <a:ext cx="1442100" cy="2365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63;p13">
            <a:extLst>
              <a:ext uri="{FF2B5EF4-FFF2-40B4-BE49-F238E27FC236}">
                <a16:creationId xmlns:a16="http://schemas.microsoft.com/office/drawing/2014/main" id="{BD210A10-052A-4A14-BE49-8D4301008027}"/>
              </a:ext>
            </a:extLst>
          </p:cNvPr>
          <p:cNvCxnSpPr>
            <a:endCxn id="35" idx="0"/>
          </p:cNvCxnSpPr>
          <p:nvPr/>
        </p:nvCxnSpPr>
        <p:spPr>
          <a:xfrm flipH="1">
            <a:off x="3795495" y="3861708"/>
            <a:ext cx="25500" cy="100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64;p13">
            <a:extLst>
              <a:ext uri="{FF2B5EF4-FFF2-40B4-BE49-F238E27FC236}">
                <a16:creationId xmlns:a16="http://schemas.microsoft.com/office/drawing/2014/main" id="{9E9C9ECF-505F-419F-8AFD-1FE060BD7370}"/>
              </a:ext>
            </a:extLst>
          </p:cNvPr>
          <p:cNvCxnSpPr>
            <a:stCxn id="32" idx="4"/>
            <a:endCxn id="34" idx="0"/>
          </p:cNvCxnSpPr>
          <p:nvPr/>
        </p:nvCxnSpPr>
        <p:spPr>
          <a:xfrm>
            <a:off x="832170" y="3845350"/>
            <a:ext cx="0" cy="1017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65;p13">
            <a:extLst>
              <a:ext uri="{FF2B5EF4-FFF2-40B4-BE49-F238E27FC236}">
                <a16:creationId xmlns:a16="http://schemas.microsoft.com/office/drawing/2014/main" id="{45EF2BA5-B53D-429D-B0C8-2D241C9CDB11}"/>
              </a:ext>
            </a:extLst>
          </p:cNvPr>
          <p:cNvCxnSpPr>
            <a:endCxn id="36" idx="2"/>
          </p:cNvCxnSpPr>
          <p:nvPr/>
        </p:nvCxnSpPr>
        <p:spPr>
          <a:xfrm>
            <a:off x="785774" y="5496078"/>
            <a:ext cx="1134600" cy="825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" name="Google Shape;66;p13">
            <a:extLst>
              <a:ext uri="{FF2B5EF4-FFF2-40B4-BE49-F238E27FC236}">
                <a16:creationId xmlns:a16="http://schemas.microsoft.com/office/drawing/2014/main" id="{F007BDB6-6B12-4872-BA8A-0F6357B7B773}"/>
              </a:ext>
            </a:extLst>
          </p:cNvPr>
          <p:cNvCxnSpPr>
            <a:endCxn id="36" idx="1"/>
          </p:cNvCxnSpPr>
          <p:nvPr/>
        </p:nvCxnSpPr>
        <p:spPr>
          <a:xfrm>
            <a:off x="1073128" y="3774229"/>
            <a:ext cx="966000" cy="2308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" name="Google Shape;67;p13">
            <a:extLst>
              <a:ext uri="{FF2B5EF4-FFF2-40B4-BE49-F238E27FC236}">
                <a16:creationId xmlns:a16="http://schemas.microsoft.com/office/drawing/2014/main" id="{71AC6DE7-8016-4417-B67A-20D4EAE76FB6}"/>
              </a:ext>
            </a:extLst>
          </p:cNvPr>
          <p:cNvCxnSpPr>
            <a:endCxn id="35" idx="2"/>
          </p:cNvCxnSpPr>
          <p:nvPr/>
        </p:nvCxnSpPr>
        <p:spPr>
          <a:xfrm>
            <a:off x="1256745" y="3600108"/>
            <a:ext cx="2133300" cy="160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" name="Google Shape;68;p13">
            <a:extLst>
              <a:ext uri="{FF2B5EF4-FFF2-40B4-BE49-F238E27FC236}">
                <a16:creationId xmlns:a16="http://schemas.microsoft.com/office/drawing/2014/main" id="{275C3B17-B24B-41AC-A724-8EE717B8C465}"/>
              </a:ext>
            </a:extLst>
          </p:cNvPr>
          <p:cNvCxnSpPr>
            <a:cxnSpLocks/>
            <a:stCxn id="35" idx="3"/>
            <a:endCxn id="34" idx="5"/>
          </p:cNvCxnSpPr>
          <p:nvPr/>
        </p:nvCxnSpPr>
        <p:spPr>
          <a:xfrm flipH="1">
            <a:off x="1118866" y="5439257"/>
            <a:ext cx="2389933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" name="Google Shape;69;p13">
            <a:extLst>
              <a:ext uri="{FF2B5EF4-FFF2-40B4-BE49-F238E27FC236}">
                <a16:creationId xmlns:a16="http://schemas.microsoft.com/office/drawing/2014/main" id="{08D52FE6-8537-4402-8EE4-95798010F305}"/>
              </a:ext>
            </a:extLst>
          </p:cNvPr>
          <p:cNvCxnSpPr>
            <a:endCxn id="34" idx="6"/>
          </p:cNvCxnSpPr>
          <p:nvPr/>
        </p:nvCxnSpPr>
        <p:spPr>
          <a:xfrm flipH="1">
            <a:off x="1237620" y="3774408"/>
            <a:ext cx="2295600" cy="1426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" name="Google Shape;70;p13">
            <a:extLst>
              <a:ext uri="{FF2B5EF4-FFF2-40B4-BE49-F238E27FC236}">
                <a16:creationId xmlns:a16="http://schemas.microsoft.com/office/drawing/2014/main" id="{717DB537-1F6E-498E-A5CC-AE7FF64FF90D}"/>
              </a:ext>
            </a:extLst>
          </p:cNvPr>
          <p:cNvSpPr txBox="1"/>
          <p:nvPr/>
        </p:nvSpPr>
        <p:spPr>
          <a:xfrm rot="-2698737">
            <a:off x="1256604" y="2455159"/>
            <a:ext cx="577211" cy="28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-2</a:t>
            </a:r>
            <a:endParaRPr dirty="0"/>
          </a:p>
        </p:txBody>
      </p:sp>
      <p:sp>
        <p:nvSpPr>
          <p:cNvPr id="48" name="Google Shape;71;p13">
            <a:extLst>
              <a:ext uri="{FF2B5EF4-FFF2-40B4-BE49-F238E27FC236}">
                <a16:creationId xmlns:a16="http://schemas.microsoft.com/office/drawing/2014/main" id="{DAFC4810-A75D-44D6-A4D0-9B43F3416B60}"/>
              </a:ext>
            </a:extLst>
          </p:cNvPr>
          <p:cNvSpPr txBox="1"/>
          <p:nvPr/>
        </p:nvSpPr>
        <p:spPr>
          <a:xfrm rot="2539427">
            <a:off x="2830762" y="2493543"/>
            <a:ext cx="576992" cy="297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-6</a:t>
            </a:r>
            <a:endParaRPr dirty="0"/>
          </a:p>
        </p:txBody>
      </p:sp>
      <p:sp>
        <p:nvSpPr>
          <p:cNvPr id="49" name="Google Shape;72;p13">
            <a:extLst>
              <a:ext uri="{FF2B5EF4-FFF2-40B4-BE49-F238E27FC236}">
                <a16:creationId xmlns:a16="http://schemas.microsoft.com/office/drawing/2014/main" id="{64169684-3EE7-42A5-8AC7-67D1C0A597D2}"/>
              </a:ext>
            </a:extLst>
          </p:cNvPr>
          <p:cNvSpPr txBox="1"/>
          <p:nvPr/>
        </p:nvSpPr>
        <p:spPr>
          <a:xfrm rot="1992236">
            <a:off x="1401780" y="3608664"/>
            <a:ext cx="696285" cy="294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-3</a:t>
            </a:r>
            <a:endParaRPr dirty="0"/>
          </a:p>
        </p:txBody>
      </p:sp>
      <p:sp>
        <p:nvSpPr>
          <p:cNvPr id="50" name="Google Shape;73;p13">
            <a:extLst>
              <a:ext uri="{FF2B5EF4-FFF2-40B4-BE49-F238E27FC236}">
                <a16:creationId xmlns:a16="http://schemas.microsoft.com/office/drawing/2014/main" id="{245F033E-916A-4109-95FC-5EED8B0B08D5}"/>
              </a:ext>
            </a:extLst>
          </p:cNvPr>
          <p:cNvSpPr txBox="1"/>
          <p:nvPr/>
        </p:nvSpPr>
        <p:spPr>
          <a:xfrm rot="3816284">
            <a:off x="1227115" y="4222280"/>
            <a:ext cx="498019" cy="286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-7</a:t>
            </a:r>
            <a:endParaRPr dirty="0"/>
          </a:p>
        </p:txBody>
      </p:sp>
      <p:sp>
        <p:nvSpPr>
          <p:cNvPr id="51" name="Google Shape;74;p13">
            <a:extLst>
              <a:ext uri="{FF2B5EF4-FFF2-40B4-BE49-F238E27FC236}">
                <a16:creationId xmlns:a16="http://schemas.microsoft.com/office/drawing/2014/main" id="{4AA3085C-5A47-4553-9476-D59D50B9120F}"/>
              </a:ext>
            </a:extLst>
          </p:cNvPr>
          <p:cNvSpPr txBox="1"/>
          <p:nvPr/>
        </p:nvSpPr>
        <p:spPr>
          <a:xfrm>
            <a:off x="3740145" y="3976150"/>
            <a:ext cx="477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 dirty="0"/>
          </a:p>
        </p:txBody>
      </p:sp>
      <p:sp>
        <p:nvSpPr>
          <p:cNvPr id="52" name="Google Shape;75;p13">
            <a:extLst>
              <a:ext uri="{FF2B5EF4-FFF2-40B4-BE49-F238E27FC236}">
                <a16:creationId xmlns:a16="http://schemas.microsoft.com/office/drawing/2014/main" id="{B8E50570-9743-41BB-905D-BF636A46B72D}"/>
              </a:ext>
            </a:extLst>
          </p:cNvPr>
          <p:cNvSpPr txBox="1"/>
          <p:nvPr/>
        </p:nvSpPr>
        <p:spPr>
          <a:xfrm rot="3703508">
            <a:off x="2612314" y="2944035"/>
            <a:ext cx="539580" cy="341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 dirty="0"/>
          </a:p>
        </p:txBody>
      </p:sp>
      <p:sp>
        <p:nvSpPr>
          <p:cNvPr id="53" name="Google Shape;76;p13">
            <a:extLst>
              <a:ext uri="{FF2B5EF4-FFF2-40B4-BE49-F238E27FC236}">
                <a16:creationId xmlns:a16="http://schemas.microsoft.com/office/drawing/2014/main" id="{C3A6BE8D-47DB-4847-9B02-9D82A0501B87}"/>
              </a:ext>
            </a:extLst>
          </p:cNvPr>
          <p:cNvSpPr txBox="1"/>
          <p:nvPr/>
        </p:nvSpPr>
        <p:spPr>
          <a:xfrm>
            <a:off x="571745" y="4069975"/>
            <a:ext cx="3345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9</a:t>
            </a:r>
            <a:endParaRPr dirty="0"/>
          </a:p>
        </p:txBody>
      </p:sp>
      <p:sp>
        <p:nvSpPr>
          <p:cNvPr id="54" name="Google Shape;77;p13">
            <a:extLst>
              <a:ext uri="{FF2B5EF4-FFF2-40B4-BE49-F238E27FC236}">
                <a16:creationId xmlns:a16="http://schemas.microsoft.com/office/drawing/2014/main" id="{8509EE54-34E9-46F6-BF20-DEE184AB68E7}"/>
              </a:ext>
            </a:extLst>
          </p:cNvPr>
          <p:cNvSpPr txBox="1"/>
          <p:nvPr/>
        </p:nvSpPr>
        <p:spPr>
          <a:xfrm>
            <a:off x="2237545" y="5132125"/>
            <a:ext cx="6126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 dirty="0"/>
          </a:p>
        </p:txBody>
      </p:sp>
      <p:sp>
        <p:nvSpPr>
          <p:cNvPr id="55" name="Google Shape;78;p13">
            <a:extLst>
              <a:ext uri="{FF2B5EF4-FFF2-40B4-BE49-F238E27FC236}">
                <a16:creationId xmlns:a16="http://schemas.microsoft.com/office/drawing/2014/main" id="{4C66A17F-10E4-41B5-AB60-83EFE8F64391}"/>
              </a:ext>
            </a:extLst>
          </p:cNvPr>
          <p:cNvSpPr txBox="1"/>
          <p:nvPr/>
        </p:nvSpPr>
        <p:spPr>
          <a:xfrm rot="-2004648">
            <a:off x="2448702" y="3915499"/>
            <a:ext cx="614560" cy="345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 dirty="0"/>
          </a:p>
        </p:txBody>
      </p:sp>
      <p:sp>
        <p:nvSpPr>
          <p:cNvPr id="56" name="Google Shape;79;p13">
            <a:extLst>
              <a:ext uri="{FF2B5EF4-FFF2-40B4-BE49-F238E27FC236}">
                <a16:creationId xmlns:a16="http://schemas.microsoft.com/office/drawing/2014/main" id="{7764B6CF-F442-4198-8213-0AB1C87AB86F}"/>
              </a:ext>
            </a:extLst>
          </p:cNvPr>
          <p:cNvSpPr txBox="1"/>
          <p:nvPr/>
        </p:nvSpPr>
        <p:spPr>
          <a:xfrm rot="2222295">
            <a:off x="1238630" y="5660239"/>
            <a:ext cx="612603" cy="307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B260DEA-B9B5-4829-9209-A920FBE55D5D}"/>
              </a:ext>
            </a:extLst>
          </p:cNvPr>
          <p:cNvSpPr/>
          <p:nvPr/>
        </p:nvSpPr>
        <p:spPr>
          <a:xfrm>
            <a:off x="4330380" y="879993"/>
            <a:ext cx="810900" cy="6750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Vir.</a:t>
            </a:r>
            <a:endParaRPr lang="en-US" dirty="0">
              <a:ln w="38100">
                <a:solidFill>
                  <a:schemeClr val="tx1"/>
                </a:solidFill>
              </a:ln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957920C-5969-4FDC-AE69-972D89EC1974}"/>
              </a:ext>
            </a:extLst>
          </p:cNvPr>
          <p:cNvCxnSpPr>
            <a:cxnSpLocks/>
            <a:stCxn id="57" idx="3"/>
            <a:endCxn id="32" idx="6"/>
          </p:cNvCxnSpPr>
          <p:nvPr/>
        </p:nvCxnSpPr>
        <p:spPr>
          <a:xfrm flipH="1">
            <a:off x="1237620" y="1456142"/>
            <a:ext cx="3211514" cy="205170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7B47467-DE64-4E76-8B9B-19A34E85D071}"/>
              </a:ext>
            </a:extLst>
          </p:cNvPr>
          <p:cNvCxnSpPr>
            <a:cxnSpLocks/>
            <a:stCxn id="57" idx="3"/>
            <a:endCxn id="34" idx="7"/>
          </p:cNvCxnSpPr>
          <p:nvPr/>
        </p:nvCxnSpPr>
        <p:spPr>
          <a:xfrm flipH="1">
            <a:off x="1118866" y="1456142"/>
            <a:ext cx="3330268" cy="350581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BCD0AF6-BEC6-4CB3-BA66-48EC7D146EE9}"/>
              </a:ext>
            </a:extLst>
          </p:cNvPr>
          <p:cNvCxnSpPr>
            <a:cxnSpLocks/>
            <a:stCxn id="57" idx="4"/>
            <a:endCxn id="36" idx="0"/>
          </p:cNvCxnSpPr>
          <p:nvPr/>
        </p:nvCxnSpPr>
        <p:spPr>
          <a:xfrm flipH="1">
            <a:off x="2325824" y="1554993"/>
            <a:ext cx="2410006" cy="442888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713E001-5CDF-425D-81EF-8538DD4B69AA}"/>
              </a:ext>
            </a:extLst>
          </p:cNvPr>
          <p:cNvCxnSpPr>
            <a:cxnSpLocks/>
            <a:stCxn id="57" idx="2"/>
            <a:endCxn id="31" idx="7"/>
          </p:cNvCxnSpPr>
          <p:nvPr/>
        </p:nvCxnSpPr>
        <p:spPr>
          <a:xfrm flipH="1">
            <a:off x="2612520" y="1217493"/>
            <a:ext cx="1717860" cy="66100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89E650-D82A-4083-B477-913D5770A715}"/>
              </a:ext>
            </a:extLst>
          </p:cNvPr>
          <p:cNvCxnSpPr>
            <a:cxnSpLocks/>
            <a:stCxn id="57" idx="5"/>
            <a:endCxn id="33" idx="7"/>
          </p:cNvCxnSpPr>
          <p:nvPr/>
        </p:nvCxnSpPr>
        <p:spPr>
          <a:xfrm flipH="1">
            <a:off x="4082191" y="1456142"/>
            <a:ext cx="940335" cy="181305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074C8B9-1B17-4DD2-A985-2FF434487962}"/>
              </a:ext>
            </a:extLst>
          </p:cNvPr>
          <p:cNvCxnSpPr>
            <a:cxnSpLocks/>
            <a:stCxn id="57" idx="5"/>
            <a:endCxn id="35" idx="7"/>
          </p:cNvCxnSpPr>
          <p:nvPr/>
        </p:nvCxnSpPr>
        <p:spPr>
          <a:xfrm flipH="1">
            <a:off x="4082191" y="1456142"/>
            <a:ext cx="940335" cy="350581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08CE8CE3-384F-4435-92EC-06C235F474AB}"/>
              </a:ext>
            </a:extLst>
          </p:cNvPr>
          <p:cNvSpPr txBox="1"/>
          <p:nvPr/>
        </p:nvSpPr>
        <p:spPr>
          <a:xfrm>
            <a:off x="2182275" y="1432468"/>
            <a:ext cx="68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BD249520-8AE7-4503-91A5-5C63CF5506AB}"/>
              </a:ext>
            </a:extLst>
          </p:cNvPr>
          <p:cNvSpPr txBox="1"/>
          <p:nvPr/>
        </p:nvSpPr>
        <p:spPr>
          <a:xfrm>
            <a:off x="600792" y="2747036"/>
            <a:ext cx="63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33ED7AAD-C03C-4C71-BCF4-6629A0877151}"/>
              </a:ext>
            </a:extLst>
          </p:cNvPr>
          <p:cNvSpPr txBox="1"/>
          <p:nvPr/>
        </p:nvSpPr>
        <p:spPr>
          <a:xfrm>
            <a:off x="35897" y="5015942"/>
            <a:ext cx="68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E62B0CF-8577-4F67-95F2-86CAFC15A8F8}"/>
              </a:ext>
            </a:extLst>
          </p:cNvPr>
          <p:cNvSpPr txBox="1"/>
          <p:nvPr/>
        </p:nvSpPr>
        <p:spPr>
          <a:xfrm>
            <a:off x="2769713" y="6289546"/>
            <a:ext cx="68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-9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F8F59722-604C-41FE-A978-1243620D4B91}"/>
              </a:ext>
            </a:extLst>
          </p:cNvPr>
          <p:cNvSpPr txBox="1"/>
          <p:nvPr/>
        </p:nvSpPr>
        <p:spPr>
          <a:xfrm>
            <a:off x="4115648" y="3269201"/>
            <a:ext cx="68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-6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112285D3-F50B-430D-9E97-62D1E0193F37}"/>
              </a:ext>
            </a:extLst>
          </p:cNvPr>
          <p:cNvSpPr txBox="1"/>
          <p:nvPr/>
        </p:nvSpPr>
        <p:spPr>
          <a:xfrm>
            <a:off x="4186831" y="5101059"/>
            <a:ext cx="68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-5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9BB93A4E-D171-4929-B118-29B0A16FC35F}"/>
              </a:ext>
            </a:extLst>
          </p:cNvPr>
          <p:cNvSpPr txBox="1"/>
          <p:nvPr/>
        </p:nvSpPr>
        <p:spPr>
          <a:xfrm>
            <a:off x="7169476" y="3055652"/>
            <a:ext cx="3814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Facem un apel la Bellman Ford  (SPSP)</a:t>
            </a:r>
          </a:p>
          <a:p>
            <a:r>
              <a:rPr lang="ro-RO" dirty="0"/>
              <a:t>Cu nodul virtual fiind sursa 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659E1939-ED2A-4377-873A-36BC5B6612B4}"/>
              </a:ext>
            </a:extLst>
          </p:cNvPr>
          <p:cNvSpPr txBox="1"/>
          <p:nvPr/>
        </p:nvSpPr>
        <p:spPr>
          <a:xfrm>
            <a:off x="7271744" y="4171300"/>
            <a:ext cx="3609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noProof="1"/>
              <a:t>Se sterge nodul virtual si laturile  virtuale , costurile obtinute vor fi considerate ca un cost al nodului si sunt notate cu  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A99DE5-792B-4143-9268-9FF8E1128344}"/>
              </a:ext>
            </a:extLst>
          </p:cNvPr>
          <p:cNvSpPr txBox="1"/>
          <p:nvPr/>
        </p:nvSpPr>
        <p:spPr>
          <a:xfrm>
            <a:off x="7271744" y="2457433"/>
            <a:ext cx="324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Introducem nodul virtual </a:t>
            </a:r>
          </a:p>
        </p:txBody>
      </p:sp>
    </p:spTree>
    <p:extLst>
      <p:ext uri="{BB962C8B-B14F-4D97-AF65-F5344CB8AC3E}">
        <p14:creationId xmlns:p14="http://schemas.microsoft.com/office/powerpoint/2010/main" val="282853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0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 animBg="1"/>
      <p:bldP spid="230" grpId="0"/>
      <p:bldP spid="232" grpId="0"/>
      <p:bldP spid="234" grpId="0"/>
      <p:bldP spid="236" grpId="0"/>
      <p:bldP spid="238" grpId="0"/>
      <p:bldP spid="240" grpId="0"/>
      <p:bldP spid="2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D88458BF-3990-4636-9CA0-3EC1225769AD}"/>
              </a:ext>
            </a:extLst>
          </p:cNvPr>
          <p:cNvSpPr/>
          <p:nvPr/>
        </p:nvSpPr>
        <p:spPr>
          <a:xfrm>
            <a:off x="5625832" y="3046923"/>
            <a:ext cx="940335" cy="102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Google Shape;54;p13">
            <a:extLst>
              <a:ext uri="{FF2B5EF4-FFF2-40B4-BE49-F238E27FC236}">
                <a16:creationId xmlns:a16="http://schemas.microsoft.com/office/drawing/2014/main" id="{A0D008BC-3C94-4107-ACDE-DFE57509957C}"/>
              </a:ext>
            </a:extLst>
          </p:cNvPr>
          <p:cNvSpPr/>
          <p:nvPr/>
        </p:nvSpPr>
        <p:spPr>
          <a:xfrm>
            <a:off x="2642866" y="1313608"/>
            <a:ext cx="810900" cy="67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0</a:t>
            </a:r>
            <a:endParaRPr sz="1900" dirty="0"/>
          </a:p>
        </p:txBody>
      </p:sp>
      <p:sp>
        <p:nvSpPr>
          <p:cNvPr id="108" name="Google Shape;55;p13">
            <a:extLst>
              <a:ext uri="{FF2B5EF4-FFF2-40B4-BE49-F238E27FC236}">
                <a16:creationId xmlns:a16="http://schemas.microsoft.com/office/drawing/2014/main" id="{49D32399-93AB-4F73-B30C-3B206D296398}"/>
              </a:ext>
            </a:extLst>
          </p:cNvPr>
          <p:cNvSpPr/>
          <p:nvPr/>
        </p:nvSpPr>
        <p:spPr>
          <a:xfrm>
            <a:off x="1149212" y="2704308"/>
            <a:ext cx="810900" cy="67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1</a:t>
            </a:r>
            <a:endParaRPr sz="1900" dirty="0"/>
          </a:p>
        </p:txBody>
      </p:sp>
      <p:sp>
        <p:nvSpPr>
          <p:cNvPr id="109" name="Google Shape;56;p13">
            <a:extLst>
              <a:ext uri="{FF2B5EF4-FFF2-40B4-BE49-F238E27FC236}">
                <a16:creationId xmlns:a16="http://schemas.microsoft.com/office/drawing/2014/main" id="{3DA6ACFC-3F11-4373-A836-D4C33ED4257B}"/>
              </a:ext>
            </a:extLst>
          </p:cNvPr>
          <p:cNvSpPr/>
          <p:nvPr/>
        </p:nvSpPr>
        <p:spPr>
          <a:xfrm>
            <a:off x="4112537" y="2704308"/>
            <a:ext cx="810900" cy="67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2</a:t>
            </a:r>
            <a:endParaRPr sz="1900" dirty="0"/>
          </a:p>
        </p:txBody>
      </p:sp>
      <p:sp>
        <p:nvSpPr>
          <p:cNvPr id="110" name="Google Shape;57;p13">
            <a:extLst>
              <a:ext uri="{FF2B5EF4-FFF2-40B4-BE49-F238E27FC236}">
                <a16:creationId xmlns:a16="http://schemas.microsoft.com/office/drawing/2014/main" id="{54BB256E-237C-4546-87B9-AA7940E3A915}"/>
              </a:ext>
            </a:extLst>
          </p:cNvPr>
          <p:cNvSpPr/>
          <p:nvPr/>
        </p:nvSpPr>
        <p:spPr>
          <a:xfrm>
            <a:off x="1149212" y="4397066"/>
            <a:ext cx="810900" cy="67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4</a:t>
            </a:r>
            <a:endParaRPr sz="1900" dirty="0"/>
          </a:p>
        </p:txBody>
      </p:sp>
      <p:sp>
        <p:nvSpPr>
          <p:cNvPr id="111" name="Google Shape;58;p13">
            <a:extLst>
              <a:ext uri="{FF2B5EF4-FFF2-40B4-BE49-F238E27FC236}">
                <a16:creationId xmlns:a16="http://schemas.microsoft.com/office/drawing/2014/main" id="{27F15D38-1967-434E-AA4E-EBC7137CE98E}"/>
              </a:ext>
            </a:extLst>
          </p:cNvPr>
          <p:cNvSpPr/>
          <p:nvPr/>
        </p:nvSpPr>
        <p:spPr>
          <a:xfrm>
            <a:off x="4112537" y="4397066"/>
            <a:ext cx="810900" cy="67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3</a:t>
            </a:r>
            <a:endParaRPr sz="1900" dirty="0"/>
          </a:p>
        </p:txBody>
      </p:sp>
      <p:sp>
        <p:nvSpPr>
          <p:cNvPr id="112" name="Google Shape;59;p13">
            <a:extLst>
              <a:ext uri="{FF2B5EF4-FFF2-40B4-BE49-F238E27FC236}">
                <a16:creationId xmlns:a16="http://schemas.microsoft.com/office/drawing/2014/main" id="{F2B3618D-8BBC-4C5D-95F6-95092BFB9820}"/>
              </a:ext>
            </a:extLst>
          </p:cNvPr>
          <p:cNvSpPr/>
          <p:nvPr/>
        </p:nvSpPr>
        <p:spPr>
          <a:xfrm>
            <a:off x="2642866" y="5517836"/>
            <a:ext cx="810900" cy="67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5</a:t>
            </a:r>
            <a:endParaRPr sz="1800" dirty="0"/>
          </a:p>
        </p:txBody>
      </p:sp>
      <p:cxnSp>
        <p:nvCxnSpPr>
          <p:cNvPr id="113" name="Google Shape;60;p13">
            <a:extLst>
              <a:ext uri="{FF2B5EF4-FFF2-40B4-BE49-F238E27FC236}">
                <a16:creationId xmlns:a16="http://schemas.microsoft.com/office/drawing/2014/main" id="{F152B2DF-8836-47C4-B1A2-1712681C2C8E}"/>
              </a:ext>
            </a:extLst>
          </p:cNvPr>
          <p:cNvCxnSpPr>
            <a:stCxn id="107" idx="3"/>
            <a:endCxn id="108" idx="7"/>
          </p:cNvCxnSpPr>
          <p:nvPr/>
        </p:nvCxnSpPr>
        <p:spPr>
          <a:xfrm flipH="1">
            <a:off x="1841220" y="1889756"/>
            <a:ext cx="920400" cy="913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61;p13">
            <a:extLst>
              <a:ext uri="{FF2B5EF4-FFF2-40B4-BE49-F238E27FC236}">
                <a16:creationId xmlns:a16="http://schemas.microsoft.com/office/drawing/2014/main" id="{7CF450E0-6810-476C-B7B7-25170A6D8279}"/>
              </a:ext>
            </a:extLst>
          </p:cNvPr>
          <p:cNvCxnSpPr>
            <a:stCxn id="107" idx="5"/>
            <a:endCxn id="109" idx="1"/>
          </p:cNvCxnSpPr>
          <p:nvPr/>
        </p:nvCxnSpPr>
        <p:spPr>
          <a:xfrm>
            <a:off x="3335012" y="1889756"/>
            <a:ext cx="896400" cy="913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" name="Google Shape;62;p13">
            <a:extLst>
              <a:ext uri="{FF2B5EF4-FFF2-40B4-BE49-F238E27FC236}">
                <a16:creationId xmlns:a16="http://schemas.microsoft.com/office/drawing/2014/main" id="{9C4C18F3-62BD-464B-9E89-F1D365C9DC4C}"/>
              </a:ext>
            </a:extLst>
          </p:cNvPr>
          <p:cNvCxnSpPr>
            <a:endCxn id="107" idx="4"/>
          </p:cNvCxnSpPr>
          <p:nvPr/>
        </p:nvCxnSpPr>
        <p:spPr>
          <a:xfrm rot="10800000">
            <a:off x="3048316" y="1988608"/>
            <a:ext cx="1442100" cy="2365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Google Shape;63;p13">
            <a:extLst>
              <a:ext uri="{FF2B5EF4-FFF2-40B4-BE49-F238E27FC236}">
                <a16:creationId xmlns:a16="http://schemas.microsoft.com/office/drawing/2014/main" id="{8D4176C9-F3B0-4E2B-8AB3-E3DA33AAC1DF}"/>
              </a:ext>
            </a:extLst>
          </p:cNvPr>
          <p:cNvCxnSpPr>
            <a:endCxn id="111" idx="0"/>
          </p:cNvCxnSpPr>
          <p:nvPr/>
        </p:nvCxnSpPr>
        <p:spPr>
          <a:xfrm flipH="1">
            <a:off x="4517987" y="3395666"/>
            <a:ext cx="25500" cy="100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64;p13">
            <a:extLst>
              <a:ext uri="{FF2B5EF4-FFF2-40B4-BE49-F238E27FC236}">
                <a16:creationId xmlns:a16="http://schemas.microsoft.com/office/drawing/2014/main" id="{0BD3112B-010C-45CC-BD48-D9D1D3BC9382}"/>
              </a:ext>
            </a:extLst>
          </p:cNvPr>
          <p:cNvCxnSpPr>
            <a:stCxn id="108" idx="4"/>
            <a:endCxn id="110" idx="0"/>
          </p:cNvCxnSpPr>
          <p:nvPr/>
        </p:nvCxnSpPr>
        <p:spPr>
          <a:xfrm>
            <a:off x="1554662" y="3379308"/>
            <a:ext cx="0" cy="1017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65;p13">
            <a:extLst>
              <a:ext uri="{FF2B5EF4-FFF2-40B4-BE49-F238E27FC236}">
                <a16:creationId xmlns:a16="http://schemas.microsoft.com/office/drawing/2014/main" id="{15479519-AC7C-43CD-8A84-6AB62E950327}"/>
              </a:ext>
            </a:extLst>
          </p:cNvPr>
          <p:cNvCxnSpPr>
            <a:endCxn id="112" idx="2"/>
          </p:cNvCxnSpPr>
          <p:nvPr/>
        </p:nvCxnSpPr>
        <p:spPr>
          <a:xfrm>
            <a:off x="1508266" y="5030036"/>
            <a:ext cx="1134600" cy="825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Google Shape;66;p13">
            <a:extLst>
              <a:ext uri="{FF2B5EF4-FFF2-40B4-BE49-F238E27FC236}">
                <a16:creationId xmlns:a16="http://schemas.microsoft.com/office/drawing/2014/main" id="{2E2BDDCD-B446-4E1F-B7B4-AA499F3E15A3}"/>
              </a:ext>
            </a:extLst>
          </p:cNvPr>
          <p:cNvCxnSpPr>
            <a:endCxn id="112" idx="1"/>
          </p:cNvCxnSpPr>
          <p:nvPr/>
        </p:nvCxnSpPr>
        <p:spPr>
          <a:xfrm>
            <a:off x="1795620" y="3308187"/>
            <a:ext cx="966000" cy="2308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" name="Google Shape;67;p13">
            <a:extLst>
              <a:ext uri="{FF2B5EF4-FFF2-40B4-BE49-F238E27FC236}">
                <a16:creationId xmlns:a16="http://schemas.microsoft.com/office/drawing/2014/main" id="{1C527AF8-A106-4296-8EEB-7955B67CAB09}"/>
              </a:ext>
            </a:extLst>
          </p:cNvPr>
          <p:cNvCxnSpPr>
            <a:endCxn id="111" idx="2"/>
          </p:cNvCxnSpPr>
          <p:nvPr/>
        </p:nvCxnSpPr>
        <p:spPr>
          <a:xfrm>
            <a:off x="1979237" y="3134066"/>
            <a:ext cx="2133300" cy="160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" name="Google Shape;68;p13">
            <a:extLst>
              <a:ext uri="{FF2B5EF4-FFF2-40B4-BE49-F238E27FC236}">
                <a16:creationId xmlns:a16="http://schemas.microsoft.com/office/drawing/2014/main" id="{50ED684B-2D3D-4294-9FB9-43BAA720AFD5}"/>
              </a:ext>
            </a:extLst>
          </p:cNvPr>
          <p:cNvCxnSpPr>
            <a:cxnSpLocks/>
            <a:stCxn id="111" idx="3"/>
            <a:endCxn id="110" idx="5"/>
          </p:cNvCxnSpPr>
          <p:nvPr/>
        </p:nvCxnSpPr>
        <p:spPr>
          <a:xfrm flipH="1">
            <a:off x="1841358" y="4973215"/>
            <a:ext cx="2389933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Google Shape;69;p13">
            <a:extLst>
              <a:ext uri="{FF2B5EF4-FFF2-40B4-BE49-F238E27FC236}">
                <a16:creationId xmlns:a16="http://schemas.microsoft.com/office/drawing/2014/main" id="{8CCA9FC6-2B77-4C74-B73F-E3D530B455CB}"/>
              </a:ext>
            </a:extLst>
          </p:cNvPr>
          <p:cNvCxnSpPr>
            <a:endCxn id="110" idx="6"/>
          </p:cNvCxnSpPr>
          <p:nvPr/>
        </p:nvCxnSpPr>
        <p:spPr>
          <a:xfrm flipH="1">
            <a:off x="1960112" y="3308366"/>
            <a:ext cx="2295600" cy="1426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" name="Google Shape;70;p13">
            <a:extLst>
              <a:ext uri="{FF2B5EF4-FFF2-40B4-BE49-F238E27FC236}">
                <a16:creationId xmlns:a16="http://schemas.microsoft.com/office/drawing/2014/main" id="{9CF1C25C-4787-4EE9-9DA1-ADECA35466A4}"/>
              </a:ext>
            </a:extLst>
          </p:cNvPr>
          <p:cNvSpPr txBox="1"/>
          <p:nvPr/>
        </p:nvSpPr>
        <p:spPr>
          <a:xfrm rot="18901263">
            <a:off x="1979096" y="1989117"/>
            <a:ext cx="577211" cy="28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-2</a:t>
            </a:r>
            <a:endParaRPr dirty="0"/>
          </a:p>
        </p:txBody>
      </p:sp>
      <p:sp>
        <p:nvSpPr>
          <p:cNvPr id="124" name="Google Shape;71;p13">
            <a:extLst>
              <a:ext uri="{FF2B5EF4-FFF2-40B4-BE49-F238E27FC236}">
                <a16:creationId xmlns:a16="http://schemas.microsoft.com/office/drawing/2014/main" id="{F4AD0263-8E8C-4E1A-A9A6-B1B7DD0E3B04}"/>
              </a:ext>
            </a:extLst>
          </p:cNvPr>
          <p:cNvSpPr txBox="1"/>
          <p:nvPr/>
        </p:nvSpPr>
        <p:spPr>
          <a:xfrm rot="2539427">
            <a:off x="3681632" y="2213081"/>
            <a:ext cx="576992" cy="297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-6</a:t>
            </a:r>
            <a:endParaRPr dirty="0"/>
          </a:p>
        </p:txBody>
      </p:sp>
      <p:sp>
        <p:nvSpPr>
          <p:cNvPr id="125" name="Google Shape;72;p13">
            <a:extLst>
              <a:ext uri="{FF2B5EF4-FFF2-40B4-BE49-F238E27FC236}">
                <a16:creationId xmlns:a16="http://schemas.microsoft.com/office/drawing/2014/main" id="{E5C40C9C-E2BF-49DD-AFCE-1C7F9486C5FC}"/>
              </a:ext>
            </a:extLst>
          </p:cNvPr>
          <p:cNvSpPr txBox="1"/>
          <p:nvPr/>
        </p:nvSpPr>
        <p:spPr>
          <a:xfrm rot="1992236">
            <a:off x="2124272" y="3142622"/>
            <a:ext cx="696285" cy="294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-3</a:t>
            </a:r>
            <a:endParaRPr dirty="0"/>
          </a:p>
        </p:txBody>
      </p:sp>
      <p:sp>
        <p:nvSpPr>
          <p:cNvPr id="126" name="Google Shape;73;p13">
            <a:extLst>
              <a:ext uri="{FF2B5EF4-FFF2-40B4-BE49-F238E27FC236}">
                <a16:creationId xmlns:a16="http://schemas.microsoft.com/office/drawing/2014/main" id="{F3E620A8-2FC5-4250-9B1E-F58A9673F1FF}"/>
              </a:ext>
            </a:extLst>
          </p:cNvPr>
          <p:cNvSpPr txBox="1"/>
          <p:nvPr/>
        </p:nvSpPr>
        <p:spPr>
          <a:xfrm rot="3816284">
            <a:off x="1949607" y="3756238"/>
            <a:ext cx="498019" cy="286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-7</a:t>
            </a:r>
            <a:endParaRPr dirty="0"/>
          </a:p>
        </p:txBody>
      </p:sp>
      <p:sp>
        <p:nvSpPr>
          <p:cNvPr id="127" name="Google Shape;74;p13">
            <a:extLst>
              <a:ext uri="{FF2B5EF4-FFF2-40B4-BE49-F238E27FC236}">
                <a16:creationId xmlns:a16="http://schemas.microsoft.com/office/drawing/2014/main" id="{658D5E37-5C06-478C-8E1D-EF23049BAC1D}"/>
              </a:ext>
            </a:extLst>
          </p:cNvPr>
          <p:cNvSpPr txBox="1"/>
          <p:nvPr/>
        </p:nvSpPr>
        <p:spPr>
          <a:xfrm>
            <a:off x="4462637" y="3510108"/>
            <a:ext cx="477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 dirty="0"/>
          </a:p>
        </p:txBody>
      </p:sp>
      <p:sp>
        <p:nvSpPr>
          <p:cNvPr id="128" name="Google Shape;75;p13">
            <a:extLst>
              <a:ext uri="{FF2B5EF4-FFF2-40B4-BE49-F238E27FC236}">
                <a16:creationId xmlns:a16="http://schemas.microsoft.com/office/drawing/2014/main" id="{FE10A4C9-8ED5-4E06-9B60-3A236C51E51A}"/>
              </a:ext>
            </a:extLst>
          </p:cNvPr>
          <p:cNvSpPr txBox="1"/>
          <p:nvPr/>
        </p:nvSpPr>
        <p:spPr>
          <a:xfrm rot="3703508">
            <a:off x="3334806" y="2477993"/>
            <a:ext cx="539580" cy="341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 dirty="0"/>
          </a:p>
        </p:txBody>
      </p:sp>
      <p:sp>
        <p:nvSpPr>
          <p:cNvPr id="129" name="Google Shape;76;p13">
            <a:extLst>
              <a:ext uri="{FF2B5EF4-FFF2-40B4-BE49-F238E27FC236}">
                <a16:creationId xmlns:a16="http://schemas.microsoft.com/office/drawing/2014/main" id="{E59959D7-6ADC-4C11-80FF-DE1E6C089BA8}"/>
              </a:ext>
            </a:extLst>
          </p:cNvPr>
          <p:cNvSpPr txBox="1"/>
          <p:nvPr/>
        </p:nvSpPr>
        <p:spPr>
          <a:xfrm>
            <a:off x="1294237" y="3603933"/>
            <a:ext cx="3345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9</a:t>
            </a:r>
            <a:endParaRPr dirty="0"/>
          </a:p>
        </p:txBody>
      </p:sp>
      <p:sp>
        <p:nvSpPr>
          <p:cNvPr id="130" name="Google Shape;77;p13">
            <a:extLst>
              <a:ext uri="{FF2B5EF4-FFF2-40B4-BE49-F238E27FC236}">
                <a16:creationId xmlns:a16="http://schemas.microsoft.com/office/drawing/2014/main" id="{2AFBB92B-5375-43E8-AE9F-7F0E8EDA5EFA}"/>
              </a:ext>
            </a:extLst>
          </p:cNvPr>
          <p:cNvSpPr txBox="1"/>
          <p:nvPr/>
        </p:nvSpPr>
        <p:spPr>
          <a:xfrm>
            <a:off x="2960037" y="4666083"/>
            <a:ext cx="6126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 dirty="0"/>
          </a:p>
        </p:txBody>
      </p:sp>
      <p:sp>
        <p:nvSpPr>
          <p:cNvPr id="131" name="Google Shape;78;p13">
            <a:extLst>
              <a:ext uri="{FF2B5EF4-FFF2-40B4-BE49-F238E27FC236}">
                <a16:creationId xmlns:a16="http://schemas.microsoft.com/office/drawing/2014/main" id="{7A75AA49-FA27-4F66-BAA7-EF357801C79A}"/>
              </a:ext>
            </a:extLst>
          </p:cNvPr>
          <p:cNvSpPr txBox="1"/>
          <p:nvPr/>
        </p:nvSpPr>
        <p:spPr>
          <a:xfrm rot="19595352">
            <a:off x="3171194" y="3449457"/>
            <a:ext cx="614560" cy="345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 dirty="0"/>
          </a:p>
        </p:txBody>
      </p:sp>
      <p:sp>
        <p:nvSpPr>
          <p:cNvPr id="132" name="Google Shape;79;p13">
            <a:extLst>
              <a:ext uri="{FF2B5EF4-FFF2-40B4-BE49-F238E27FC236}">
                <a16:creationId xmlns:a16="http://schemas.microsoft.com/office/drawing/2014/main" id="{F1E10F8A-E197-46A0-B088-34D7AA7A0723}"/>
              </a:ext>
            </a:extLst>
          </p:cNvPr>
          <p:cNvSpPr txBox="1"/>
          <p:nvPr/>
        </p:nvSpPr>
        <p:spPr>
          <a:xfrm rot="2222295">
            <a:off x="1961122" y="5194197"/>
            <a:ext cx="612603" cy="307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57EDCC7-9BF7-438A-96FC-2E1FE88F9F12}"/>
              </a:ext>
            </a:extLst>
          </p:cNvPr>
          <p:cNvSpPr txBox="1"/>
          <p:nvPr/>
        </p:nvSpPr>
        <p:spPr>
          <a:xfrm>
            <a:off x="2904767" y="705162"/>
            <a:ext cx="68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P=0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0EE0BD5-466A-4767-B5D5-DE3454213A4E}"/>
              </a:ext>
            </a:extLst>
          </p:cNvPr>
          <p:cNvSpPr txBox="1"/>
          <p:nvPr/>
        </p:nvSpPr>
        <p:spPr>
          <a:xfrm>
            <a:off x="399503" y="2454181"/>
            <a:ext cx="74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P=-2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EE0C828-ED72-47F9-BCCB-0C5D6D468917}"/>
              </a:ext>
            </a:extLst>
          </p:cNvPr>
          <p:cNvSpPr txBox="1"/>
          <p:nvPr/>
        </p:nvSpPr>
        <p:spPr>
          <a:xfrm>
            <a:off x="663530" y="4560422"/>
            <a:ext cx="68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P=0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BE599E0-4882-4731-9ACE-65750CEA8B76}"/>
              </a:ext>
            </a:extLst>
          </p:cNvPr>
          <p:cNvSpPr txBox="1"/>
          <p:nvPr/>
        </p:nvSpPr>
        <p:spPr>
          <a:xfrm>
            <a:off x="3492205" y="5823504"/>
            <a:ext cx="68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P=-9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8D7C65F-461F-4D79-B75D-85DB3D12D25A}"/>
              </a:ext>
            </a:extLst>
          </p:cNvPr>
          <p:cNvSpPr txBox="1"/>
          <p:nvPr/>
        </p:nvSpPr>
        <p:spPr>
          <a:xfrm>
            <a:off x="4838140" y="2803159"/>
            <a:ext cx="68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P=-6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217DA9C-E100-468B-B9C3-679D144510C3}"/>
              </a:ext>
            </a:extLst>
          </p:cNvPr>
          <p:cNvSpPr txBox="1"/>
          <p:nvPr/>
        </p:nvSpPr>
        <p:spPr>
          <a:xfrm>
            <a:off x="4909323" y="4635017"/>
            <a:ext cx="68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P=-5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B7B8BEF-37D1-4D0C-84A5-3557B0B0F9B4}"/>
              </a:ext>
            </a:extLst>
          </p:cNvPr>
          <p:cNvSpPr txBox="1"/>
          <p:nvPr/>
        </p:nvSpPr>
        <p:spPr>
          <a:xfrm>
            <a:off x="4054635" y="676752"/>
            <a:ext cx="4355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Pentru fiecare muchie se aplica o formula </a:t>
            </a:r>
            <a:r>
              <a:rPr lang="ro-RO" noProof="1">
                <a:solidFill>
                  <a:schemeClr val="bg1"/>
                </a:solidFill>
              </a:rPr>
              <a:t>pentru</a:t>
            </a:r>
            <a:r>
              <a:rPr lang="ro-RO" dirty="0">
                <a:solidFill>
                  <a:schemeClr val="bg1"/>
                </a:solidFill>
              </a:rPr>
              <a:t> a recalcula</a:t>
            </a:r>
            <a:r>
              <a:rPr lang="en-US" dirty="0">
                <a:solidFill>
                  <a:schemeClr val="bg1"/>
                </a:solidFill>
              </a:rPr>
              <a:t>rea</a:t>
            </a:r>
            <a:r>
              <a:rPr lang="ro-RO" dirty="0">
                <a:solidFill>
                  <a:schemeClr val="bg1"/>
                </a:solidFill>
              </a:rPr>
              <a:t> costul</a:t>
            </a:r>
            <a:r>
              <a:rPr lang="en-US" dirty="0">
                <a:solidFill>
                  <a:schemeClr val="bg1"/>
                </a:solidFill>
              </a:rPr>
              <a:t>ui</a:t>
            </a:r>
            <a:r>
              <a:rPr lang="ro-RO" dirty="0">
                <a:solidFill>
                  <a:schemeClr val="bg1"/>
                </a:solidFill>
              </a:rPr>
              <a:t> muchiei e(u,v)</a:t>
            </a:r>
            <a:br>
              <a:rPr lang="ro-RO" dirty="0">
                <a:solidFill>
                  <a:schemeClr val="bg1"/>
                </a:solidFill>
              </a:rPr>
            </a:br>
            <a:r>
              <a:rPr lang="ro-RO" dirty="0">
                <a:solidFill>
                  <a:schemeClr val="bg1"/>
                </a:solidFill>
              </a:rPr>
              <a:t>cost_nou=cost+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ro-RO" dirty="0">
                <a:solidFill>
                  <a:schemeClr val="bg1"/>
                </a:solidFill>
              </a:rPr>
              <a:t>u-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ro-RO" dirty="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146" name="Google Shape;54;p13">
            <a:extLst>
              <a:ext uri="{FF2B5EF4-FFF2-40B4-BE49-F238E27FC236}">
                <a16:creationId xmlns:a16="http://schemas.microsoft.com/office/drawing/2014/main" id="{91997285-5628-402C-98FD-DECB56D93EB1}"/>
              </a:ext>
            </a:extLst>
          </p:cNvPr>
          <p:cNvSpPr/>
          <p:nvPr/>
        </p:nvSpPr>
        <p:spPr>
          <a:xfrm>
            <a:off x="8486402" y="1204744"/>
            <a:ext cx="810900" cy="67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0</a:t>
            </a:r>
            <a:endParaRPr sz="1900" dirty="0"/>
          </a:p>
        </p:txBody>
      </p:sp>
      <p:sp>
        <p:nvSpPr>
          <p:cNvPr id="147" name="Google Shape;55;p13">
            <a:extLst>
              <a:ext uri="{FF2B5EF4-FFF2-40B4-BE49-F238E27FC236}">
                <a16:creationId xmlns:a16="http://schemas.microsoft.com/office/drawing/2014/main" id="{C9DEA7E3-D5F7-40FE-B82E-A7A0C006E992}"/>
              </a:ext>
            </a:extLst>
          </p:cNvPr>
          <p:cNvSpPr/>
          <p:nvPr/>
        </p:nvSpPr>
        <p:spPr>
          <a:xfrm>
            <a:off x="6992748" y="2595444"/>
            <a:ext cx="810900" cy="67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1</a:t>
            </a:r>
            <a:endParaRPr sz="1900" dirty="0"/>
          </a:p>
        </p:txBody>
      </p:sp>
      <p:sp>
        <p:nvSpPr>
          <p:cNvPr id="148" name="Google Shape;56;p13">
            <a:extLst>
              <a:ext uri="{FF2B5EF4-FFF2-40B4-BE49-F238E27FC236}">
                <a16:creationId xmlns:a16="http://schemas.microsoft.com/office/drawing/2014/main" id="{1F50910C-7BB0-49B6-A56E-12838BFC4BD1}"/>
              </a:ext>
            </a:extLst>
          </p:cNvPr>
          <p:cNvSpPr/>
          <p:nvPr/>
        </p:nvSpPr>
        <p:spPr>
          <a:xfrm>
            <a:off x="9956073" y="2595444"/>
            <a:ext cx="810900" cy="67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2</a:t>
            </a:r>
            <a:endParaRPr sz="1900" dirty="0"/>
          </a:p>
        </p:txBody>
      </p:sp>
      <p:sp>
        <p:nvSpPr>
          <p:cNvPr id="149" name="Google Shape;57;p13">
            <a:extLst>
              <a:ext uri="{FF2B5EF4-FFF2-40B4-BE49-F238E27FC236}">
                <a16:creationId xmlns:a16="http://schemas.microsoft.com/office/drawing/2014/main" id="{616DD482-EFA0-47B7-B342-27BEEA47A26C}"/>
              </a:ext>
            </a:extLst>
          </p:cNvPr>
          <p:cNvSpPr/>
          <p:nvPr/>
        </p:nvSpPr>
        <p:spPr>
          <a:xfrm>
            <a:off x="6992748" y="4288202"/>
            <a:ext cx="810900" cy="67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4</a:t>
            </a:r>
            <a:endParaRPr sz="1900" dirty="0"/>
          </a:p>
        </p:txBody>
      </p:sp>
      <p:sp>
        <p:nvSpPr>
          <p:cNvPr id="150" name="Google Shape;58;p13">
            <a:extLst>
              <a:ext uri="{FF2B5EF4-FFF2-40B4-BE49-F238E27FC236}">
                <a16:creationId xmlns:a16="http://schemas.microsoft.com/office/drawing/2014/main" id="{4B90B720-0365-4557-BA28-82F29DDE4FC9}"/>
              </a:ext>
            </a:extLst>
          </p:cNvPr>
          <p:cNvSpPr/>
          <p:nvPr/>
        </p:nvSpPr>
        <p:spPr>
          <a:xfrm>
            <a:off x="9956073" y="4288202"/>
            <a:ext cx="810900" cy="67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3</a:t>
            </a:r>
            <a:endParaRPr sz="1900" dirty="0"/>
          </a:p>
        </p:txBody>
      </p:sp>
      <p:sp>
        <p:nvSpPr>
          <p:cNvPr id="151" name="Google Shape;59;p13">
            <a:extLst>
              <a:ext uri="{FF2B5EF4-FFF2-40B4-BE49-F238E27FC236}">
                <a16:creationId xmlns:a16="http://schemas.microsoft.com/office/drawing/2014/main" id="{B154D5B8-C475-4538-BA3A-F31D319A5FE6}"/>
              </a:ext>
            </a:extLst>
          </p:cNvPr>
          <p:cNvSpPr/>
          <p:nvPr/>
        </p:nvSpPr>
        <p:spPr>
          <a:xfrm>
            <a:off x="8486402" y="5408972"/>
            <a:ext cx="810900" cy="67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5</a:t>
            </a:r>
            <a:endParaRPr sz="1800" dirty="0"/>
          </a:p>
        </p:txBody>
      </p:sp>
      <p:cxnSp>
        <p:nvCxnSpPr>
          <p:cNvPr id="152" name="Google Shape;60;p13">
            <a:extLst>
              <a:ext uri="{FF2B5EF4-FFF2-40B4-BE49-F238E27FC236}">
                <a16:creationId xmlns:a16="http://schemas.microsoft.com/office/drawing/2014/main" id="{B1634FFC-045B-49E1-ABDE-CCF17D76FC40}"/>
              </a:ext>
            </a:extLst>
          </p:cNvPr>
          <p:cNvCxnSpPr>
            <a:stCxn id="146" idx="3"/>
            <a:endCxn id="147" idx="7"/>
          </p:cNvCxnSpPr>
          <p:nvPr/>
        </p:nvCxnSpPr>
        <p:spPr>
          <a:xfrm flipH="1">
            <a:off x="7684756" y="1780892"/>
            <a:ext cx="920400" cy="913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61;p13">
            <a:extLst>
              <a:ext uri="{FF2B5EF4-FFF2-40B4-BE49-F238E27FC236}">
                <a16:creationId xmlns:a16="http://schemas.microsoft.com/office/drawing/2014/main" id="{310E3C9B-B8D1-4A02-A94E-23D0C5CD9053}"/>
              </a:ext>
            </a:extLst>
          </p:cNvPr>
          <p:cNvCxnSpPr>
            <a:stCxn id="146" idx="5"/>
            <a:endCxn id="148" idx="1"/>
          </p:cNvCxnSpPr>
          <p:nvPr/>
        </p:nvCxnSpPr>
        <p:spPr>
          <a:xfrm>
            <a:off x="9178548" y="1780892"/>
            <a:ext cx="896400" cy="913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62;p13">
            <a:extLst>
              <a:ext uri="{FF2B5EF4-FFF2-40B4-BE49-F238E27FC236}">
                <a16:creationId xmlns:a16="http://schemas.microsoft.com/office/drawing/2014/main" id="{E1FAC476-6CE0-4301-BD64-54FD05CDE135}"/>
              </a:ext>
            </a:extLst>
          </p:cNvPr>
          <p:cNvCxnSpPr>
            <a:endCxn id="146" idx="4"/>
          </p:cNvCxnSpPr>
          <p:nvPr/>
        </p:nvCxnSpPr>
        <p:spPr>
          <a:xfrm rot="10800000">
            <a:off x="8891852" y="1879744"/>
            <a:ext cx="1442100" cy="2365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63;p13">
            <a:extLst>
              <a:ext uri="{FF2B5EF4-FFF2-40B4-BE49-F238E27FC236}">
                <a16:creationId xmlns:a16="http://schemas.microsoft.com/office/drawing/2014/main" id="{5A5360E8-0936-42B9-8D3E-C7E30741AC3D}"/>
              </a:ext>
            </a:extLst>
          </p:cNvPr>
          <p:cNvCxnSpPr>
            <a:endCxn id="150" idx="0"/>
          </p:cNvCxnSpPr>
          <p:nvPr/>
        </p:nvCxnSpPr>
        <p:spPr>
          <a:xfrm flipH="1">
            <a:off x="10361523" y="3286802"/>
            <a:ext cx="25500" cy="100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" name="Google Shape;64;p13">
            <a:extLst>
              <a:ext uri="{FF2B5EF4-FFF2-40B4-BE49-F238E27FC236}">
                <a16:creationId xmlns:a16="http://schemas.microsoft.com/office/drawing/2014/main" id="{5470F303-DD44-4E2E-85C0-80E104EC0BF1}"/>
              </a:ext>
            </a:extLst>
          </p:cNvPr>
          <p:cNvCxnSpPr>
            <a:stCxn id="147" idx="4"/>
            <a:endCxn id="149" idx="0"/>
          </p:cNvCxnSpPr>
          <p:nvPr/>
        </p:nvCxnSpPr>
        <p:spPr>
          <a:xfrm>
            <a:off x="7398198" y="3270444"/>
            <a:ext cx="0" cy="1017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65;p13">
            <a:extLst>
              <a:ext uri="{FF2B5EF4-FFF2-40B4-BE49-F238E27FC236}">
                <a16:creationId xmlns:a16="http://schemas.microsoft.com/office/drawing/2014/main" id="{8824C7D0-B862-44FE-A4A9-BA6B64F7495B}"/>
              </a:ext>
            </a:extLst>
          </p:cNvPr>
          <p:cNvCxnSpPr>
            <a:endCxn id="151" idx="2"/>
          </p:cNvCxnSpPr>
          <p:nvPr/>
        </p:nvCxnSpPr>
        <p:spPr>
          <a:xfrm>
            <a:off x="7351802" y="4921172"/>
            <a:ext cx="1134600" cy="825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" name="Google Shape;66;p13">
            <a:extLst>
              <a:ext uri="{FF2B5EF4-FFF2-40B4-BE49-F238E27FC236}">
                <a16:creationId xmlns:a16="http://schemas.microsoft.com/office/drawing/2014/main" id="{815F8258-31DC-414D-BCAA-A8ED64D8B76E}"/>
              </a:ext>
            </a:extLst>
          </p:cNvPr>
          <p:cNvCxnSpPr>
            <a:endCxn id="151" idx="1"/>
          </p:cNvCxnSpPr>
          <p:nvPr/>
        </p:nvCxnSpPr>
        <p:spPr>
          <a:xfrm>
            <a:off x="7639156" y="3199323"/>
            <a:ext cx="966000" cy="2308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" name="Google Shape;67;p13">
            <a:extLst>
              <a:ext uri="{FF2B5EF4-FFF2-40B4-BE49-F238E27FC236}">
                <a16:creationId xmlns:a16="http://schemas.microsoft.com/office/drawing/2014/main" id="{033C2E52-5ED2-4200-B7D0-FBDF81E43D5A}"/>
              </a:ext>
            </a:extLst>
          </p:cNvPr>
          <p:cNvCxnSpPr>
            <a:endCxn id="150" idx="2"/>
          </p:cNvCxnSpPr>
          <p:nvPr/>
        </p:nvCxnSpPr>
        <p:spPr>
          <a:xfrm>
            <a:off x="7822773" y="3025202"/>
            <a:ext cx="2133300" cy="160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" name="Google Shape;68;p13">
            <a:extLst>
              <a:ext uri="{FF2B5EF4-FFF2-40B4-BE49-F238E27FC236}">
                <a16:creationId xmlns:a16="http://schemas.microsoft.com/office/drawing/2014/main" id="{BBEA14A9-B8B9-40FE-BF5C-636735E708BF}"/>
              </a:ext>
            </a:extLst>
          </p:cNvPr>
          <p:cNvCxnSpPr>
            <a:cxnSpLocks/>
            <a:stCxn id="150" idx="3"/>
            <a:endCxn id="149" idx="5"/>
          </p:cNvCxnSpPr>
          <p:nvPr/>
        </p:nvCxnSpPr>
        <p:spPr>
          <a:xfrm flipH="1">
            <a:off x="7684894" y="4864351"/>
            <a:ext cx="2389933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" name="Google Shape;69;p13">
            <a:extLst>
              <a:ext uri="{FF2B5EF4-FFF2-40B4-BE49-F238E27FC236}">
                <a16:creationId xmlns:a16="http://schemas.microsoft.com/office/drawing/2014/main" id="{9BCA5295-D2A7-47D9-9349-7B929A7AD699}"/>
              </a:ext>
            </a:extLst>
          </p:cNvPr>
          <p:cNvCxnSpPr>
            <a:endCxn id="149" idx="6"/>
          </p:cNvCxnSpPr>
          <p:nvPr/>
        </p:nvCxnSpPr>
        <p:spPr>
          <a:xfrm flipH="1">
            <a:off x="7803648" y="3199502"/>
            <a:ext cx="2295600" cy="1426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" name="Google Shape;70;p13">
            <a:extLst>
              <a:ext uri="{FF2B5EF4-FFF2-40B4-BE49-F238E27FC236}">
                <a16:creationId xmlns:a16="http://schemas.microsoft.com/office/drawing/2014/main" id="{603D8684-9F6E-4A37-ADA3-7D14BE59B89D}"/>
              </a:ext>
            </a:extLst>
          </p:cNvPr>
          <p:cNvSpPr txBox="1"/>
          <p:nvPr/>
        </p:nvSpPr>
        <p:spPr>
          <a:xfrm rot="18901263">
            <a:off x="7822632" y="1880253"/>
            <a:ext cx="577211" cy="28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</a:rPr>
              <a:t>0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63" name="Google Shape;71;p13">
            <a:extLst>
              <a:ext uri="{FF2B5EF4-FFF2-40B4-BE49-F238E27FC236}">
                <a16:creationId xmlns:a16="http://schemas.microsoft.com/office/drawing/2014/main" id="{7002D31D-46FB-4202-ABB2-FF7A5CE3541B}"/>
              </a:ext>
            </a:extLst>
          </p:cNvPr>
          <p:cNvSpPr txBox="1"/>
          <p:nvPr/>
        </p:nvSpPr>
        <p:spPr>
          <a:xfrm rot="2539427">
            <a:off x="9396790" y="1918637"/>
            <a:ext cx="576992" cy="297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0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64" name="Google Shape;72;p13">
            <a:extLst>
              <a:ext uri="{FF2B5EF4-FFF2-40B4-BE49-F238E27FC236}">
                <a16:creationId xmlns:a16="http://schemas.microsoft.com/office/drawing/2014/main" id="{D89069F5-3B6B-4BE2-A022-EAFB2E63742C}"/>
              </a:ext>
            </a:extLst>
          </p:cNvPr>
          <p:cNvSpPr txBox="1"/>
          <p:nvPr/>
        </p:nvSpPr>
        <p:spPr>
          <a:xfrm rot="1992236">
            <a:off x="7967808" y="3033758"/>
            <a:ext cx="696285" cy="294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</a:rPr>
              <a:t>0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65" name="Google Shape;73;p13">
            <a:extLst>
              <a:ext uri="{FF2B5EF4-FFF2-40B4-BE49-F238E27FC236}">
                <a16:creationId xmlns:a16="http://schemas.microsoft.com/office/drawing/2014/main" id="{6ED8FCD1-6771-451A-8468-873DD3F93ED2}"/>
              </a:ext>
            </a:extLst>
          </p:cNvPr>
          <p:cNvSpPr txBox="1"/>
          <p:nvPr/>
        </p:nvSpPr>
        <p:spPr>
          <a:xfrm rot="3816284">
            <a:off x="7793143" y="3647374"/>
            <a:ext cx="498019" cy="286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</a:rPr>
              <a:t>0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66" name="Google Shape;74;p13">
            <a:extLst>
              <a:ext uri="{FF2B5EF4-FFF2-40B4-BE49-F238E27FC236}">
                <a16:creationId xmlns:a16="http://schemas.microsoft.com/office/drawing/2014/main" id="{8F62BBB2-3123-4DC0-8663-25374490D7A0}"/>
              </a:ext>
            </a:extLst>
          </p:cNvPr>
          <p:cNvSpPr txBox="1"/>
          <p:nvPr/>
        </p:nvSpPr>
        <p:spPr>
          <a:xfrm>
            <a:off x="10306173" y="3401244"/>
            <a:ext cx="477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rgbClr val="FF0000"/>
                </a:solidFill>
              </a:rPr>
              <a:t>1</a:t>
            </a: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167" name="Google Shape;75;p13">
            <a:extLst>
              <a:ext uri="{FF2B5EF4-FFF2-40B4-BE49-F238E27FC236}">
                <a16:creationId xmlns:a16="http://schemas.microsoft.com/office/drawing/2014/main" id="{7D00E2F5-9D35-48DF-A5EB-205139F04FF2}"/>
              </a:ext>
            </a:extLst>
          </p:cNvPr>
          <p:cNvSpPr txBox="1"/>
          <p:nvPr/>
        </p:nvSpPr>
        <p:spPr>
          <a:xfrm rot="3703508">
            <a:off x="9178342" y="2369129"/>
            <a:ext cx="539580" cy="341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</a:rPr>
              <a:t>1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68" name="Google Shape;76;p13">
            <a:extLst>
              <a:ext uri="{FF2B5EF4-FFF2-40B4-BE49-F238E27FC236}">
                <a16:creationId xmlns:a16="http://schemas.microsoft.com/office/drawing/2014/main" id="{C399AB43-016C-45DD-9A67-ED8E8CC50AE1}"/>
              </a:ext>
            </a:extLst>
          </p:cNvPr>
          <p:cNvSpPr txBox="1"/>
          <p:nvPr/>
        </p:nvSpPr>
        <p:spPr>
          <a:xfrm>
            <a:off x="7137773" y="3495069"/>
            <a:ext cx="3345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</a:rPr>
              <a:t>7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69" name="Google Shape;77;p13">
            <a:extLst>
              <a:ext uri="{FF2B5EF4-FFF2-40B4-BE49-F238E27FC236}">
                <a16:creationId xmlns:a16="http://schemas.microsoft.com/office/drawing/2014/main" id="{10DD909B-CB39-498C-A7C0-C0099023BD7C}"/>
              </a:ext>
            </a:extLst>
          </p:cNvPr>
          <p:cNvSpPr txBox="1"/>
          <p:nvPr/>
        </p:nvSpPr>
        <p:spPr>
          <a:xfrm>
            <a:off x="8803573" y="4557219"/>
            <a:ext cx="6126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</a:rPr>
              <a:t>1</a:t>
            </a: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170" name="Google Shape;78;p13">
            <a:extLst>
              <a:ext uri="{FF2B5EF4-FFF2-40B4-BE49-F238E27FC236}">
                <a16:creationId xmlns:a16="http://schemas.microsoft.com/office/drawing/2014/main" id="{A3714A79-B06E-47D9-970D-AB1A9AC9CDD8}"/>
              </a:ext>
            </a:extLst>
          </p:cNvPr>
          <p:cNvSpPr txBox="1"/>
          <p:nvPr/>
        </p:nvSpPr>
        <p:spPr>
          <a:xfrm rot="19595352">
            <a:off x="9014730" y="3340593"/>
            <a:ext cx="614560" cy="345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</a:rPr>
              <a:t>2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71" name="Google Shape;79;p13">
            <a:extLst>
              <a:ext uri="{FF2B5EF4-FFF2-40B4-BE49-F238E27FC236}">
                <a16:creationId xmlns:a16="http://schemas.microsoft.com/office/drawing/2014/main" id="{CE629E44-CD67-45A4-BE0A-A14508A45830}"/>
              </a:ext>
            </a:extLst>
          </p:cNvPr>
          <p:cNvSpPr txBox="1"/>
          <p:nvPr/>
        </p:nvSpPr>
        <p:spPr>
          <a:xfrm rot="2222295">
            <a:off x="7804658" y="5085333"/>
            <a:ext cx="612603" cy="307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</a:rPr>
              <a:t>17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55F320D-4243-44E3-AD3D-F3658E977659}"/>
              </a:ext>
            </a:extLst>
          </p:cNvPr>
          <p:cNvSpPr txBox="1"/>
          <p:nvPr/>
        </p:nvSpPr>
        <p:spPr>
          <a:xfrm>
            <a:off x="6475038" y="2341007"/>
            <a:ext cx="78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P=-2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3BF78FE-826F-4A14-9F59-3F1726331798}"/>
              </a:ext>
            </a:extLst>
          </p:cNvPr>
          <p:cNvSpPr txBox="1"/>
          <p:nvPr/>
        </p:nvSpPr>
        <p:spPr>
          <a:xfrm>
            <a:off x="6475037" y="4441036"/>
            <a:ext cx="81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P=0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D756615-312A-48D6-8362-F9E2ECBA9F24}"/>
              </a:ext>
            </a:extLst>
          </p:cNvPr>
          <p:cNvSpPr txBox="1"/>
          <p:nvPr/>
        </p:nvSpPr>
        <p:spPr>
          <a:xfrm>
            <a:off x="9335741" y="5714640"/>
            <a:ext cx="68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P=-9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F424AC1-617C-47B2-8FA0-35DDC36ACF32}"/>
              </a:ext>
            </a:extLst>
          </p:cNvPr>
          <p:cNvSpPr txBox="1"/>
          <p:nvPr/>
        </p:nvSpPr>
        <p:spPr>
          <a:xfrm>
            <a:off x="10681676" y="2694295"/>
            <a:ext cx="68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P=-6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852098B-E924-4490-9B8B-03F5567FC927}"/>
              </a:ext>
            </a:extLst>
          </p:cNvPr>
          <p:cNvSpPr txBox="1"/>
          <p:nvPr/>
        </p:nvSpPr>
        <p:spPr>
          <a:xfrm>
            <a:off x="10752859" y="4526153"/>
            <a:ext cx="68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P=-5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5A3E6C5-FA63-47E1-AF91-4D8F45D4216F}"/>
              </a:ext>
            </a:extLst>
          </p:cNvPr>
          <p:cNvSpPr txBox="1"/>
          <p:nvPr/>
        </p:nvSpPr>
        <p:spPr>
          <a:xfrm>
            <a:off x="8588608" y="858209"/>
            <a:ext cx="68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P=0</a:t>
            </a:r>
          </a:p>
        </p:txBody>
      </p:sp>
    </p:spTree>
    <p:extLst>
      <p:ext uri="{BB962C8B-B14F-4D97-AF65-F5344CB8AC3E}">
        <p14:creationId xmlns:p14="http://schemas.microsoft.com/office/powerpoint/2010/main" val="330611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7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7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0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3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6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9" dur="2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2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5"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8" dur="2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1"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4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7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B5FF40B2-483E-4C75-8EB6-E7E783450B4C}"/>
              </a:ext>
            </a:extLst>
          </p:cNvPr>
          <p:cNvSpPr/>
          <p:nvPr/>
        </p:nvSpPr>
        <p:spPr>
          <a:xfrm>
            <a:off x="2675135" y="1180680"/>
            <a:ext cx="810900" cy="675000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0</a:t>
            </a:r>
            <a:endParaRPr sz="1900" dirty="0"/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32E764AA-C5A0-4374-AB98-91ED3780A47D}"/>
              </a:ext>
            </a:extLst>
          </p:cNvPr>
          <p:cNvSpPr/>
          <p:nvPr/>
        </p:nvSpPr>
        <p:spPr>
          <a:xfrm>
            <a:off x="1181481" y="2571380"/>
            <a:ext cx="810900" cy="67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1</a:t>
            </a:r>
            <a:endParaRPr sz="1900" dirty="0"/>
          </a:p>
        </p:txBody>
      </p:sp>
      <p:sp>
        <p:nvSpPr>
          <p:cNvPr id="6" name="Google Shape;56;p13">
            <a:extLst>
              <a:ext uri="{FF2B5EF4-FFF2-40B4-BE49-F238E27FC236}">
                <a16:creationId xmlns:a16="http://schemas.microsoft.com/office/drawing/2014/main" id="{93592199-67C9-4B69-80CD-C5E5773B09AA}"/>
              </a:ext>
            </a:extLst>
          </p:cNvPr>
          <p:cNvSpPr/>
          <p:nvPr/>
        </p:nvSpPr>
        <p:spPr>
          <a:xfrm>
            <a:off x="4144806" y="2571380"/>
            <a:ext cx="810900" cy="67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2</a:t>
            </a:r>
            <a:endParaRPr sz="1900" dirty="0"/>
          </a:p>
        </p:txBody>
      </p:sp>
      <p:sp>
        <p:nvSpPr>
          <p:cNvPr id="7" name="Google Shape;57;p13">
            <a:extLst>
              <a:ext uri="{FF2B5EF4-FFF2-40B4-BE49-F238E27FC236}">
                <a16:creationId xmlns:a16="http://schemas.microsoft.com/office/drawing/2014/main" id="{9F54ADF1-1832-436D-B1EC-D3307633CFB3}"/>
              </a:ext>
            </a:extLst>
          </p:cNvPr>
          <p:cNvSpPr/>
          <p:nvPr/>
        </p:nvSpPr>
        <p:spPr>
          <a:xfrm>
            <a:off x="1181481" y="4264138"/>
            <a:ext cx="810900" cy="67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4</a:t>
            </a:r>
            <a:endParaRPr sz="1900" dirty="0"/>
          </a:p>
        </p:txBody>
      </p:sp>
      <p:sp>
        <p:nvSpPr>
          <p:cNvPr id="8" name="Google Shape;58;p13">
            <a:extLst>
              <a:ext uri="{FF2B5EF4-FFF2-40B4-BE49-F238E27FC236}">
                <a16:creationId xmlns:a16="http://schemas.microsoft.com/office/drawing/2014/main" id="{1A258F84-79E7-4AF6-AC43-DFF653750EEF}"/>
              </a:ext>
            </a:extLst>
          </p:cNvPr>
          <p:cNvSpPr/>
          <p:nvPr/>
        </p:nvSpPr>
        <p:spPr>
          <a:xfrm>
            <a:off x="4144806" y="4264138"/>
            <a:ext cx="810900" cy="67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3</a:t>
            </a:r>
            <a:endParaRPr sz="1900" dirty="0"/>
          </a:p>
        </p:txBody>
      </p:sp>
      <p:sp>
        <p:nvSpPr>
          <p:cNvPr id="9" name="Google Shape;59;p13">
            <a:extLst>
              <a:ext uri="{FF2B5EF4-FFF2-40B4-BE49-F238E27FC236}">
                <a16:creationId xmlns:a16="http://schemas.microsoft.com/office/drawing/2014/main" id="{E59D1855-876F-457C-BD44-B3414EBA51B0}"/>
              </a:ext>
            </a:extLst>
          </p:cNvPr>
          <p:cNvSpPr/>
          <p:nvPr/>
        </p:nvSpPr>
        <p:spPr>
          <a:xfrm>
            <a:off x="2675135" y="5384908"/>
            <a:ext cx="810900" cy="67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5</a:t>
            </a:r>
            <a:endParaRPr sz="1800" dirty="0"/>
          </a:p>
        </p:txBody>
      </p:sp>
      <p:cxnSp>
        <p:nvCxnSpPr>
          <p:cNvPr id="10" name="Google Shape;60;p13">
            <a:extLst>
              <a:ext uri="{FF2B5EF4-FFF2-40B4-BE49-F238E27FC236}">
                <a16:creationId xmlns:a16="http://schemas.microsoft.com/office/drawing/2014/main" id="{68DA7389-8B1F-44BE-A62F-DE644CE346B5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1873489" y="1756828"/>
            <a:ext cx="920400" cy="913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61;p13">
            <a:extLst>
              <a:ext uri="{FF2B5EF4-FFF2-40B4-BE49-F238E27FC236}">
                <a16:creationId xmlns:a16="http://schemas.microsoft.com/office/drawing/2014/main" id="{F6C4ADFF-C2C5-4E92-A1BF-702C6E8398A3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367281" y="1756828"/>
            <a:ext cx="896400" cy="913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62;p13">
            <a:extLst>
              <a:ext uri="{FF2B5EF4-FFF2-40B4-BE49-F238E27FC236}">
                <a16:creationId xmlns:a16="http://schemas.microsoft.com/office/drawing/2014/main" id="{0673B331-A0F9-4D3F-9C55-64836F4F67B1}"/>
              </a:ext>
            </a:extLst>
          </p:cNvPr>
          <p:cNvCxnSpPr>
            <a:endCxn id="4" idx="4"/>
          </p:cNvCxnSpPr>
          <p:nvPr/>
        </p:nvCxnSpPr>
        <p:spPr>
          <a:xfrm rot="10800000">
            <a:off x="3080585" y="1855680"/>
            <a:ext cx="1442100" cy="2365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63;p13">
            <a:extLst>
              <a:ext uri="{FF2B5EF4-FFF2-40B4-BE49-F238E27FC236}">
                <a16:creationId xmlns:a16="http://schemas.microsoft.com/office/drawing/2014/main" id="{2DD671AE-5237-4A60-9A6B-6D613F2B1484}"/>
              </a:ext>
            </a:extLst>
          </p:cNvPr>
          <p:cNvCxnSpPr>
            <a:endCxn id="8" idx="0"/>
          </p:cNvCxnSpPr>
          <p:nvPr/>
        </p:nvCxnSpPr>
        <p:spPr>
          <a:xfrm flipH="1">
            <a:off x="4550256" y="3262738"/>
            <a:ext cx="25500" cy="100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64;p13">
            <a:extLst>
              <a:ext uri="{FF2B5EF4-FFF2-40B4-BE49-F238E27FC236}">
                <a16:creationId xmlns:a16="http://schemas.microsoft.com/office/drawing/2014/main" id="{AE66F9CC-7EA5-48D7-933B-0886EA284D52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1586931" y="3246380"/>
            <a:ext cx="0" cy="1017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65;p13">
            <a:extLst>
              <a:ext uri="{FF2B5EF4-FFF2-40B4-BE49-F238E27FC236}">
                <a16:creationId xmlns:a16="http://schemas.microsoft.com/office/drawing/2014/main" id="{E83C3D02-6BF2-413C-8B1C-F847CD6E0EB3}"/>
              </a:ext>
            </a:extLst>
          </p:cNvPr>
          <p:cNvCxnSpPr>
            <a:endCxn id="9" idx="2"/>
          </p:cNvCxnSpPr>
          <p:nvPr/>
        </p:nvCxnSpPr>
        <p:spPr>
          <a:xfrm>
            <a:off x="1540535" y="4897108"/>
            <a:ext cx="1134600" cy="825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66;p13">
            <a:extLst>
              <a:ext uri="{FF2B5EF4-FFF2-40B4-BE49-F238E27FC236}">
                <a16:creationId xmlns:a16="http://schemas.microsoft.com/office/drawing/2014/main" id="{06310087-E1C4-4297-B367-EC99AFAE26FE}"/>
              </a:ext>
            </a:extLst>
          </p:cNvPr>
          <p:cNvCxnSpPr>
            <a:endCxn id="9" idx="1"/>
          </p:cNvCxnSpPr>
          <p:nvPr/>
        </p:nvCxnSpPr>
        <p:spPr>
          <a:xfrm>
            <a:off x="1827889" y="3175259"/>
            <a:ext cx="966000" cy="2308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67;p13">
            <a:extLst>
              <a:ext uri="{FF2B5EF4-FFF2-40B4-BE49-F238E27FC236}">
                <a16:creationId xmlns:a16="http://schemas.microsoft.com/office/drawing/2014/main" id="{795E322A-4E16-4923-BF34-72CD2259B767}"/>
              </a:ext>
            </a:extLst>
          </p:cNvPr>
          <p:cNvCxnSpPr>
            <a:endCxn id="8" idx="2"/>
          </p:cNvCxnSpPr>
          <p:nvPr/>
        </p:nvCxnSpPr>
        <p:spPr>
          <a:xfrm>
            <a:off x="2011506" y="3001138"/>
            <a:ext cx="2133300" cy="160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68;p13">
            <a:extLst>
              <a:ext uri="{FF2B5EF4-FFF2-40B4-BE49-F238E27FC236}">
                <a16:creationId xmlns:a16="http://schemas.microsoft.com/office/drawing/2014/main" id="{229C03EF-F8A4-4D69-9A8D-932635A07597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>
          <a:xfrm flipH="1">
            <a:off x="1873627" y="4840287"/>
            <a:ext cx="2389933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69;p13">
            <a:extLst>
              <a:ext uri="{FF2B5EF4-FFF2-40B4-BE49-F238E27FC236}">
                <a16:creationId xmlns:a16="http://schemas.microsoft.com/office/drawing/2014/main" id="{96CC7D88-49AB-493A-A7EE-9E34AD819E1A}"/>
              </a:ext>
            </a:extLst>
          </p:cNvPr>
          <p:cNvCxnSpPr>
            <a:endCxn id="7" idx="6"/>
          </p:cNvCxnSpPr>
          <p:nvPr/>
        </p:nvCxnSpPr>
        <p:spPr>
          <a:xfrm flipH="1">
            <a:off x="1992381" y="3175438"/>
            <a:ext cx="2295600" cy="1426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70;p13">
            <a:extLst>
              <a:ext uri="{FF2B5EF4-FFF2-40B4-BE49-F238E27FC236}">
                <a16:creationId xmlns:a16="http://schemas.microsoft.com/office/drawing/2014/main" id="{BCB68C48-866F-4E1D-9F1D-629B0287E8AB}"/>
              </a:ext>
            </a:extLst>
          </p:cNvPr>
          <p:cNvSpPr txBox="1"/>
          <p:nvPr/>
        </p:nvSpPr>
        <p:spPr>
          <a:xfrm rot="18901263">
            <a:off x="2011365" y="1856189"/>
            <a:ext cx="577211" cy="28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0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" name="Google Shape;71;p13">
            <a:extLst>
              <a:ext uri="{FF2B5EF4-FFF2-40B4-BE49-F238E27FC236}">
                <a16:creationId xmlns:a16="http://schemas.microsoft.com/office/drawing/2014/main" id="{7421BCD8-A85A-4F32-8641-E03B3EA7FA65}"/>
              </a:ext>
            </a:extLst>
          </p:cNvPr>
          <p:cNvSpPr txBox="1"/>
          <p:nvPr/>
        </p:nvSpPr>
        <p:spPr>
          <a:xfrm rot="2539427">
            <a:off x="3971649" y="2265476"/>
            <a:ext cx="576992" cy="297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0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2" name="Google Shape;72;p13">
            <a:extLst>
              <a:ext uri="{FF2B5EF4-FFF2-40B4-BE49-F238E27FC236}">
                <a16:creationId xmlns:a16="http://schemas.microsoft.com/office/drawing/2014/main" id="{B94890EF-6196-471A-985E-16D2817FA2C3}"/>
              </a:ext>
            </a:extLst>
          </p:cNvPr>
          <p:cNvSpPr txBox="1"/>
          <p:nvPr/>
        </p:nvSpPr>
        <p:spPr>
          <a:xfrm rot="1992236">
            <a:off x="2156541" y="3009694"/>
            <a:ext cx="696285" cy="294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0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3" name="Google Shape;73;p13">
            <a:extLst>
              <a:ext uri="{FF2B5EF4-FFF2-40B4-BE49-F238E27FC236}">
                <a16:creationId xmlns:a16="http://schemas.microsoft.com/office/drawing/2014/main" id="{EDEAEC4D-9AC8-47AE-9CDF-69563A578DC3}"/>
              </a:ext>
            </a:extLst>
          </p:cNvPr>
          <p:cNvSpPr txBox="1"/>
          <p:nvPr/>
        </p:nvSpPr>
        <p:spPr>
          <a:xfrm rot="3816284">
            <a:off x="1999467" y="3634219"/>
            <a:ext cx="498019" cy="246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0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4" name="Google Shape;74;p13">
            <a:extLst>
              <a:ext uri="{FF2B5EF4-FFF2-40B4-BE49-F238E27FC236}">
                <a16:creationId xmlns:a16="http://schemas.microsoft.com/office/drawing/2014/main" id="{27F88A5D-65D6-42EA-A0C8-280F54C3479A}"/>
              </a:ext>
            </a:extLst>
          </p:cNvPr>
          <p:cNvSpPr txBox="1"/>
          <p:nvPr/>
        </p:nvSpPr>
        <p:spPr>
          <a:xfrm>
            <a:off x="4494906" y="3377180"/>
            <a:ext cx="477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chemeClr val="tx1"/>
                </a:solidFill>
              </a:rPr>
              <a:t>1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25" name="Google Shape;75;p13">
            <a:extLst>
              <a:ext uri="{FF2B5EF4-FFF2-40B4-BE49-F238E27FC236}">
                <a16:creationId xmlns:a16="http://schemas.microsoft.com/office/drawing/2014/main" id="{0D6DAA5B-B2E3-4CCD-AA62-63691DE94432}"/>
              </a:ext>
            </a:extLst>
          </p:cNvPr>
          <p:cNvSpPr txBox="1"/>
          <p:nvPr/>
        </p:nvSpPr>
        <p:spPr>
          <a:xfrm rot="3703508">
            <a:off x="3367075" y="2345065"/>
            <a:ext cx="539580" cy="341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1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6" name="Google Shape;76;p13">
            <a:extLst>
              <a:ext uri="{FF2B5EF4-FFF2-40B4-BE49-F238E27FC236}">
                <a16:creationId xmlns:a16="http://schemas.microsoft.com/office/drawing/2014/main" id="{4941BF09-A54C-48D4-B36E-F6F3198F0EA9}"/>
              </a:ext>
            </a:extLst>
          </p:cNvPr>
          <p:cNvSpPr txBox="1"/>
          <p:nvPr/>
        </p:nvSpPr>
        <p:spPr>
          <a:xfrm>
            <a:off x="1326506" y="3471005"/>
            <a:ext cx="3345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7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7" name="Google Shape;77;p13">
            <a:extLst>
              <a:ext uri="{FF2B5EF4-FFF2-40B4-BE49-F238E27FC236}">
                <a16:creationId xmlns:a16="http://schemas.microsoft.com/office/drawing/2014/main" id="{B285C4DE-1307-4DF1-AAB5-E5057CF759EF}"/>
              </a:ext>
            </a:extLst>
          </p:cNvPr>
          <p:cNvSpPr txBox="1"/>
          <p:nvPr/>
        </p:nvSpPr>
        <p:spPr>
          <a:xfrm>
            <a:off x="2992306" y="4533155"/>
            <a:ext cx="6126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1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28" name="Google Shape;78;p13">
            <a:extLst>
              <a:ext uri="{FF2B5EF4-FFF2-40B4-BE49-F238E27FC236}">
                <a16:creationId xmlns:a16="http://schemas.microsoft.com/office/drawing/2014/main" id="{EB027630-8F39-4728-AF29-60415F973ACE}"/>
              </a:ext>
            </a:extLst>
          </p:cNvPr>
          <p:cNvSpPr txBox="1"/>
          <p:nvPr/>
        </p:nvSpPr>
        <p:spPr>
          <a:xfrm rot="19595352">
            <a:off x="3203463" y="3316529"/>
            <a:ext cx="614560" cy="345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2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9" name="Google Shape;79;p13">
            <a:extLst>
              <a:ext uri="{FF2B5EF4-FFF2-40B4-BE49-F238E27FC236}">
                <a16:creationId xmlns:a16="http://schemas.microsoft.com/office/drawing/2014/main" id="{4A56568F-B584-47E3-AF4A-A826F6A9786B}"/>
              </a:ext>
            </a:extLst>
          </p:cNvPr>
          <p:cNvSpPr txBox="1"/>
          <p:nvPr/>
        </p:nvSpPr>
        <p:spPr>
          <a:xfrm rot="2222295">
            <a:off x="1993391" y="5061269"/>
            <a:ext cx="612603" cy="307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17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FE7C66-990F-4916-88C2-D9CF22D70970}"/>
              </a:ext>
            </a:extLst>
          </p:cNvPr>
          <p:cNvSpPr txBox="1"/>
          <p:nvPr/>
        </p:nvSpPr>
        <p:spPr>
          <a:xfrm>
            <a:off x="748461" y="2316943"/>
            <a:ext cx="70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P=-2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2276C1-94E8-4419-B074-CF600844B96A}"/>
              </a:ext>
            </a:extLst>
          </p:cNvPr>
          <p:cNvSpPr txBox="1"/>
          <p:nvPr/>
        </p:nvSpPr>
        <p:spPr>
          <a:xfrm>
            <a:off x="4870409" y="2670231"/>
            <a:ext cx="68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P=-6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AEB56D-1741-41D0-BD8F-9D3EE2040755}"/>
              </a:ext>
            </a:extLst>
          </p:cNvPr>
          <p:cNvSpPr txBox="1"/>
          <p:nvPr/>
        </p:nvSpPr>
        <p:spPr>
          <a:xfrm>
            <a:off x="2777341" y="834145"/>
            <a:ext cx="68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P=0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175459D-F518-4296-9207-08E728AE7B80}"/>
              </a:ext>
            </a:extLst>
          </p:cNvPr>
          <p:cNvSpPr txBox="1"/>
          <p:nvPr/>
        </p:nvSpPr>
        <p:spPr>
          <a:xfrm>
            <a:off x="3524474" y="5690576"/>
            <a:ext cx="68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P=-9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45A0A40-C6B9-4EAE-99A9-6C98B5EA8D80}"/>
              </a:ext>
            </a:extLst>
          </p:cNvPr>
          <p:cNvSpPr txBox="1"/>
          <p:nvPr/>
        </p:nvSpPr>
        <p:spPr>
          <a:xfrm>
            <a:off x="4972506" y="4416972"/>
            <a:ext cx="68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P=-5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0C9AF7-9C28-4B35-BCA2-B2F6D819756B}"/>
              </a:ext>
            </a:extLst>
          </p:cNvPr>
          <p:cNvSpPr txBox="1"/>
          <p:nvPr/>
        </p:nvSpPr>
        <p:spPr>
          <a:xfrm>
            <a:off x="498727" y="4393486"/>
            <a:ext cx="70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P=0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3492F7-EAAC-4DEB-86D0-CA6B91D2801D}"/>
              </a:ext>
            </a:extLst>
          </p:cNvPr>
          <p:cNvSpPr txBox="1"/>
          <p:nvPr/>
        </p:nvSpPr>
        <p:spPr>
          <a:xfrm>
            <a:off x="5127171" y="742664"/>
            <a:ext cx="428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noProof="1">
                <a:solidFill>
                  <a:schemeClr val="bg1"/>
                </a:solidFill>
              </a:rPr>
              <a:t>Apel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chemeClr val="bg1"/>
                </a:solidFill>
              </a:rPr>
              <a:t>Dijkstra pentru  nodul 0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Google Shape;54;p13">
            <a:extLst>
              <a:ext uri="{FF2B5EF4-FFF2-40B4-BE49-F238E27FC236}">
                <a16:creationId xmlns:a16="http://schemas.microsoft.com/office/drawing/2014/main" id="{F4A7A394-17CA-4ECE-ADE4-90C8DAD0CFB0}"/>
              </a:ext>
            </a:extLst>
          </p:cNvPr>
          <p:cNvSpPr/>
          <p:nvPr/>
        </p:nvSpPr>
        <p:spPr>
          <a:xfrm>
            <a:off x="8738633" y="1311308"/>
            <a:ext cx="810900" cy="675000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0</a:t>
            </a:r>
            <a:endParaRPr sz="1900" dirty="0"/>
          </a:p>
        </p:txBody>
      </p:sp>
      <p:sp>
        <p:nvSpPr>
          <p:cNvPr id="37" name="Google Shape;55;p13">
            <a:extLst>
              <a:ext uri="{FF2B5EF4-FFF2-40B4-BE49-F238E27FC236}">
                <a16:creationId xmlns:a16="http://schemas.microsoft.com/office/drawing/2014/main" id="{8AD16DCC-B0BC-4477-A54F-AEF371ED79D1}"/>
              </a:ext>
            </a:extLst>
          </p:cNvPr>
          <p:cNvSpPr/>
          <p:nvPr/>
        </p:nvSpPr>
        <p:spPr>
          <a:xfrm>
            <a:off x="7244979" y="2702008"/>
            <a:ext cx="810900" cy="67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1</a:t>
            </a:r>
            <a:endParaRPr sz="1900" dirty="0"/>
          </a:p>
        </p:txBody>
      </p:sp>
      <p:sp>
        <p:nvSpPr>
          <p:cNvPr id="38" name="Google Shape;56;p13">
            <a:extLst>
              <a:ext uri="{FF2B5EF4-FFF2-40B4-BE49-F238E27FC236}">
                <a16:creationId xmlns:a16="http://schemas.microsoft.com/office/drawing/2014/main" id="{CB81E571-9B57-4B92-9AF5-2EA9099AD13A}"/>
              </a:ext>
            </a:extLst>
          </p:cNvPr>
          <p:cNvSpPr/>
          <p:nvPr/>
        </p:nvSpPr>
        <p:spPr>
          <a:xfrm>
            <a:off x="10208304" y="2702008"/>
            <a:ext cx="810900" cy="67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2</a:t>
            </a:r>
            <a:endParaRPr sz="1900" dirty="0"/>
          </a:p>
        </p:txBody>
      </p:sp>
      <p:sp>
        <p:nvSpPr>
          <p:cNvPr id="39" name="Google Shape;57;p13">
            <a:extLst>
              <a:ext uri="{FF2B5EF4-FFF2-40B4-BE49-F238E27FC236}">
                <a16:creationId xmlns:a16="http://schemas.microsoft.com/office/drawing/2014/main" id="{14F54D1E-7861-4688-870E-A8C6AC5E24C0}"/>
              </a:ext>
            </a:extLst>
          </p:cNvPr>
          <p:cNvSpPr/>
          <p:nvPr/>
        </p:nvSpPr>
        <p:spPr>
          <a:xfrm>
            <a:off x="7244979" y="4394766"/>
            <a:ext cx="810900" cy="67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4</a:t>
            </a:r>
            <a:endParaRPr sz="1900" dirty="0"/>
          </a:p>
        </p:txBody>
      </p:sp>
      <p:sp>
        <p:nvSpPr>
          <p:cNvPr id="40" name="Google Shape;58;p13">
            <a:extLst>
              <a:ext uri="{FF2B5EF4-FFF2-40B4-BE49-F238E27FC236}">
                <a16:creationId xmlns:a16="http://schemas.microsoft.com/office/drawing/2014/main" id="{46D4115E-572E-40F0-95F9-D2ADD61F1B1A}"/>
              </a:ext>
            </a:extLst>
          </p:cNvPr>
          <p:cNvSpPr/>
          <p:nvPr/>
        </p:nvSpPr>
        <p:spPr>
          <a:xfrm>
            <a:off x="10208304" y="4394766"/>
            <a:ext cx="810900" cy="67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3</a:t>
            </a:r>
            <a:endParaRPr sz="1900" dirty="0"/>
          </a:p>
        </p:txBody>
      </p:sp>
      <p:sp>
        <p:nvSpPr>
          <p:cNvPr id="41" name="Google Shape;59;p13">
            <a:extLst>
              <a:ext uri="{FF2B5EF4-FFF2-40B4-BE49-F238E27FC236}">
                <a16:creationId xmlns:a16="http://schemas.microsoft.com/office/drawing/2014/main" id="{5C9A56C6-EB19-4708-9D58-F99536032DFA}"/>
              </a:ext>
            </a:extLst>
          </p:cNvPr>
          <p:cNvSpPr/>
          <p:nvPr/>
        </p:nvSpPr>
        <p:spPr>
          <a:xfrm>
            <a:off x="8738633" y="5515536"/>
            <a:ext cx="810900" cy="67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5</a:t>
            </a:r>
            <a:endParaRPr sz="1800" dirty="0"/>
          </a:p>
        </p:txBody>
      </p:sp>
      <p:cxnSp>
        <p:nvCxnSpPr>
          <p:cNvPr id="42" name="Google Shape;60;p13">
            <a:extLst>
              <a:ext uri="{FF2B5EF4-FFF2-40B4-BE49-F238E27FC236}">
                <a16:creationId xmlns:a16="http://schemas.microsoft.com/office/drawing/2014/main" id="{2D298E28-F7E4-497B-8204-179354D39A3B}"/>
              </a:ext>
            </a:extLst>
          </p:cNvPr>
          <p:cNvCxnSpPr>
            <a:stCxn id="36" idx="3"/>
            <a:endCxn id="37" idx="7"/>
          </p:cNvCxnSpPr>
          <p:nvPr/>
        </p:nvCxnSpPr>
        <p:spPr>
          <a:xfrm flipH="1">
            <a:off x="7936987" y="1887456"/>
            <a:ext cx="920400" cy="913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" name="Google Shape;61;p13">
            <a:extLst>
              <a:ext uri="{FF2B5EF4-FFF2-40B4-BE49-F238E27FC236}">
                <a16:creationId xmlns:a16="http://schemas.microsoft.com/office/drawing/2014/main" id="{2101D929-3AEF-478E-9FDB-66609433A72B}"/>
              </a:ext>
            </a:extLst>
          </p:cNvPr>
          <p:cNvCxnSpPr>
            <a:stCxn id="36" idx="5"/>
            <a:endCxn id="38" idx="1"/>
          </p:cNvCxnSpPr>
          <p:nvPr/>
        </p:nvCxnSpPr>
        <p:spPr>
          <a:xfrm>
            <a:off x="9430779" y="1887456"/>
            <a:ext cx="896400" cy="913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" name="Google Shape;62;p13">
            <a:extLst>
              <a:ext uri="{FF2B5EF4-FFF2-40B4-BE49-F238E27FC236}">
                <a16:creationId xmlns:a16="http://schemas.microsoft.com/office/drawing/2014/main" id="{404AB57D-E526-4A70-8FF8-164DCDB0F03F}"/>
              </a:ext>
            </a:extLst>
          </p:cNvPr>
          <p:cNvCxnSpPr>
            <a:endCxn id="36" idx="4"/>
          </p:cNvCxnSpPr>
          <p:nvPr/>
        </p:nvCxnSpPr>
        <p:spPr>
          <a:xfrm rot="10800000">
            <a:off x="9144083" y="1986308"/>
            <a:ext cx="1442100" cy="2365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" name="Google Shape;63;p13">
            <a:extLst>
              <a:ext uri="{FF2B5EF4-FFF2-40B4-BE49-F238E27FC236}">
                <a16:creationId xmlns:a16="http://schemas.microsoft.com/office/drawing/2014/main" id="{FA0ADB3B-0DF2-4E59-8B37-0BCC90D63499}"/>
              </a:ext>
            </a:extLst>
          </p:cNvPr>
          <p:cNvCxnSpPr>
            <a:endCxn id="40" idx="0"/>
          </p:cNvCxnSpPr>
          <p:nvPr/>
        </p:nvCxnSpPr>
        <p:spPr>
          <a:xfrm flipH="1">
            <a:off x="10613754" y="3393366"/>
            <a:ext cx="25500" cy="100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" name="Google Shape;64;p13">
            <a:extLst>
              <a:ext uri="{FF2B5EF4-FFF2-40B4-BE49-F238E27FC236}">
                <a16:creationId xmlns:a16="http://schemas.microsoft.com/office/drawing/2014/main" id="{B921E42B-7CFC-49D2-A041-75A992C641AD}"/>
              </a:ext>
            </a:extLst>
          </p:cNvPr>
          <p:cNvCxnSpPr>
            <a:stCxn id="37" idx="4"/>
            <a:endCxn id="39" idx="0"/>
          </p:cNvCxnSpPr>
          <p:nvPr/>
        </p:nvCxnSpPr>
        <p:spPr>
          <a:xfrm>
            <a:off x="7650429" y="3377008"/>
            <a:ext cx="0" cy="1017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" name="Google Shape;65;p13">
            <a:extLst>
              <a:ext uri="{FF2B5EF4-FFF2-40B4-BE49-F238E27FC236}">
                <a16:creationId xmlns:a16="http://schemas.microsoft.com/office/drawing/2014/main" id="{8FA32BAD-876E-48E5-AC6A-7E94329A26D4}"/>
              </a:ext>
            </a:extLst>
          </p:cNvPr>
          <p:cNvCxnSpPr>
            <a:endCxn id="41" idx="2"/>
          </p:cNvCxnSpPr>
          <p:nvPr/>
        </p:nvCxnSpPr>
        <p:spPr>
          <a:xfrm>
            <a:off x="7604033" y="5027736"/>
            <a:ext cx="1134600" cy="825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66;p13">
            <a:extLst>
              <a:ext uri="{FF2B5EF4-FFF2-40B4-BE49-F238E27FC236}">
                <a16:creationId xmlns:a16="http://schemas.microsoft.com/office/drawing/2014/main" id="{5465C1B5-B476-4F36-80D5-5EEB6E541794}"/>
              </a:ext>
            </a:extLst>
          </p:cNvPr>
          <p:cNvCxnSpPr>
            <a:endCxn id="41" idx="1"/>
          </p:cNvCxnSpPr>
          <p:nvPr/>
        </p:nvCxnSpPr>
        <p:spPr>
          <a:xfrm>
            <a:off x="7891387" y="3305887"/>
            <a:ext cx="966000" cy="2308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" name="Google Shape;67;p13">
            <a:extLst>
              <a:ext uri="{FF2B5EF4-FFF2-40B4-BE49-F238E27FC236}">
                <a16:creationId xmlns:a16="http://schemas.microsoft.com/office/drawing/2014/main" id="{B6444D0B-B1CB-425C-82E7-48EF90222473}"/>
              </a:ext>
            </a:extLst>
          </p:cNvPr>
          <p:cNvCxnSpPr>
            <a:endCxn id="40" idx="2"/>
          </p:cNvCxnSpPr>
          <p:nvPr/>
        </p:nvCxnSpPr>
        <p:spPr>
          <a:xfrm>
            <a:off x="8075004" y="3131766"/>
            <a:ext cx="2133300" cy="160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" name="Google Shape;68;p13">
            <a:extLst>
              <a:ext uri="{FF2B5EF4-FFF2-40B4-BE49-F238E27FC236}">
                <a16:creationId xmlns:a16="http://schemas.microsoft.com/office/drawing/2014/main" id="{751D1B11-7AFB-4FBC-9F4D-FDBFD761C3EB}"/>
              </a:ext>
            </a:extLst>
          </p:cNvPr>
          <p:cNvCxnSpPr>
            <a:cxnSpLocks/>
            <a:stCxn id="40" idx="3"/>
            <a:endCxn id="39" idx="5"/>
          </p:cNvCxnSpPr>
          <p:nvPr/>
        </p:nvCxnSpPr>
        <p:spPr>
          <a:xfrm flipH="1">
            <a:off x="7937125" y="4970915"/>
            <a:ext cx="2389933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" name="Google Shape;69;p13">
            <a:extLst>
              <a:ext uri="{FF2B5EF4-FFF2-40B4-BE49-F238E27FC236}">
                <a16:creationId xmlns:a16="http://schemas.microsoft.com/office/drawing/2014/main" id="{48A6182A-5789-447E-BF96-E862EB6D3A3F}"/>
              </a:ext>
            </a:extLst>
          </p:cNvPr>
          <p:cNvCxnSpPr>
            <a:endCxn id="39" idx="6"/>
          </p:cNvCxnSpPr>
          <p:nvPr/>
        </p:nvCxnSpPr>
        <p:spPr>
          <a:xfrm flipH="1">
            <a:off x="8055879" y="3306066"/>
            <a:ext cx="2295600" cy="1426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" name="Google Shape;70;p13">
            <a:extLst>
              <a:ext uri="{FF2B5EF4-FFF2-40B4-BE49-F238E27FC236}">
                <a16:creationId xmlns:a16="http://schemas.microsoft.com/office/drawing/2014/main" id="{0F7EF6C2-BB7F-4BCB-B576-9076CEB8E699}"/>
              </a:ext>
            </a:extLst>
          </p:cNvPr>
          <p:cNvSpPr txBox="1"/>
          <p:nvPr/>
        </p:nvSpPr>
        <p:spPr>
          <a:xfrm rot="18901263">
            <a:off x="8074863" y="1986817"/>
            <a:ext cx="577211" cy="28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0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3" name="Google Shape;71;p13">
            <a:extLst>
              <a:ext uri="{FF2B5EF4-FFF2-40B4-BE49-F238E27FC236}">
                <a16:creationId xmlns:a16="http://schemas.microsoft.com/office/drawing/2014/main" id="{2BBF26D4-0B13-42D2-83C8-B98277A568AC}"/>
              </a:ext>
            </a:extLst>
          </p:cNvPr>
          <p:cNvSpPr txBox="1"/>
          <p:nvPr/>
        </p:nvSpPr>
        <p:spPr>
          <a:xfrm rot="2539427">
            <a:off x="10035147" y="2396104"/>
            <a:ext cx="576992" cy="297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0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4" name="Google Shape;72;p13">
            <a:extLst>
              <a:ext uri="{FF2B5EF4-FFF2-40B4-BE49-F238E27FC236}">
                <a16:creationId xmlns:a16="http://schemas.microsoft.com/office/drawing/2014/main" id="{52FEE685-8343-4632-838B-395569AA5D2B}"/>
              </a:ext>
            </a:extLst>
          </p:cNvPr>
          <p:cNvSpPr txBox="1"/>
          <p:nvPr/>
        </p:nvSpPr>
        <p:spPr>
          <a:xfrm rot="1992236">
            <a:off x="8220039" y="3140322"/>
            <a:ext cx="696285" cy="294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0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5" name="Google Shape;73;p13">
            <a:extLst>
              <a:ext uri="{FF2B5EF4-FFF2-40B4-BE49-F238E27FC236}">
                <a16:creationId xmlns:a16="http://schemas.microsoft.com/office/drawing/2014/main" id="{DD7F048F-D4E6-4790-AD84-A8439E3A1BF9}"/>
              </a:ext>
            </a:extLst>
          </p:cNvPr>
          <p:cNvSpPr txBox="1"/>
          <p:nvPr/>
        </p:nvSpPr>
        <p:spPr>
          <a:xfrm rot="3816284">
            <a:off x="8062965" y="3764847"/>
            <a:ext cx="498019" cy="246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0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6" name="Google Shape;74;p13">
            <a:extLst>
              <a:ext uri="{FF2B5EF4-FFF2-40B4-BE49-F238E27FC236}">
                <a16:creationId xmlns:a16="http://schemas.microsoft.com/office/drawing/2014/main" id="{E44F782E-9F9A-4AE4-A3F5-D73BA2B9F1AA}"/>
              </a:ext>
            </a:extLst>
          </p:cNvPr>
          <p:cNvSpPr txBox="1"/>
          <p:nvPr/>
        </p:nvSpPr>
        <p:spPr>
          <a:xfrm>
            <a:off x="10558404" y="3507808"/>
            <a:ext cx="477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chemeClr val="tx1"/>
                </a:solidFill>
              </a:rPr>
              <a:t>1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57" name="Google Shape;75;p13">
            <a:extLst>
              <a:ext uri="{FF2B5EF4-FFF2-40B4-BE49-F238E27FC236}">
                <a16:creationId xmlns:a16="http://schemas.microsoft.com/office/drawing/2014/main" id="{8562A05E-A14C-4393-9D43-1606F57E8655}"/>
              </a:ext>
            </a:extLst>
          </p:cNvPr>
          <p:cNvSpPr txBox="1"/>
          <p:nvPr/>
        </p:nvSpPr>
        <p:spPr>
          <a:xfrm rot="3703508">
            <a:off x="9430573" y="2475693"/>
            <a:ext cx="539580" cy="341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1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8" name="Google Shape;76;p13">
            <a:extLst>
              <a:ext uri="{FF2B5EF4-FFF2-40B4-BE49-F238E27FC236}">
                <a16:creationId xmlns:a16="http://schemas.microsoft.com/office/drawing/2014/main" id="{9331C069-6232-4DBC-B976-03F0A1DE8045}"/>
              </a:ext>
            </a:extLst>
          </p:cNvPr>
          <p:cNvSpPr txBox="1"/>
          <p:nvPr/>
        </p:nvSpPr>
        <p:spPr>
          <a:xfrm>
            <a:off x="7390004" y="3601633"/>
            <a:ext cx="3345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7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9" name="Google Shape;77;p13">
            <a:extLst>
              <a:ext uri="{FF2B5EF4-FFF2-40B4-BE49-F238E27FC236}">
                <a16:creationId xmlns:a16="http://schemas.microsoft.com/office/drawing/2014/main" id="{95783CE0-2A72-4FBD-9EEE-91A324C03703}"/>
              </a:ext>
            </a:extLst>
          </p:cNvPr>
          <p:cNvSpPr txBox="1"/>
          <p:nvPr/>
        </p:nvSpPr>
        <p:spPr>
          <a:xfrm>
            <a:off x="9055804" y="4663783"/>
            <a:ext cx="6126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1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60" name="Google Shape;78;p13">
            <a:extLst>
              <a:ext uri="{FF2B5EF4-FFF2-40B4-BE49-F238E27FC236}">
                <a16:creationId xmlns:a16="http://schemas.microsoft.com/office/drawing/2014/main" id="{96C36AAB-9475-412F-BCC8-1EC49C647513}"/>
              </a:ext>
            </a:extLst>
          </p:cNvPr>
          <p:cNvSpPr txBox="1"/>
          <p:nvPr/>
        </p:nvSpPr>
        <p:spPr>
          <a:xfrm rot="19595352">
            <a:off x="9266961" y="3447157"/>
            <a:ext cx="614560" cy="345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2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1" name="Google Shape;79;p13">
            <a:extLst>
              <a:ext uri="{FF2B5EF4-FFF2-40B4-BE49-F238E27FC236}">
                <a16:creationId xmlns:a16="http://schemas.microsoft.com/office/drawing/2014/main" id="{7722A507-910E-439D-8A65-42DCC1343F06}"/>
              </a:ext>
            </a:extLst>
          </p:cNvPr>
          <p:cNvSpPr txBox="1"/>
          <p:nvPr/>
        </p:nvSpPr>
        <p:spPr>
          <a:xfrm rot="2222295">
            <a:off x="8056889" y="5191897"/>
            <a:ext cx="612603" cy="307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17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9292B9-2521-4D4D-BA23-9B1AC423829E}"/>
              </a:ext>
            </a:extLst>
          </p:cNvPr>
          <p:cNvSpPr txBox="1"/>
          <p:nvPr/>
        </p:nvSpPr>
        <p:spPr>
          <a:xfrm>
            <a:off x="4878912" y="2960400"/>
            <a:ext cx="52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ED6194-2DE6-4990-AD51-AC10E097D234}"/>
              </a:ext>
            </a:extLst>
          </p:cNvPr>
          <p:cNvSpPr txBox="1"/>
          <p:nvPr/>
        </p:nvSpPr>
        <p:spPr>
          <a:xfrm>
            <a:off x="729101" y="2727669"/>
            <a:ext cx="61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58F52B3-77A1-4934-AC4C-B3E8D3595A50}"/>
              </a:ext>
            </a:extLst>
          </p:cNvPr>
          <p:cNvSpPr txBox="1"/>
          <p:nvPr/>
        </p:nvSpPr>
        <p:spPr>
          <a:xfrm>
            <a:off x="826538" y="4745415"/>
            <a:ext cx="35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F227AA-6A19-4AAB-80B0-F3868C06A08B}"/>
              </a:ext>
            </a:extLst>
          </p:cNvPr>
          <p:cNvSpPr txBox="1"/>
          <p:nvPr/>
        </p:nvSpPr>
        <p:spPr>
          <a:xfrm>
            <a:off x="4909968" y="4732266"/>
            <a:ext cx="24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DAE9F62-1783-47D5-9873-2B608A846791}"/>
              </a:ext>
            </a:extLst>
          </p:cNvPr>
          <p:cNvSpPr txBox="1"/>
          <p:nvPr/>
        </p:nvSpPr>
        <p:spPr>
          <a:xfrm>
            <a:off x="3510743" y="5393840"/>
            <a:ext cx="35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DADE06E-0B27-4CB7-8BAD-F60528F2055C}"/>
              </a:ext>
            </a:extLst>
          </p:cNvPr>
          <p:cNvSpPr txBox="1"/>
          <p:nvPr/>
        </p:nvSpPr>
        <p:spPr>
          <a:xfrm>
            <a:off x="5208310" y="1275704"/>
            <a:ext cx="275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Recalcularea costurilor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F0D303-90C2-49BF-9730-0FD9A203ADAB}"/>
              </a:ext>
            </a:extLst>
          </p:cNvPr>
          <p:cNvSpPr txBox="1"/>
          <p:nvPr/>
        </p:nvSpPr>
        <p:spPr>
          <a:xfrm>
            <a:off x="9587971" y="5765104"/>
            <a:ext cx="187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0-0+(-9)=</a:t>
            </a:r>
            <a:r>
              <a:rPr lang="en-US" dirty="0">
                <a:solidFill>
                  <a:srgbClr val="FF0000"/>
                </a:solidFill>
              </a:rPr>
              <a:t>-9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3FD8869-670A-4AB7-8CA6-1BE78E76DD15}"/>
              </a:ext>
            </a:extLst>
          </p:cNvPr>
          <p:cNvSpPr txBox="1"/>
          <p:nvPr/>
        </p:nvSpPr>
        <p:spPr>
          <a:xfrm>
            <a:off x="11036004" y="2960400"/>
            <a:ext cx="63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922043-A8FD-4473-868C-AF25F2EE8EB4}"/>
              </a:ext>
            </a:extLst>
          </p:cNvPr>
          <p:cNvSpPr txBox="1"/>
          <p:nvPr/>
        </p:nvSpPr>
        <p:spPr>
          <a:xfrm>
            <a:off x="11027808" y="4502089"/>
            <a:ext cx="63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270139E-8536-4197-82E3-16038B92785D}"/>
              </a:ext>
            </a:extLst>
          </p:cNvPr>
          <p:cNvSpPr txBox="1"/>
          <p:nvPr/>
        </p:nvSpPr>
        <p:spPr>
          <a:xfrm>
            <a:off x="6777965" y="4601583"/>
            <a:ext cx="63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80FEC54-6718-4748-A1CB-5CF584452DCE}"/>
              </a:ext>
            </a:extLst>
          </p:cNvPr>
          <p:cNvSpPr txBox="1"/>
          <p:nvPr/>
        </p:nvSpPr>
        <p:spPr>
          <a:xfrm>
            <a:off x="6772447" y="2869611"/>
            <a:ext cx="63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293149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6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  <p:bldP spid="33" grpId="0"/>
      <p:bldP spid="66" grpId="0"/>
      <p:bldP spid="67" grpId="0"/>
      <p:bldP spid="34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3" grpId="0"/>
      <p:bldP spid="31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54;p13">
            <a:extLst>
              <a:ext uri="{FF2B5EF4-FFF2-40B4-BE49-F238E27FC236}">
                <a16:creationId xmlns:a16="http://schemas.microsoft.com/office/drawing/2014/main" id="{D3A215A9-A540-4802-9920-1A4D3E7B56BF}"/>
              </a:ext>
            </a:extLst>
          </p:cNvPr>
          <p:cNvSpPr/>
          <p:nvPr/>
        </p:nvSpPr>
        <p:spPr>
          <a:xfrm>
            <a:off x="2381221" y="1343966"/>
            <a:ext cx="810900" cy="675000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 dirty="0"/>
              <a:t>0</a:t>
            </a:r>
            <a:endParaRPr sz="1900" dirty="0"/>
          </a:p>
        </p:txBody>
      </p:sp>
      <p:sp>
        <p:nvSpPr>
          <p:cNvPr id="41" name="Google Shape;55;p13">
            <a:extLst>
              <a:ext uri="{FF2B5EF4-FFF2-40B4-BE49-F238E27FC236}">
                <a16:creationId xmlns:a16="http://schemas.microsoft.com/office/drawing/2014/main" id="{52219AF0-1D16-4581-9658-E7F10322B60F}"/>
              </a:ext>
            </a:extLst>
          </p:cNvPr>
          <p:cNvSpPr/>
          <p:nvPr/>
        </p:nvSpPr>
        <p:spPr>
          <a:xfrm>
            <a:off x="887567" y="2734666"/>
            <a:ext cx="810900" cy="675000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1</a:t>
            </a:r>
            <a:endParaRPr sz="1900" dirty="0"/>
          </a:p>
        </p:txBody>
      </p:sp>
      <p:sp>
        <p:nvSpPr>
          <p:cNvPr id="42" name="Google Shape;56;p13">
            <a:extLst>
              <a:ext uri="{FF2B5EF4-FFF2-40B4-BE49-F238E27FC236}">
                <a16:creationId xmlns:a16="http://schemas.microsoft.com/office/drawing/2014/main" id="{9D5A6D7F-C87C-41C3-A67C-97BA2141D5C9}"/>
              </a:ext>
            </a:extLst>
          </p:cNvPr>
          <p:cNvSpPr/>
          <p:nvPr/>
        </p:nvSpPr>
        <p:spPr>
          <a:xfrm>
            <a:off x="3850892" y="2734666"/>
            <a:ext cx="810900" cy="67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2</a:t>
            </a:r>
            <a:endParaRPr sz="1900" dirty="0"/>
          </a:p>
        </p:txBody>
      </p:sp>
      <p:sp>
        <p:nvSpPr>
          <p:cNvPr id="43" name="Google Shape;57;p13">
            <a:extLst>
              <a:ext uri="{FF2B5EF4-FFF2-40B4-BE49-F238E27FC236}">
                <a16:creationId xmlns:a16="http://schemas.microsoft.com/office/drawing/2014/main" id="{39755698-71B2-43EA-BD0C-FB8C8DFF4B10}"/>
              </a:ext>
            </a:extLst>
          </p:cNvPr>
          <p:cNvSpPr/>
          <p:nvPr/>
        </p:nvSpPr>
        <p:spPr>
          <a:xfrm>
            <a:off x="887567" y="4427424"/>
            <a:ext cx="810900" cy="67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4</a:t>
            </a:r>
            <a:endParaRPr sz="1900" dirty="0"/>
          </a:p>
        </p:txBody>
      </p:sp>
      <p:sp>
        <p:nvSpPr>
          <p:cNvPr id="44" name="Google Shape;58;p13">
            <a:extLst>
              <a:ext uri="{FF2B5EF4-FFF2-40B4-BE49-F238E27FC236}">
                <a16:creationId xmlns:a16="http://schemas.microsoft.com/office/drawing/2014/main" id="{1EEBEFF6-741F-41A1-9BB0-B9B3DC7748D8}"/>
              </a:ext>
            </a:extLst>
          </p:cNvPr>
          <p:cNvSpPr/>
          <p:nvPr/>
        </p:nvSpPr>
        <p:spPr>
          <a:xfrm>
            <a:off x="3850892" y="4427424"/>
            <a:ext cx="810900" cy="67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3</a:t>
            </a:r>
            <a:endParaRPr sz="1900" dirty="0"/>
          </a:p>
        </p:txBody>
      </p:sp>
      <p:sp>
        <p:nvSpPr>
          <p:cNvPr id="45" name="Google Shape;59;p13">
            <a:extLst>
              <a:ext uri="{FF2B5EF4-FFF2-40B4-BE49-F238E27FC236}">
                <a16:creationId xmlns:a16="http://schemas.microsoft.com/office/drawing/2014/main" id="{02EC9F91-86B3-4954-975B-B3F507F0F10A}"/>
              </a:ext>
            </a:extLst>
          </p:cNvPr>
          <p:cNvSpPr/>
          <p:nvPr/>
        </p:nvSpPr>
        <p:spPr>
          <a:xfrm>
            <a:off x="2381221" y="5548194"/>
            <a:ext cx="810900" cy="67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5</a:t>
            </a:r>
            <a:endParaRPr sz="1800" dirty="0"/>
          </a:p>
        </p:txBody>
      </p:sp>
      <p:cxnSp>
        <p:nvCxnSpPr>
          <p:cNvPr id="46" name="Google Shape;60;p13">
            <a:extLst>
              <a:ext uri="{FF2B5EF4-FFF2-40B4-BE49-F238E27FC236}">
                <a16:creationId xmlns:a16="http://schemas.microsoft.com/office/drawing/2014/main" id="{3B3A170B-CD6E-439E-AE4F-9FDD49770104}"/>
              </a:ext>
            </a:extLst>
          </p:cNvPr>
          <p:cNvCxnSpPr>
            <a:stCxn id="40" idx="3"/>
            <a:endCxn id="41" idx="7"/>
          </p:cNvCxnSpPr>
          <p:nvPr/>
        </p:nvCxnSpPr>
        <p:spPr>
          <a:xfrm flipH="1">
            <a:off x="1579575" y="1920114"/>
            <a:ext cx="920400" cy="913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" name="Google Shape;61;p13">
            <a:extLst>
              <a:ext uri="{FF2B5EF4-FFF2-40B4-BE49-F238E27FC236}">
                <a16:creationId xmlns:a16="http://schemas.microsoft.com/office/drawing/2014/main" id="{26CCDC5C-077F-466B-8555-A9C99F70F921}"/>
              </a:ext>
            </a:extLst>
          </p:cNvPr>
          <p:cNvCxnSpPr>
            <a:stCxn id="40" idx="5"/>
            <a:endCxn id="42" idx="1"/>
          </p:cNvCxnSpPr>
          <p:nvPr/>
        </p:nvCxnSpPr>
        <p:spPr>
          <a:xfrm>
            <a:off x="3073367" y="1920114"/>
            <a:ext cx="896400" cy="913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62;p13">
            <a:extLst>
              <a:ext uri="{FF2B5EF4-FFF2-40B4-BE49-F238E27FC236}">
                <a16:creationId xmlns:a16="http://schemas.microsoft.com/office/drawing/2014/main" id="{B2FD232C-DAD9-4020-89B0-43CC00CE13AA}"/>
              </a:ext>
            </a:extLst>
          </p:cNvPr>
          <p:cNvCxnSpPr>
            <a:endCxn id="40" idx="4"/>
          </p:cNvCxnSpPr>
          <p:nvPr/>
        </p:nvCxnSpPr>
        <p:spPr>
          <a:xfrm rot="10800000">
            <a:off x="2786671" y="2018966"/>
            <a:ext cx="1442100" cy="2365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" name="Google Shape;63;p13">
            <a:extLst>
              <a:ext uri="{FF2B5EF4-FFF2-40B4-BE49-F238E27FC236}">
                <a16:creationId xmlns:a16="http://schemas.microsoft.com/office/drawing/2014/main" id="{01C43615-047A-4C95-9A66-F19D47C9858A}"/>
              </a:ext>
            </a:extLst>
          </p:cNvPr>
          <p:cNvCxnSpPr>
            <a:endCxn id="44" idx="0"/>
          </p:cNvCxnSpPr>
          <p:nvPr/>
        </p:nvCxnSpPr>
        <p:spPr>
          <a:xfrm flipH="1">
            <a:off x="4256342" y="3426024"/>
            <a:ext cx="25500" cy="100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" name="Google Shape;64;p13">
            <a:extLst>
              <a:ext uri="{FF2B5EF4-FFF2-40B4-BE49-F238E27FC236}">
                <a16:creationId xmlns:a16="http://schemas.microsoft.com/office/drawing/2014/main" id="{552376AC-4A7A-4590-B424-A2F7C75F0BFE}"/>
              </a:ext>
            </a:extLst>
          </p:cNvPr>
          <p:cNvCxnSpPr>
            <a:stCxn id="41" idx="4"/>
            <a:endCxn id="43" idx="0"/>
          </p:cNvCxnSpPr>
          <p:nvPr/>
        </p:nvCxnSpPr>
        <p:spPr>
          <a:xfrm>
            <a:off x="1293017" y="3409666"/>
            <a:ext cx="0" cy="1017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" name="Google Shape;65;p13">
            <a:extLst>
              <a:ext uri="{FF2B5EF4-FFF2-40B4-BE49-F238E27FC236}">
                <a16:creationId xmlns:a16="http://schemas.microsoft.com/office/drawing/2014/main" id="{7979D4BD-AC5F-4A31-AEB2-D99D8687E487}"/>
              </a:ext>
            </a:extLst>
          </p:cNvPr>
          <p:cNvCxnSpPr>
            <a:endCxn id="45" idx="2"/>
          </p:cNvCxnSpPr>
          <p:nvPr/>
        </p:nvCxnSpPr>
        <p:spPr>
          <a:xfrm>
            <a:off x="1246621" y="5060394"/>
            <a:ext cx="1134600" cy="825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" name="Google Shape;66;p13">
            <a:extLst>
              <a:ext uri="{FF2B5EF4-FFF2-40B4-BE49-F238E27FC236}">
                <a16:creationId xmlns:a16="http://schemas.microsoft.com/office/drawing/2014/main" id="{27812276-F408-4F69-809A-8FFFCC38FDD5}"/>
              </a:ext>
            </a:extLst>
          </p:cNvPr>
          <p:cNvCxnSpPr>
            <a:endCxn id="45" idx="1"/>
          </p:cNvCxnSpPr>
          <p:nvPr/>
        </p:nvCxnSpPr>
        <p:spPr>
          <a:xfrm>
            <a:off x="1533975" y="3338545"/>
            <a:ext cx="966000" cy="2308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" name="Google Shape;67;p13">
            <a:extLst>
              <a:ext uri="{FF2B5EF4-FFF2-40B4-BE49-F238E27FC236}">
                <a16:creationId xmlns:a16="http://schemas.microsoft.com/office/drawing/2014/main" id="{768FF79D-4C89-4F88-A593-437D93AC9FE2}"/>
              </a:ext>
            </a:extLst>
          </p:cNvPr>
          <p:cNvCxnSpPr>
            <a:endCxn id="44" idx="2"/>
          </p:cNvCxnSpPr>
          <p:nvPr/>
        </p:nvCxnSpPr>
        <p:spPr>
          <a:xfrm>
            <a:off x="1717592" y="3164424"/>
            <a:ext cx="2133300" cy="160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" name="Google Shape;68;p13">
            <a:extLst>
              <a:ext uri="{FF2B5EF4-FFF2-40B4-BE49-F238E27FC236}">
                <a16:creationId xmlns:a16="http://schemas.microsoft.com/office/drawing/2014/main" id="{1AFF16A1-6537-4655-814E-58038DFA30ED}"/>
              </a:ext>
            </a:extLst>
          </p:cNvPr>
          <p:cNvCxnSpPr>
            <a:cxnSpLocks/>
            <a:stCxn id="44" idx="3"/>
            <a:endCxn id="43" idx="5"/>
          </p:cNvCxnSpPr>
          <p:nvPr/>
        </p:nvCxnSpPr>
        <p:spPr>
          <a:xfrm flipH="1">
            <a:off x="1579713" y="5003573"/>
            <a:ext cx="2389933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Google Shape;69;p13">
            <a:extLst>
              <a:ext uri="{FF2B5EF4-FFF2-40B4-BE49-F238E27FC236}">
                <a16:creationId xmlns:a16="http://schemas.microsoft.com/office/drawing/2014/main" id="{72A8F90D-7F9B-471A-98DE-999CDE0085AB}"/>
              </a:ext>
            </a:extLst>
          </p:cNvPr>
          <p:cNvCxnSpPr>
            <a:endCxn id="43" idx="6"/>
          </p:cNvCxnSpPr>
          <p:nvPr/>
        </p:nvCxnSpPr>
        <p:spPr>
          <a:xfrm flipH="1">
            <a:off x="1698467" y="3338724"/>
            <a:ext cx="2295600" cy="1426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" name="Google Shape;70;p13">
            <a:extLst>
              <a:ext uri="{FF2B5EF4-FFF2-40B4-BE49-F238E27FC236}">
                <a16:creationId xmlns:a16="http://schemas.microsoft.com/office/drawing/2014/main" id="{CB765E3B-B13A-4D6A-9743-60237F66CEC1}"/>
              </a:ext>
            </a:extLst>
          </p:cNvPr>
          <p:cNvSpPr txBox="1"/>
          <p:nvPr/>
        </p:nvSpPr>
        <p:spPr>
          <a:xfrm rot="18901263">
            <a:off x="1717451" y="2019475"/>
            <a:ext cx="577211" cy="28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0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7" name="Google Shape;71;p13">
            <a:extLst>
              <a:ext uri="{FF2B5EF4-FFF2-40B4-BE49-F238E27FC236}">
                <a16:creationId xmlns:a16="http://schemas.microsoft.com/office/drawing/2014/main" id="{4643BBC6-869C-4A57-A421-59F65927AE74}"/>
              </a:ext>
            </a:extLst>
          </p:cNvPr>
          <p:cNvSpPr txBox="1"/>
          <p:nvPr/>
        </p:nvSpPr>
        <p:spPr>
          <a:xfrm rot="2539427">
            <a:off x="3677735" y="2428762"/>
            <a:ext cx="576992" cy="297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0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8" name="Google Shape;72;p13">
            <a:extLst>
              <a:ext uri="{FF2B5EF4-FFF2-40B4-BE49-F238E27FC236}">
                <a16:creationId xmlns:a16="http://schemas.microsoft.com/office/drawing/2014/main" id="{BC5D0872-6D46-434A-9106-D80274D8DFB8}"/>
              </a:ext>
            </a:extLst>
          </p:cNvPr>
          <p:cNvSpPr txBox="1"/>
          <p:nvPr/>
        </p:nvSpPr>
        <p:spPr>
          <a:xfrm rot="1992236">
            <a:off x="1862627" y="3172980"/>
            <a:ext cx="696285" cy="294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0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9" name="Google Shape;73;p13">
            <a:extLst>
              <a:ext uri="{FF2B5EF4-FFF2-40B4-BE49-F238E27FC236}">
                <a16:creationId xmlns:a16="http://schemas.microsoft.com/office/drawing/2014/main" id="{F948B5B8-BCC3-4E33-A73C-00AAA02D5BD3}"/>
              </a:ext>
            </a:extLst>
          </p:cNvPr>
          <p:cNvSpPr txBox="1"/>
          <p:nvPr/>
        </p:nvSpPr>
        <p:spPr>
          <a:xfrm rot="3816284">
            <a:off x="1705553" y="3797505"/>
            <a:ext cx="498019" cy="246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0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0" name="Google Shape;74;p13">
            <a:extLst>
              <a:ext uri="{FF2B5EF4-FFF2-40B4-BE49-F238E27FC236}">
                <a16:creationId xmlns:a16="http://schemas.microsoft.com/office/drawing/2014/main" id="{B0CDEBF9-93E1-45D7-A051-F57BBA5952E2}"/>
              </a:ext>
            </a:extLst>
          </p:cNvPr>
          <p:cNvSpPr txBox="1"/>
          <p:nvPr/>
        </p:nvSpPr>
        <p:spPr>
          <a:xfrm>
            <a:off x="4200992" y="3540466"/>
            <a:ext cx="477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chemeClr val="tx1"/>
                </a:solidFill>
              </a:rPr>
              <a:t>1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61" name="Google Shape;75;p13">
            <a:extLst>
              <a:ext uri="{FF2B5EF4-FFF2-40B4-BE49-F238E27FC236}">
                <a16:creationId xmlns:a16="http://schemas.microsoft.com/office/drawing/2014/main" id="{8B490F42-6131-4CA3-9EBC-74B31C0B3A6A}"/>
              </a:ext>
            </a:extLst>
          </p:cNvPr>
          <p:cNvSpPr txBox="1"/>
          <p:nvPr/>
        </p:nvSpPr>
        <p:spPr>
          <a:xfrm rot="3703508">
            <a:off x="3073161" y="2508351"/>
            <a:ext cx="539580" cy="341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1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2" name="Google Shape;76;p13">
            <a:extLst>
              <a:ext uri="{FF2B5EF4-FFF2-40B4-BE49-F238E27FC236}">
                <a16:creationId xmlns:a16="http://schemas.microsoft.com/office/drawing/2014/main" id="{2E3DE249-DAF6-412D-A271-BB63CED062B3}"/>
              </a:ext>
            </a:extLst>
          </p:cNvPr>
          <p:cNvSpPr txBox="1"/>
          <p:nvPr/>
        </p:nvSpPr>
        <p:spPr>
          <a:xfrm>
            <a:off x="1032592" y="3634291"/>
            <a:ext cx="3345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7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3" name="Google Shape;77;p13">
            <a:extLst>
              <a:ext uri="{FF2B5EF4-FFF2-40B4-BE49-F238E27FC236}">
                <a16:creationId xmlns:a16="http://schemas.microsoft.com/office/drawing/2014/main" id="{1F2D1DAF-066A-4647-9F71-E4E080F03F54}"/>
              </a:ext>
            </a:extLst>
          </p:cNvPr>
          <p:cNvSpPr txBox="1"/>
          <p:nvPr/>
        </p:nvSpPr>
        <p:spPr>
          <a:xfrm>
            <a:off x="2698392" y="4696441"/>
            <a:ext cx="6126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1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64" name="Google Shape;78;p13">
            <a:extLst>
              <a:ext uri="{FF2B5EF4-FFF2-40B4-BE49-F238E27FC236}">
                <a16:creationId xmlns:a16="http://schemas.microsoft.com/office/drawing/2014/main" id="{B05D384A-11C5-4BE4-A5BE-2555B00C64FF}"/>
              </a:ext>
            </a:extLst>
          </p:cNvPr>
          <p:cNvSpPr txBox="1"/>
          <p:nvPr/>
        </p:nvSpPr>
        <p:spPr>
          <a:xfrm rot="19595352">
            <a:off x="2909549" y="3479815"/>
            <a:ext cx="614560" cy="345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2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5" name="Google Shape;79;p13">
            <a:extLst>
              <a:ext uri="{FF2B5EF4-FFF2-40B4-BE49-F238E27FC236}">
                <a16:creationId xmlns:a16="http://schemas.microsoft.com/office/drawing/2014/main" id="{0C7A3BA3-E197-494D-AC02-A7C6E551286C}"/>
              </a:ext>
            </a:extLst>
          </p:cNvPr>
          <p:cNvSpPr txBox="1"/>
          <p:nvPr/>
        </p:nvSpPr>
        <p:spPr>
          <a:xfrm rot="2222295">
            <a:off x="1699477" y="5224555"/>
            <a:ext cx="612603" cy="307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17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C6E40FA-597B-4283-9AC2-CC0E2082C1FC}"/>
              </a:ext>
            </a:extLst>
          </p:cNvPr>
          <p:cNvSpPr txBox="1"/>
          <p:nvPr/>
        </p:nvSpPr>
        <p:spPr>
          <a:xfrm>
            <a:off x="454547" y="2480229"/>
            <a:ext cx="70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P=-2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05031CE-21BE-492D-B8EC-32DBA35CF94B}"/>
              </a:ext>
            </a:extLst>
          </p:cNvPr>
          <p:cNvSpPr txBox="1"/>
          <p:nvPr/>
        </p:nvSpPr>
        <p:spPr>
          <a:xfrm>
            <a:off x="4576495" y="2833517"/>
            <a:ext cx="68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P=-6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93CE50F-D65B-4653-9DBF-0FFBB7257307}"/>
              </a:ext>
            </a:extLst>
          </p:cNvPr>
          <p:cNvSpPr txBox="1"/>
          <p:nvPr/>
        </p:nvSpPr>
        <p:spPr>
          <a:xfrm>
            <a:off x="2483427" y="997431"/>
            <a:ext cx="68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P=0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8FD5259-3F5C-4EDA-A62E-0DD98BC6E30E}"/>
              </a:ext>
            </a:extLst>
          </p:cNvPr>
          <p:cNvSpPr txBox="1"/>
          <p:nvPr/>
        </p:nvSpPr>
        <p:spPr>
          <a:xfrm>
            <a:off x="3230560" y="5853862"/>
            <a:ext cx="68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P=-9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9D359CA-F304-41F9-89D4-41C023BF1FB4}"/>
              </a:ext>
            </a:extLst>
          </p:cNvPr>
          <p:cNvSpPr txBox="1"/>
          <p:nvPr/>
        </p:nvSpPr>
        <p:spPr>
          <a:xfrm>
            <a:off x="4678592" y="4580258"/>
            <a:ext cx="68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P=-5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2A3DFB-C982-44EC-99C6-F776FC96F6D1}"/>
              </a:ext>
            </a:extLst>
          </p:cNvPr>
          <p:cNvSpPr txBox="1"/>
          <p:nvPr/>
        </p:nvSpPr>
        <p:spPr>
          <a:xfrm>
            <a:off x="204813" y="4556772"/>
            <a:ext cx="70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P=0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11AFB8B-AF8A-463B-8E57-F1867CCEA9EA}"/>
              </a:ext>
            </a:extLst>
          </p:cNvPr>
          <p:cNvSpPr txBox="1"/>
          <p:nvPr/>
        </p:nvSpPr>
        <p:spPr>
          <a:xfrm>
            <a:off x="4833257" y="905950"/>
            <a:ext cx="428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noProof="1">
                <a:solidFill>
                  <a:schemeClr val="bg1"/>
                </a:solidFill>
              </a:rPr>
              <a:t>Apel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chemeClr val="bg1"/>
                </a:solidFill>
              </a:rPr>
              <a:t>Dijkstra pentru  nodul 1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Google Shape;54;p13">
            <a:extLst>
              <a:ext uri="{FF2B5EF4-FFF2-40B4-BE49-F238E27FC236}">
                <a16:creationId xmlns:a16="http://schemas.microsoft.com/office/drawing/2014/main" id="{E403A102-DC5C-4FC4-A60E-D365AF5FC5DB}"/>
              </a:ext>
            </a:extLst>
          </p:cNvPr>
          <p:cNvSpPr/>
          <p:nvPr/>
        </p:nvSpPr>
        <p:spPr>
          <a:xfrm>
            <a:off x="8444719" y="1474594"/>
            <a:ext cx="810900" cy="675000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0</a:t>
            </a:r>
            <a:endParaRPr sz="1900" dirty="0"/>
          </a:p>
        </p:txBody>
      </p:sp>
      <p:sp>
        <p:nvSpPr>
          <p:cNvPr id="74" name="Google Shape;55;p13">
            <a:extLst>
              <a:ext uri="{FF2B5EF4-FFF2-40B4-BE49-F238E27FC236}">
                <a16:creationId xmlns:a16="http://schemas.microsoft.com/office/drawing/2014/main" id="{CE288DFE-55CF-4714-AC75-8BB1AF421AF2}"/>
              </a:ext>
            </a:extLst>
          </p:cNvPr>
          <p:cNvSpPr/>
          <p:nvPr/>
        </p:nvSpPr>
        <p:spPr>
          <a:xfrm>
            <a:off x="6951065" y="2865294"/>
            <a:ext cx="810900" cy="675000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1</a:t>
            </a:r>
            <a:endParaRPr sz="1900" dirty="0"/>
          </a:p>
        </p:txBody>
      </p:sp>
      <p:sp>
        <p:nvSpPr>
          <p:cNvPr id="75" name="Google Shape;56;p13">
            <a:extLst>
              <a:ext uri="{FF2B5EF4-FFF2-40B4-BE49-F238E27FC236}">
                <a16:creationId xmlns:a16="http://schemas.microsoft.com/office/drawing/2014/main" id="{AF072947-72B6-4228-8522-E64F7063AE4E}"/>
              </a:ext>
            </a:extLst>
          </p:cNvPr>
          <p:cNvSpPr/>
          <p:nvPr/>
        </p:nvSpPr>
        <p:spPr>
          <a:xfrm>
            <a:off x="9914390" y="2865294"/>
            <a:ext cx="810900" cy="67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2</a:t>
            </a:r>
            <a:endParaRPr sz="1900" dirty="0"/>
          </a:p>
        </p:txBody>
      </p:sp>
      <p:sp>
        <p:nvSpPr>
          <p:cNvPr id="76" name="Google Shape;57;p13">
            <a:extLst>
              <a:ext uri="{FF2B5EF4-FFF2-40B4-BE49-F238E27FC236}">
                <a16:creationId xmlns:a16="http://schemas.microsoft.com/office/drawing/2014/main" id="{625566DF-21A0-4064-9DB0-05A5994B3921}"/>
              </a:ext>
            </a:extLst>
          </p:cNvPr>
          <p:cNvSpPr/>
          <p:nvPr/>
        </p:nvSpPr>
        <p:spPr>
          <a:xfrm>
            <a:off x="6951065" y="4558052"/>
            <a:ext cx="810900" cy="67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4</a:t>
            </a:r>
            <a:endParaRPr sz="1900" dirty="0"/>
          </a:p>
        </p:txBody>
      </p:sp>
      <p:sp>
        <p:nvSpPr>
          <p:cNvPr id="77" name="Google Shape;58;p13">
            <a:extLst>
              <a:ext uri="{FF2B5EF4-FFF2-40B4-BE49-F238E27FC236}">
                <a16:creationId xmlns:a16="http://schemas.microsoft.com/office/drawing/2014/main" id="{5B21B16E-020F-43F0-BFD4-198597F417A5}"/>
              </a:ext>
            </a:extLst>
          </p:cNvPr>
          <p:cNvSpPr/>
          <p:nvPr/>
        </p:nvSpPr>
        <p:spPr>
          <a:xfrm>
            <a:off x="9914390" y="4558052"/>
            <a:ext cx="810900" cy="67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3</a:t>
            </a:r>
            <a:endParaRPr sz="1900" dirty="0"/>
          </a:p>
        </p:txBody>
      </p:sp>
      <p:sp>
        <p:nvSpPr>
          <p:cNvPr id="78" name="Google Shape;59;p13">
            <a:extLst>
              <a:ext uri="{FF2B5EF4-FFF2-40B4-BE49-F238E27FC236}">
                <a16:creationId xmlns:a16="http://schemas.microsoft.com/office/drawing/2014/main" id="{96D24C44-1A2C-45C0-B3C8-8E69945F1811}"/>
              </a:ext>
            </a:extLst>
          </p:cNvPr>
          <p:cNvSpPr/>
          <p:nvPr/>
        </p:nvSpPr>
        <p:spPr>
          <a:xfrm>
            <a:off x="8444719" y="5678822"/>
            <a:ext cx="810900" cy="67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5</a:t>
            </a:r>
            <a:endParaRPr sz="1800" dirty="0"/>
          </a:p>
        </p:txBody>
      </p:sp>
      <p:cxnSp>
        <p:nvCxnSpPr>
          <p:cNvPr id="79" name="Google Shape;60;p13">
            <a:extLst>
              <a:ext uri="{FF2B5EF4-FFF2-40B4-BE49-F238E27FC236}">
                <a16:creationId xmlns:a16="http://schemas.microsoft.com/office/drawing/2014/main" id="{C8E28F32-F853-4A26-BB1E-28BD8A3DBE6B}"/>
              </a:ext>
            </a:extLst>
          </p:cNvPr>
          <p:cNvCxnSpPr>
            <a:stCxn id="73" idx="3"/>
            <a:endCxn id="74" idx="7"/>
          </p:cNvCxnSpPr>
          <p:nvPr/>
        </p:nvCxnSpPr>
        <p:spPr>
          <a:xfrm flipH="1">
            <a:off x="7643073" y="2050742"/>
            <a:ext cx="920400" cy="913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" name="Google Shape;61;p13">
            <a:extLst>
              <a:ext uri="{FF2B5EF4-FFF2-40B4-BE49-F238E27FC236}">
                <a16:creationId xmlns:a16="http://schemas.microsoft.com/office/drawing/2014/main" id="{4E265A27-C412-4426-A185-92E112DE2807}"/>
              </a:ext>
            </a:extLst>
          </p:cNvPr>
          <p:cNvCxnSpPr>
            <a:stCxn id="73" idx="5"/>
            <a:endCxn id="75" idx="1"/>
          </p:cNvCxnSpPr>
          <p:nvPr/>
        </p:nvCxnSpPr>
        <p:spPr>
          <a:xfrm>
            <a:off x="9136865" y="2050742"/>
            <a:ext cx="896400" cy="913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62;p13">
            <a:extLst>
              <a:ext uri="{FF2B5EF4-FFF2-40B4-BE49-F238E27FC236}">
                <a16:creationId xmlns:a16="http://schemas.microsoft.com/office/drawing/2014/main" id="{FCF36D80-9AF3-4FF0-8ABE-13623A817967}"/>
              </a:ext>
            </a:extLst>
          </p:cNvPr>
          <p:cNvCxnSpPr>
            <a:endCxn id="73" idx="4"/>
          </p:cNvCxnSpPr>
          <p:nvPr/>
        </p:nvCxnSpPr>
        <p:spPr>
          <a:xfrm rot="10800000">
            <a:off x="8850169" y="2149594"/>
            <a:ext cx="1442100" cy="2365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" name="Google Shape;63;p13">
            <a:extLst>
              <a:ext uri="{FF2B5EF4-FFF2-40B4-BE49-F238E27FC236}">
                <a16:creationId xmlns:a16="http://schemas.microsoft.com/office/drawing/2014/main" id="{38A81E18-8FD7-4AA0-9284-1198FCB7B677}"/>
              </a:ext>
            </a:extLst>
          </p:cNvPr>
          <p:cNvCxnSpPr>
            <a:endCxn id="77" idx="0"/>
          </p:cNvCxnSpPr>
          <p:nvPr/>
        </p:nvCxnSpPr>
        <p:spPr>
          <a:xfrm flipH="1">
            <a:off x="10319840" y="3556652"/>
            <a:ext cx="25500" cy="100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64;p13">
            <a:extLst>
              <a:ext uri="{FF2B5EF4-FFF2-40B4-BE49-F238E27FC236}">
                <a16:creationId xmlns:a16="http://schemas.microsoft.com/office/drawing/2014/main" id="{697043C6-CFC5-4A71-828B-EFB5E3397AAD}"/>
              </a:ext>
            </a:extLst>
          </p:cNvPr>
          <p:cNvCxnSpPr>
            <a:stCxn id="74" idx="4"/>
            <a:endCxn id="76" idx="0"/>
          </p:cNvCxnSpPr>
          <p:nvPr/>
        </p:nvCxnSpPr>
        <p:spPr>
          <a:xfrm>
            <a:off x="7356515" y="3540294"/>
            <a:ext cx="0" cy="1017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65;p13">
            <a:extLst>
              <a:ext uri="{FF2B5EF4-FFF2-40B4-BE49-F238E27FC236}">
                <a16:creationId xmlns:a16="http://schemas.microsoft.com/office/drawing/2014/main" id="{99B9221D-7696-46E8-9733-DC33C59ECCB2}"/>
              </a:ext>
            </a:extLst>
          </p:cNvPr>
          <p:cNvCxnSpPr>
            <a:endCxn id="78" idx="2"/>
          </p:cNvCxnSpPr>
          <p:nvPr/>
        </p:nvCxnSpPr>
        <p:spPr>
          <a:xfrm>
            <a:off x="7310119" y="5191022"/>
            <a:ext cx="1134600" cy="825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66;p13">
            <a:extLst>
              <a:ext uri="{FF2B5EF4-FFF2-40B4-BE49-F238E27FC236}">
                <a16:creationId xmlns:a16="http://schemas.microsoft.com/office/drawing/2014/main" id="{96DB272D-4978-4A91-A38B-3CDE04367E7B}"/>
              </a:ext>
            </a:extLst>
          </p:cNvPr>
          <p:cNvCxnSpPr>
            <a:endCxn id="78" idx="1"/>
          </p:cNvCxnSpPr>
          <p:nvPr/>
        </p:nvCxnSpPr>
        <p:spPr>
          <a:xfrm>
            <a:off x="7597473" y="3469173"/>
            <a:ext cx="966000" cy="2308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67;p13">
            <a:extLst>
              <a:ext uri="{FF2B5EF4-FFF2-40B4-BE49-F238E27FC236}">
                <a16:creationId xmlns:a16="http://schemas.microsoft.com/office/drawing/2014/main" id="{0D96C5A0-F144-46E3-B7A9-2F9BC2BE9F86}"/>
              </a:ext>
            </a:extLst>
          </p:cNvPr>
          <p:cNvCxnSpPr>
            <a:endCxn id="77" idx="2"/>
          </p:cNvCxnSpPr>
          <p:nvPr/>
        </p:nvCxnSpPr>
        <p:spPr>
          <a:xfrm>
            <a:off x="7781090" y="3295052"/>
            <a:ext cx="2133300" cy="160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" name="Google Shape;68;p13">
            <a:extLst>
              <a:ext uri="{FF2B5EF4-FFF2-40B4-BE49-F238E27FC236}">
                <a16:creationId xmlns:a16="http://schemas.microsoft.com/office/drawing/2014/main" id="{9F34099D-23C8-47CD-A9AB-F51BE0401777}"/>
              </a:ext>
            </a:extLst>
          </p:cNvPr>
          <p:cNvCxnSpPr>
            <a:cxnSpLocks/>
            <a:stCxn id="77" idx="3"/>
            <a:endCxn id="76" idx="5"/>
          </p:cNvCxnSpPr>
          <p:nvPr/>
        </p:nvCxnSpPr>
        <p:spPr>
          <a:xfrm flipH="1">
            <a:off x="7643211" y="5134201"/>
            <a:ext cx="2389933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" name="Google Shape;69;p13">
            <a:extLst>
              <a:ext uri="{FF2B5EF4-FFF2-40B4-BE49-F238E27FC236}">
                <a16:creationId xmlns:a16="http://schemas.microsoft.com/office/drawing/2014/main" id="{5ECF2B9C-EA08-4B9F-A6C5-E1F9D6372690}"/>
              </a:ext>
            </a:extLst>
          </p:cNvPr>
          <p:cNvCxnSpPr>
            <a:endCxn id="76" idx="6"/>
          </p:cNvCxnSpPr>
          <p:nvPr/>
        </p:nvCxnSpPr>
        <p:spPr>
          <a:xfrm flipH="1">
            <a:off x="7761965" y="3469352"/>
            <a:ext cx="2295600" cy="1426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" name="Google Shape;70;p13">
            <a:extLst>
              <a:ext uri="{FF2B5EF4-FFF2-40B4-BE49-F238E27FC236}">
                <a16:creationId xmlns:a16="http://schemas.microsoft.com/office/drawing/2014/main" id="{EBFA6FC4-04C7-4023-B582-9490619B0EE5}"/>
              </a:ext>
            </a:extLst>
          </p:cNvPr>
          <p:cNvSpPr txBox="1"/>
          <p:nvPr/>
        </p:nvSpPr>
        <p:spPr>
          <a:xfrm rot="18901263">
            <a:off x="7780949" y="2150103"/>
            <a:ext cx="577211" cy="28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0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0" name="Google Shape;71;p13">
            <a:extLst>
              <a:ext uri="{FF2B5EF4-FFF2-40B4-BE49-F238E27FC236}">
                <a16:creationId xmlns:a16="http://schemas.microsoft.com/office/drawing/2014/main" id="{B93BFF44-9C72-4414-81C5-FBFF76052EA2}"/>
              </a:ext>
            </a:extLst>
          </p:cNvPr>
          <p:cNvSpPr txBox="1"/>
          <p:nvPr/>
        </p:nvSpPr>
        <p:spPr>
          <a:xfrm rot="2539427">
            <a:off x="9741233" y="2559390"/>
            <a:ext cx="576992" cy="297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0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1" name="Google Shape;72;p13">
            <a:extLst>
              <a:ext uri="{FF2B5EF4-FFF2-40B4-BE49-F238E27FC236}">
                <a16:creationId xmlns:a16="http://schemas.microsoft.com/office/drawing/2014/main" id="{128BC0E1-6FEC-4BC5-BF33-E9F903BFD916}"/>
              </a:ext>
            </a:extLst>
          </p:cNvPr>
          <p:cNvSpPr txBox="1"/>
          <p:nvPr/>
        </p:nvSpPr>
        <p:spPr>
          <a:xfrm rot="1992236">
            <a:off x="7926125" y="3303608"/>
            <a:ext cx="696285" cy="294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0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2" name="Google Shape;73;p13">
            <a:extLst>
              <a:ext uri="{FF2B5EF4-FFF2-40B4-BE49-F238E27FC236}">
                <a16:creationId xmlns:a16="http://schemas.microsoft.com/office/drawing/2014/main" id="{7685FC0D-C514-422C-9564-D09B84BEEE59}"/>
              </a:ext>
            </a:extLst>
          </p:cNvPr>
          <p:cNvSpPr txBox="1"/>
          <p:nvPr/>
        </p:nvSpPr>
        <p:spPr>
          <a:xfrm rot="3816284">
            <a:off x="7769051" y="3928133"/>
            <a:ext cx="498019" cy="246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0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3" name="Google Shape;74;p13">
            <a:extLst>
              <a:ext uri="{FF2B5EF4-FFF2-40B4-BE49-F238E27FC236}">
                <a16:creationId xmlns:a16="http://schemas.microsoft.com/office/drawing/2014/main" id="{A50F167D-F9E5-4E62-9FF9-076EF1103DED}"/>
              </a:ext>
            </a:extLst>
          </p:cNvPr>
          <p:cNvSpPr txBox="1"/>
          <p:nvPr/>
        </p:nvSpPr>
        <p:spPr>
          <a:xfrm>
            <a:off x="10264490" y="3671094"/>
            <a:ext cx="477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chemeClr val="tx1"/>
                </a:solidFill>
              </a:rPr>
              <a:t>1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94" name="Google Shape;75;p13">
            <a:extLst>
              <a:ext uri="{FF2B5EF4-FFF2-40B4-BE49-F238E27FC236}">
                <a16:creationId xmlns:a16="http://schemas.microsoft.com/office/drawing/2014/main" id="{95C6FB6B-89D0-446B-AE65-65082540B2BC}"/>
              </a:ext>
            </a:extLst>
          </p:cNvPr>
          <p:cNvSpPr txBox="1"/>
          <p:nvPr/>
        </p:nvSpPr>
        <p:spPr>
          <a:xfrm rot="3703508">
            <a:off x="9136659" y="2638979"/>
            <a:ext cx="539580" cy="341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1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5" name="Google Shape;76;p13">
            <a:extLst>
              <a:ext uri="{FF2B5EF4-FFF2-40B4-BE49-F238E27FC236}">
                <a16:creationId xmlns:a16="http://schemas.microsoft.com/office/drawing/2014/main" id="{BB34EB4F-2ADE-4F15-A97A-08C992609C6B}"/>
              </a:ext>
            </a:extLst>
          </p:cNvPr>
          <p:cNvSpPr txBox="1"/>
          <p:nvPr/>
        </p:nvSpPr>
        <p:spPr>
          <a:xfrm>
            <a:off x="7096090" y="3764919"/>
            <a:ext cx="3345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7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6" name="Google Shape;77;p13">
            <a:extLst>
              <a:ext uri="{FF2B5EF4-FFF2-40B4-BE49-F238E27FC236}">
                <a16:creationId xmlns:a16="http://schemas.microsoft.com/office/drawing/2014/main" id="{A34FB6D4-F05A-418B-9B5D-5202ED70B8FA}"/>
              </a:ext>
            </a:extLst>
          </p:cNvPr>
          <p:cNvSpPr txBox="1"/>
          <p:nvPr/>
        </p:nvSpPr>
        <p:spPr>
          <a:xfrm>
            <a:off x="8761890" y="4827069"/>
            <a:ext cx="6126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1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97" name="Google Shape;78;p13">
            <a:extLst>
              <a:ext uri="{FF2B5EF4-FFF2-40B4-BE49-F238E27FC236}">
                <a16:creationId xmlns:a16="http://schemas.microsoft.com/office/drawing/2014/main" id="{726C2314-478F-458E-A0C7-6170B4A33B5F}"/>
              </a:ext>
            </a:extLst>
          </p:cNvPr>
          <p:cNvSpPr txBox="1"/>
          <p:nvPr/>
        </p:nvSpPr>
        <p:spPr>
          <a:xfrm rot="19595352">
            <a:off x="8973047" y="3610443"/>
            <a:ext cx="614560" cy="345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2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8" name="Google Shape;79;p13">
            <a:extLst>
              <a:ext uri="{FF2B5EF4-FFF2-40B4-BE49-F238E27FC236}">
                <a16:creationId xmlns:a16="http://schemas.microsoft.com/office/drawing/2014/main" id="{2F4972DE-2B2C-4CFD-A80D-4E3226E239E9}"/>
              </a:ext>
            </a:extLst>
          </p:cNvPr>
          <p:cNvSpPr txBox="1"/>
          <p:nvPr/>
        </p:nvSpPr>
        <p:spPr>
          <a:xfrm rot="2222295">
            <a:off x="7762975" y="5355183"/>
            <a:ext cx="612603" cy="307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17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0073C00-35C0-494F-8CC8-D2317BD0AA8F}"/>
              </a:ext>
            </a:extLst>
          </p:cNvPr>
          <p:cNvSpPr txBox="1"/>
          <p:nvPr/>
        </p:nvSpPr>
        <p:spPr>
          <a:xfrm>
            <a:off x="4584998" y="3123686"/>
            <a:ext cx="52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E2AE27-8EFD-4BE8-B95A-8AAF6E685058}"/>
              </a:ext>
            </a:extLst>
          </p:cNvPr>
          <p:cNvSpPr txBox="1"/>
          <p:nvPr/>
        </p:nvSpPr>
        <p:spPr>
          <a:xfrm>
            <a:off x="3159295" y="1094882"/>
            <a:ext cx="61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B63BA86-2D71-46CB-B4E4-13461A52DB10}"/>
              </a:ext>
            </a:extLst>
          </p:cNvPr>
          <p:cNvSpPr txBox="1"/>
          <p:nvPr/>
        </p:nvSpPr>
        <p:spPr>
          <a:xfrm>
            <a:off x="532624" y="4908701"/>
            <a:ext cx="35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B4BCDE5-A457-4377-B4C8-B3577B11E593}"/>
              </a:ext>
            </a:extLst>
          </p:cNvPr>
          <p:cNvSpPr txBox="1"/>
          <p:nvPr/>
        </p:nvSpPr>
        <p:spPr>
          <a:xfrm>
            <a:off x="4616054" y="4895552"/>
            <a:ext cx="24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1BC25B3-F713-4892-BB7A-313A54CC92C6}"/>
              </a:ext>
            </a:extLst>
          </p:cNvPr>
          <p:cNvSpPr txBox="1"/>
          <p:nvPr/>
        </p:nvSpPr>
        <p:spPr>
          <a:xfrm>
            <a:off x="3216829" y="5557126"/>
            <a:ext cx="35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685B072-A1C2-4F48-9ECA-B9970DDC5F39}"/>
              </a:ext>
            </a:extLst>
          </p:cNvPr>
          <p:cNvSpPr txBox="1"/>
          <p:nvPr/>
        </p:nvSpPr>
        <p:spPr>
          <a:xfrm>
            <a:off x="4914396" y="1438990"/>
            <a:ext cx="275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Recalcularea costurilor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288EA46-2599-4942-9D30-7F635A182CEB}"/>
              </a:ext>
            </a:extLst>
          </p:cNvPr>
          <p:cNvSpPr txBox="1"/>
          <p:nvPr/>
        </p:nvSpPr>
        <p:spPr>
          <a:xfrm>
            <a:off x="9294057" y="5928390"/>
            <a:ext cx="187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0-(-2)+(-9)=</a:t>
            </a:r>
            <a:r>
              <a:rPr lang="en-US" dirty="0">
                <a:solidFill>
                  <a:srgbClr val="FF0000"/>
                </a:solidFill>
              </a:rPr>
              <a:t>-7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BB4031C-DC85-4562-B7A2-0D9129059FD5}"/>
              </a:ext>
            </a:extLst>
          </p:cNvPr>
          <p:cNvSpPr txBox="1"/>
          <p:nvPr/>
        </p:nvSpPr>
        <p:spPr>
          <a:xfrm>
            <a:off x="10742090" y="3123686"/>
            <a:ext cx="63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D0E46A8-721C-4619-9FF4-7107A5368E7D}"/>
              </a:ext>
            </a:extLst>
          </p:cNvPr>
          <p:cNvSpPr txBox="1"/>
          <p:nvPr/>
        </p:nvSpPr>
        <p:spPr>
          <a:xfrm>
            <a:off x="10733894" y="4665375"/>
            <a:ext cx="63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048A0C2-A3C5-4169-B781-E99B2A7392F8}"/>
              </a:ext>
            </a:extLst>
          </p:cNvPr>
          <p:cNvSpPr txBox="1"/>
          <p:nvPr/>
        </p:nvSpPr>
        <p:spPr>
          <a:xfrm>
            <a:off x="5720766" y="4764869"/>
            <a:ext cx="130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1-(-2)+0=3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B3AE353-E14F-4CB7-B2B4-49B3F89FE5EC}"/>
              </a:ext>
            </a:extLst>
          </p:cNvPr>
          <p:cNvSpPr txBox="1"/>
          <p:nvPr/>
        </p:nvSpPr>
        <p:spPr>
          <a:xfrm>
            <a:off x="9056673" y="1105195"/>
            <a:ext cx="61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4715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6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6755</TotalTime>
  <Words>673</Words>
  <Application>Microsoft Office PowerPoint</Application>
  <PresentationFormat>Widescreen</PresentationFormat>
  <Paragraphs>216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Century Gothic</vt:lpstr>
      <vt:lpstr>Wingdings 3</vt:lpstr>
      <vt:lpstr>Ion Boardroom</vt:lpstr>
      <vt:lpstr>PowerPoint Presentation</vt:lpstr>
      <vt:lpstr>Algoritmul lui Johnson pentru APSP</vt:lpstr>
      <vt:lpstr>Cerința</vt:lpstr>
      <vt:lpstr>Ingrediente: </vt:lpstr>
      <vt:lpstr>Mod de funcționare</vt:lpstr>
      <vt:lpstr>PowerPoint Presentation</vt:lpstr>
      <vt:lpstr>PowerPoint Presentation</vt:lpstr>
      <vt:lpstr>PowerPoint Presentation</vt:lpstr>
      <vt:lpstr>PowerPoint Presentation</vt:lpstr>
      <vt:lpstr>Analiza complexității: </vt:lpstr>
      <vt:lpstr>PowerPoint Presentation</vt:lpstr>
      <vt:lpstr>PowerPoint Presentation</vt:lpstr>
      <vt:lpstr>Source: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</dc:creator>
  <cp:lastModifiedBy>ana</cp:lastModifiedBy>
  <cp:revision>36</cp:revision>
  <dcterms:created xsi:type="dcterms:W3CDTF">2020-11-18T20:52:52Z</dcterms:created>
  <dcterms:modified xsi:type="dcterms:W3CDTF">2020-12-02T17:15:50Z</dcterms:modified>
</cp:coreProperties>
</file>