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Amatic SC"/>
      <p:regular r:id="rId31"/>
      <p:bold r:id="rId32"/>
    </p:embeddedFont>
    <p:embeddedFont>
      <p:font typeface="Merriweather"/>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6EA37C-B347-483A-A511-5347EC959390}">
  <a:tblStyle styleId="{E16EA37C-B347-483A-A511-5347EC95939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maticSC-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erriweather-regular.fntdata"/><Relationship Id="rId10" Type="http://schemas.openxmlformats.org/officeDocument/2006/relationships/slide" Target="slides/slide5.xml"/><Relationship Id="rId32" Type="http://schemas.openxmlformats.org/officeDocument/2006/relationships/font" Target="fonts/AmaticSC-bold.fntdata"/><Relationship Id="rId13" Type="http://schemas.openxmlformats.org/officeDocument/2006/relationships/slide" Target="slides/slide8.xml"/><Relationship Id="rId35" Type="http://schemas.openxmlformats.org/officeDocument/2006/relationships/font" Target="fonts/Merriweather-italic.fntdata"/><Relationship Id="rId12" Type="http://schemas.openxmlformats.org/officeDocument/2006/relationships/slide" Target="slides/slide7.xml"/><Relationship Id="rId34" Type="http://schemas.openxmlformats.org/officeDocument/2006/relationships/font" Target="fonts/Merriweather-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Merriweather-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7" name="Shape 1887"/>
        <p:cNvGrpSpPr/>
        <p:nvPr/>
      </p:nvGrpSpPr>
      <p:grpSpPr>
        <a:xfrm>
          <a:off x="0" y="0"/>
          <a:ext cx="0" cy="0"/>
          <a:chOff x="0" y="0"/>
          <a:chExt cx="0" cy="0"/>
        </a:xfrm>
      </p:grpSpPr>
      <p:sp>
        <p:nvSpPr>
          <p:cNvPr id="1888" name="Google Shape;188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9" name="Google Shape;188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4" name="Shape 1954"/>
        <p:cNvGrpSpPr/>
        <p:nvPr/>
      </p:nvGrpSpPr>
      <p:grpSpPr>
        <a:xfrm>
          <a:off x="0" y="0"/>
          <a:ext cx="0" cy="0"/>
          <a:chOff x="0" y="0"/>
          <a:chExt cx="0" cy="0"/>
        </a:xfrm>
      </p:grpSpPr>
      <p:sp>
        <p:nvSpPr>
          <p:cNvPr id="1955" name="Google Shape;1955;ge01d14c4a5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6" name="Google Shape;1956;ge01d14c4a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8" name="Shape 2038"/>
        <p:cNvGrpSpPr/>
        <p:nvPr/>
      </p:nvGrpSpPr>
      <p:grpSpPr>
        <a:xfrm>
          <a:off x="0" y="0"/>
          <a:ext cx="0" cy="0"/>
          <a:chOff x="0" y="0"/>
          <a:chExt cx="0" cy="0"/>
        </a:xfrm>
      </p:grpSpPr>
      <p:sp>
        <p:nvSpPr>
          <p:cNvPr id="2039" name="Google Shape;2039;ge01d14c4a5_0_1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0" name="Google Shape;2040;ge01d14c4a5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6" name="Shape 2046"/>
        <p:cNvGrpSpPr/>
        <p:nvPr/>
      </p:nvGrpSpPr>
      <p:grpSpPr>
        <a:xfrm>
          <a:off x="0" y="0"/>
          <a:ext cx="0" cy="0"/>
          <a:chOff x="0" y="0"/>
          <a:chExt cx="0" cy="0"/>
        </a:xfrm>
      </p:grpSpPr>
      <p:sp>
        <p:nvSpPr>
          <p:cNvPr id="2047" name="Google Shape;2047;ge01d14c4a5_0_1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8" name="Google Shape;2048;ge01d14c4a5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3" name="Shape 2053"/>
        <p:cNvGrpSpPr/>
        <p:nvPr/>
      </p:nvGrpSpPr>
      <p:grpSpPr>
        <a:xfrm>
          <a:off x="0" y="0"/>
          <a:ext cx="0" cy="0"/>
          <a:chOff x="0" y="0"/>
          <a:chExt cx="0" cy="0"/>
        </a:xfrm>
      </p:grpSpPr>
      <p:sp>
        <p:nvSpPr>
          <p:cNvPr id="2054" name="Google Shape;2054;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5" name="Google Shape;2055;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1" name="Shape 2061"/>
        <p:cNvGrpSpPr/>
        <p:nvPr/>
      </p:nvGrpSpPr>
      <p:grpSpPr>
        <a:xfrm>
          <a:off x="0" y="0"/>
          <a:ext cx="0" cy="0"/>
          <a:chOff x="0" y="0"/>
          <a:chExt cx="0" cy="0"/>
        </a:xfrm>
      </p:grpSpPr>
      <p:sp>
        <p:nvSpPr>
          <p:cNvPr id="2062" name="Google Shape;2062;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3" name="Google Shape;2063;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0" name="Shape 2070"/>
        <p:cNvGrpSpPr/>
        <p:nvPr/>
      </p:nvGrpSpPr>
      <p:grpSpPr>
        <a:xfrm>
          <a:off x="0" y="0"/>
          <a:ext cx="0" cy="0"/>
          <a:chOff x="0" y="0"/>
          <a:chExt cx="0" cy="0"/>
        </a:xfrm>
      </p:grpSpPr>
      <p:sp>
        <p:nvSpPr>
          <p:cNvPr id="2071" name="Google Shape;2071;ge01d14c4a5_0_1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2" name="Google Shape;2072;ge01d14c4a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8" name="Shape 2078"/>
        <p:cNvGrpSpPr/>
        <p:nvPr/>
      </p:nvGrpSpPr>
      <p:grpSpPr>
        <a:xfrm>
          <a:off x="0" y="0"/>
          <a:ext cx="0" cy="0"/>
          <a:chOff x="0" y="0"/>
          <a:chExt cx="0" cy="0"/>
        </a:xfrm>
      </p:grpSpPr>
      <p:sp>
        <p:nvSpPr>
          <p:cNvPr id="2079" name="Google Shape;2079;ge01d14c4a5_0_1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0" name="Google Shape;2080;ge01d14c4a5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6" name="Shape 2086"/>
        <p:cNvGrpSpPr/>
        <p:nvPr/>
      </p:nvGrpSpPr>
      <p:grpSpPr>
        <a:xfrm>
          <a:off x="0" y="0"/>
          <a:ext cx="0" cy="0"/>
          <a:chOff x="0" y="0"/>
          <a:chExt cx="0" cy="0"/>
        </a:xfrm>
      </p:grpSpPr>
      <p:sp>
        <p:nvSpPr>
          <p:cNvPr id="2087" name="Google Shape;2087;ge01d14c4a5_0_1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8" name="Google Shape;2088;ge01d14c4a5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2" name="Shape 2092"/>
        <p:cNvGrpSpPr/>
        <p:nvPr/>
      </p:nvGrpSpPr>
      <p:grpSpPr>
        <a:xfrm>
          <a:off x="0" y="0"/>
          <a:ext cx="0" cy="0"/>
          <a:chOff x="0" y="0"/>
          <a:chExt cx="0" cy="0"/>
        </a:xfrm>
      </p:grpSpPr>
      <p:sp>
        <p:nvSpPr>
          <p:cNvPr id="2093" name="Google Shape;2093;ge01d14c4a5_0_1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4" name="Google Shape;2094;ge01d14c4a5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0" name="Shape 2100"/>
        <p:cNvGrpSpPr/>
        <p:nvPr/>
      </p:nvGrpSpPr>
      <p:grpSpPr>
        <a:xfrm>
          <a:off x="0" y="0"/>
          <a:ext cx="0" cy="0"/>
          <a:chOff x="0" y="0"/>
          <a:chExt cx="0" cy="0"/>
        </a:xfrm>
      </p:grpSpPr>
      <p:sp>
        <p:nvSpPr>
          <p:cNvPr id="2101" name="Google Shape;2101;ge01d14c4a5_0_1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2" name="Google Shape;2102;ge01d14c4a5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3" name="Shape 1893"/>
        <p:cNvGrpSpPr/>
        <p:nvPr/>
      </p:nvGrpSpPr>
      <p:grpSpPr>
        <a:xfrm>
          <a:off x="0" y="0"/>
          <a:ext cx="0" cy="0"/>
          <a:chOff x="0" y="0"/>
          <a:chExt cx="0" cy="0"/>
        </a:xfrm>
      </p:grpSpPr>
      <p:sp>
        <p:nvSpPr>
          <p:cNvPr id="1894" name="Google Shape;1894;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5" name="Google Shape;1895;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7" name="Shape 2107"/>
        <p:cNvGrpSpPr/>
        <p:nvPr/>
      </p:nvGrpSpPr>
      <p:grpSpPr>
        <a:xfrm>
          <a:off x="0" y="0"/>
          <a:ext cx="0" cy="0"/>
          <a:chOff x="0" y="0"/>
          <a:chExt cx="0" cy="0"/>
        </a:xfrm>
      </p:grpSpPr>
      <p:sp>
        <p:nvSpPr>
          <p:cNvPr id="2108" name="Google Shape;2108;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9" name="Google Shape;2109;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4" name="Shape 2114"/>
        <p:cNvGrpSpPr/>
        <p:nvPr/>
      </p:nvGrpSpPr>
      <p:grpSpPr>
        <a:xfrm>
          <a:off x="0" y="0"/>
          <a:ext cx="0" cy="0"/>
          <a:chOff x="0" y="0"/>
          <a:chExt cx="0" cy="0"/>
        </a:xfrm>
      </p:grpSpPr>
      <p:sp>
        <p:nvSpPr>
          <p:cNvPr id="2115" name="Google Shape;2115;gcd3764d21_229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6" name="Google Shape;2116;gcd3764d21_22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1" name="Shape 2121"/>
        <p:cNvGrpSpPr/>
        <p:nvPr/>
      </p:nvGrpSpPr>
      <p:grpSpPr>
        <a:xfrm>
          <a:off x="0" y="0"/>
          <a:ext cx="0" cy="0"/>
          <a:chOff x="0" y="0"/>
          <a:chExt cx="0" cy="0"/>
        </a:xfrm>
      </p:grpSpPr>
      <p:sp>
        <p:nvSpPr>
          <p:cNvPr id="2122" name="Google Shape;2122;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3" name="Google Shape;2123;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8" name="Shape 2128"/>
        <p:cNvGrpSpPr/>
        <p:nvPr/>
      </p:nvGrpSpPr>
      <p:grpSpPr>
        <a:xfrm>
          <a:off x="0" y="0"/>
          <a:ext cx="0" cy="0"/>
          <a:chOff x="0" y="0"/>
          <a:chExt cx="0" cy="0"/>
        </a:xfrm>
      </p:grpSpPr>
      <p:sp>
        <p:nvSpPr>
          <p:cNvPr id="2129" name="Google Shape;2129;g35ed75ccf_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0" name="Google Shape;2130;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5" name="Shape 2135"/>
        <p:cNvGrpSpPr/>
        <p:nvPr/>
      </p:nvGrpSpPr>
      <p:grpSpPr>
        <a:xfrm>
          <a:off x="0" y="0"/>
          <a:ext cx="0" cy="0"/>
          <a:chOff x="0" y="0"/>
          <a:chExt cx="0" cy="0"/>
        </a:xfrm>
      </p:grpSpPr>
      <p:sp>
        <p:nvSpPr>
          <p:cNvPr id="2136" name="Google Shape;2136;g35ed75ccf_0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7" name="Google Shape;2137;g35ed75ccf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2" name="Shape 2142"/>
        <p:cNvGrpSpPr/>
        <p:nvPr/>
      </p:nvGrpSpPr>
      <p:grpSpPr>
        <a:xfrm>
          <a:off x="0" y="0"/>
          <a:ext cx="0" cy="0"/>
          <a:chOff x="0" y="0"/>
          <a:chExt cx="0" cy="0"/>
        </a:xfrm>
      </p:grpSpPr>
      <p:sp>
        <p:nvSpPr>
          <p:cNvPr id="2143" name="Google Shape;2143;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4" name="Google Shape;2144;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2" name="Shape 1902"/>
        <p:cNvGrpSpPr/>
        <p:nvPr/>
      </p:nvGrpSpPr>
      <p:grpSpPr>
        <a:xfrm>
          <a:off x="0" y="0"/>
          <a:ext cx="0" cy="0"/>
          <a:chOff x="0" y="0"/>
          <a:chExt cx="0" cy="0"/>
        </a:xfrm>
      </p:grpSpPr>
      <p:sp>
        <p:nvSpPr>
          <p:cNvPr id="1903" name="Google Shape;1903;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4" name="Google Shape;1904;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9" name="Shape 1909"/>
        <p:cNvGrpSpPr/>
        <p:nvPr/>
      </p:nvGrpSpPr>
      <p:grpSpPr>
        <a:xfrm>
          <a:off x="0" y="0"/>
          <a:ext cx="0" cy="0"/>
          <a:chOff x="0" y="0"/>
          <a:chExt cx="0" cy="0"/>
        </a:xfrm>
      </p:grpSpPr>
      <p:sp>
        <p:nvSpPr>
          <p:cNvPr id="1910" name="Google Shape;1910;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1" name="Google Shape;191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7" name="Shape 1917"/>
        <p:cNvGrpSpPr/>
        <p:nvPr/>
      </p:nvGrpSpPr>
      <p:grpSpPr>
        <a:xfrm>
          <a:off x="0" y="0"/>
          <a:ext cx="0" cy="0"/>
          <a:chOff x="0" y="0"/>
          <a:chExt cx="0" cy="0"/>
        </a:xfrm>
      </p:grpSpPr>
      <p:sp>
        <p:nvSpPr>
          <p:cNvPr id="1918" name="Google Shape;1918;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9" name="Google Shape;1919;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4" name="Shape 1924"/>
        <p:cNvGrpSpPr/>
        <p:nvPr/>
      </p:nvGrpSpPr>
      <p:grpSpPr>
        <a:xfrm>
          <a:off x="0" y="0"/>
          <a:ext cx="0" cy="0"/>
          <a:chOff x="0" y="0"/>
          <a:chExt cx="0" cy="0"/>
        </a:xfrm>
      </p:grpSpPr>
      <p:sp>
        <p:nvSpPr>
          <p:cNvPr id="1925" name="Google Shape;1925;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6" name="Google Shape;1926;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1" name="Shape 1931"/>
        <p:cNvGrpSpPr/>
        <p:nvPr/>
      </p:nvGrpSpPr>
      <p:grpSpPr>
        <a:xfrm>
          <a:off x="0" y="0"/>
          <a:ext cx="0" cy="0"/>
          <a:chOff x="0" y="0"/>
          <a:chExt cx="0" cy="0"/>
        </a:xfrm>
      </p:grpSpPr>
      <p:sp>
        <p:nvSpPr>
          <p:cNvPr id="1932" name="Google Shape;1932;gde45fb247b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3" name="Google Shape;1933;gde45fb247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7" name="Shape 1937"/>
        <p:cNvGrpSpPr/>
        <p:nvPr/>
      </p:nvGrpSpPr>
      <p:grpSpPr>
        <a:xfrm>
          <a:off x="0" y="0"/>
          <a:ext cx="0" cy="0"/>
          <a:chOff x="0" y="0"/>
          <a:chExt cx="0" cy="0"/>
        </a:xfrm>
      </p:grpSpPr>
      <p:sp>
        <p:nvSpPr>
          <p:cNvPr id="1938" name="Google Shape;1938;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9" name="Google Shape;1939;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6" name="Shape 1946"/>
        <p:cNvGrpSpPr/>
        <p:nvPr/>
      </p:nvGrpSpPr>
      <p:grpSpPr>
        <a:xfrm>
          <a:off x="0" y="0"/>
          <a:ext cx="0" cy="0"/>
          <a:chOff x="0" y="0"/>
          <a:chExt cx="0" cy="0"/>
        </a:xfrm>
      </p:grpSpPr>
      <p:sp>
        <p:nvSpPr>
          <p:cNvPr id="1947" name="Google Shape;1947;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8" name="Google Shape;1948;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1"/>
        </a:solidFill>
      </p:bgPr>
    </p:bg>
    <p:spTree>
      <p:nvGrpSpPr>
        <p:cNvPr id="9" name="Shape 9"/>
        <p:cNvGrpSpPr/>
        <p:nvPr/>
      </p:nvGrpSpPr>
      <p:grpSpPr>
        <a:xfrm>
          <a:off x="0" y="0"/>
          <a:ext cx="0" cy="0"/>
          <a:chOff x="0" y="0"/>
          <a:chExt cx="0" cy="0"/>
        </a:xfrm>
      </p:grpSpPr>
      <p:grpSp>
        <p:nvGrpSpPr>
          <p:cNvPr id="10" name="Google Shape;10;p2"/>
          <p:cNvGrpSpPr/>
          <p:nvPr/>
        </p:nvGrpSpPr>
        <p:grpSpPr>
          <a:xfrm>
            <a:off x="1907265" y="-6002"/>
            <a:ext cx="5329471" cy="1572280"/>
            <a:chOff x="1045264" y="-6007"/>
            <a:chExt cx="7118300" cy="2100014"/>
          </a:xfrm>
        </p:grpSpPr>
        <p:sp>
          <p:nvSpPr>
            <p:cNvPr id="11" name="Google Shape;11;p2"/>
            <p:cNvSpPr/>
            <p:nvPr/>
          </p:nvSpPr>
          <p:spPr>
            <a:xfrm>
              <a:off x="1803411" y="-6007"/>
              <a:ext cx="5944150" cy="724669"/>
            </a:xfrm>
            <a:custGeom>
              <a:rect b="b" l="l" r="r" t="t"/>
              <a:pathLst>
                <a:path extrusionOk="0" h="10910" w="8949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 name="Google Shape;12;p2"/>
            <p:cNvSpPr/>
            <p:nvPr/>
          </p:nvSpPr>
          <p:spPr>
            <a:xfrm>
              <a:off x="1045264" y="-6007"/>
              <a:ext cx="7118300" cy="2100014"/>
            </a:xfrm>
            <a:custGeom>
              <a:rect b="b" l="l" r="r" t="t"/>
              <a:pathLst>
                <a:path extrusionOk="0" h="31616" w="107167">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 name="Google Shape;13;p2"/>
            <p:cNvSpPr/>
            <p:nvPr/>
          </p:nvSpPr>
          <p:spPr>
            <a:xfrm>
              <a:off x="1324836" y="-6007"/>
              <a:ext cx="487541" cy="711252"/>
            </a:xfrm>
            <a:custGeom>
              <a:rect b="b" l="l" r="r" t="t"/>
              <a:pathLst>
                <a:path extrusionOk="0" h="10708" w="734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999" y="2430147"/>
            <a:ext cx="1642550" cy="1505293"/>
            <a:chOff x="-7997" y="3247832"/>
            <a:chExt cx="2193869" cy="2010543"/>
          </a:xfrm>
        </p:grpSpPr>
        <p:sp>
          <p:nvSpPr>
            <p:cNvPr id="15" name="Google Shape;15;p2"/>
            <p:cNvSpPr/>
            <p:nvPr/>
          </p:nvSpPr>
          <p:spPr>
            <a:xfrm>
              <a:off x="-7997" y="4475586"/>
              <a:ext cx="315374" cy="89538"/>
            </a:xfrm>
            <a:custGeom>
              <a:rect b="b" l="l" r="r" t="t"/>
              <a:pathLst>
                <a:path extrusionOk="0" h="1348" w="4748">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 name="Google Shape;16;p2"/>
            <p:cNvSpPr/>
            <p:nvPr/>
          </p:nvSpPr>
          <p:spPr>
            <a:xfrm>
              <a:off x="-7997" y="4374956"/>
              <a:ext cx="310857" cy="96246"/>
            </a:xfrm>
            <a:custGeom>
              <a:rect b="b" l="l" r="r" t="t"/>
              <a:pathLst>
                <a:path extrusionOk="0" h="1449" w="468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 name="Google Shape;17;p2"/>
            <p:cNvSpPr/>
            <p:nvPr/>
          </p:nvSpPr>
          <p:spPr>
            <a:xfrm>
              <a:off x="-7997" y="4187113"/>
              <a:ext cx="257188" cy="62703"/>
            </a:xfrm>
            <a:custGeom>
              <a:rect b="b" l="l" r="r" t="t"/>
              <a:pathLst>
                <a:path extrusionOk="0" h="944" w="3872">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 name="Google Shape;18;p2"/>
            <p:cNvSpPr/>
            <p:nvPr/>
          </p:nvSpPr>
          <p:spPr>
            <a:xfrm>
              <a:off x="-7997" y="4238524"/>
              <a:ext cx="261705" cy="85087"/>
            </a:xfrm>
            <a:custGeom>
              <a:rect b="b" l="l" r="r" t="t"/>
              <a:pathLst>
                <a:path extrusionOk="0" h="1281" w="394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 name="Google Shape;19;p2"/>
            <p:cNvSpPr/>
            <p:nvPr/>
          </p:nvSpPr>
          <p:spPr>
            <a:xfrm>
              <a:off x="-7997" y="4634336"/>
              <a:ext cx="373494" cy="98505"/>
            </a:xfrm>
            <a:custGeom>
              <a:rect b="b" l="l" r="r" t="t"/>
              <a:pathLst>
                <a:path extrusionOk="0" h="1483" w="5623">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 name="Google Shape;20;p2"/>
            <p:cNvSpPr/>
            <p:nvPr/>
          </p:nvSpPr>
          <p:spPr>
            <a:xfrm>
              <a:off x="-7997" y="4558348"/>
              <a:ext cx="225903" cy="69345"/>
            </a:xfrm>
            <a:custGeom>
              <a:rect b="b" l="l" r="r" t="t"/>
              <a:pathLst>
                <a:path extrusionOk="0" h="1044" w="3401">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 name="Google Shape;21;p2"/>
            <p:cNvSpPr/>
            <p:nvPr/>
          </p:nvSpPr>
          <p:spPr>
            <a:xfrm>
              <a:off x="-7997" y="4685813"/>
              <a:ext cx="382461" cy="93988"/>
            </a:xfrm>
            <a:custGeom>
              <a:rect b="b" l="l" r="r" t="t"/>
              <a:pathLst>
                <a:path extrusionOk="0" h="1415" w="5758">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 name="Google Shape;22;p2"/>
            <p:cNvSpPr/>
            <p:nvPr/>
          </p:nvSpPr>
          <p:spPr>
            <a:xfrm>
              <a:off x="1658012" y="4408499"/>
              <a:ext cx="382461" cy="335500"/>
            </a:xfrm>
            <a:custGeom>
              <a:rect b="b" l="l" r="r" t="t"/>
              <a:pathLst>
                <a:path extrusionOk="0" h="5051" w="5758">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 name="Google Shape;23;p2"/>
            <p:cNvSpPr/>
            <p:nvPr/>
          </p:nvSpPr>
          <p:spPr>
            <a:xfrm>
              <a:off x="-7997" y="4735032"/>
              <a:ext cx="375752" cy="102888"/>
            </a:xfrm>
            <a:custGeom>
              <a:rect b="b" l="l" r="r" t="t"/>
              <a:pathLst>
                <a:path extrusionOk="0" h="1549" w="5657">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 name="Google Shape;24;p2"/>
            <p:cNvSpPr/>
            <p:nvPr/>
          </p:nvSpPr>
          <p:spPr>
            <a:xfrm>
              <a:off x="-7997" y="3985853"/>
              <a:ext cx="216936" cy="73862"/>
            </a:xfrm>
            <a:custGeom>
              <a:rect b="b" l="l" r="r" t="t"/>
              <a:pathLst>
                <a:path extrusionOk="0" h="1112" w="3266">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 name="Google Shape;25;p2"/>
            <p:cNvSpPr/>
            <p:nvPr/>
          </p:nvSpPr>
          <p:spPr>
            <a:xfrm>
              <a:off x="-7997" y="4424175"/>
              <a:ext cx="324275" cy="93988"/>
            </a:xfrm>
            <a:custGeom>
              <a:rect b="b" l="l" r="r" t="t"/>
              <a:pathLst>
                <a:path extrusionOk="0" h="1415" w="4882">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 name="Google Shape;26;p2"/>
            <p:cNvSpPr/>
            <p:nvPr/>
          </p:nvSpPr>
          <p:spPr>
            <a:xfrm>
              <a:off x="-7997" y="4030555"/>
              <a:ext cx="216936" cy="67153"/>
            </a:xfrm>
            <a:custGeom>
              <a:rect b="b" l="l" r="r" t="t"/>
              <a:pathLst>
                <a:path extrusionOk="0" h="1011" w="3266">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 name="Google Shape;27;p2"/>
            <p:cNvSpPr/>
            <p:nvPr/>
          </p:nvSpPr>
          <p:spPr>
            <a:xfrm>
              <a:off x="-7997" y="4126735"/>
              <a:ext cx="239320" cy="73862"/>
            </a:xfrm>
            <a:custGeom>
              <a:rect b="b" l="l" r="r" t="t"/>
              <a:pathLst>
                <a:path extrusionOk="0" h="1112" w="3603">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 name="Google Shape;28;p2"/>
            <p:cNvSpPr/>
            <p:nvPr/>
          </p:nvSpPr>
          <p:spPr>
            <a:xfrm>
              <a:off x="-7997" y="4310127"/>
              <a:ext cx="143140" cy="53736"/>
            </a:xfrm>
            <a:custGeom>
              <a:rect b="b" l="l" r="r" t="t"/>
              <a:pathLst>
                <a:path extrusionOk="0" h="809" w="2155">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 name="Google Shape;29;p2"/>
            <p:cNvSpPr/>
            <p:nvPr/>
          </p:nvSpPr>
          <p:spPr>
            <a:xfrm>
              <a:off x="-7997" y="4075257"/>
              <a:ext cx="248287" cy="91796"/>
            </a:xfrm>
            <a:custGeom>
              <a:rect b="b" l="l" r="r" t="t"/>
              <a:pathLst>
                <a:path extrusionOk="0" h="1382" w="3738">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 name="Google Shape;30;p2"/>
            <p:cNvSpPr/>
            <p:nvPr/>
          </p:nvSpPr>
          <p:spPr>
            <a:xfrm>
              <a:off x="381106" y="3464768"/>
              <a:ext cx="715702" cy="201327"/>
            </a:xfrm>
            <a:custGeom>
              <a:rect b="b" l="l" r="r" t="t"/>
              <a:pathLst>
                <a:path extrusionOk="0" h="3031" w="10775">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 name="Google Shape;31;p2"/>
            <p:cNvSpPr/>
            <p:nvPr/>
          </p:nvSpPr>
          <p:spPr>
            <a:xfrm>
              <a:off x="1067649" y="4327995"/>
              <a:ext cx="51477" cy="26901"/>
            </a:xfrm>
            <a:custGeom>
              <a:rect b="b" l="l" r="r" t="t"/>
              <a:pathLst>
                <a:path extrusionOk="0" h="405" w="775">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 name="Google Shape;32;p2"/>
            <p:cNvSpPr/>
            <p:nvPr/>
          </p:nvSpPr>
          <p:spPr>
            <a:xfrm>
              <a:off x="2042664" y="4482294"/>
              <a:ext cx="64895" cy="24643"/>
            </a:xfrm>
            <a:custGeom>
              <a:rect b="b" l="l" r="r" t="t"/>
              <a:pathLst>
                <a:path extrusionOk="0" h="371" w="977">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 name="Google Shape;33;p2"/>
            <p:cNvSpPr/>
            <p:nvPr/>
          </p:nvSpPr>
          <p:spPr>
            <a:xfrm>
              <a:off x="-7997" y="3247832"/>
              <a:ext cx="2193869" cy="2010543"/>
            </a:xfrm>
            <a:custGeom>
              <a:rect b="b" l="l" r="r" t="t"/>
              <a:pathLst>
                <a:path extrusionOk="0" h="30269" w="33029">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 name="Google Shape;34;p2"/>
            <p:cNvSpPr/>
            <p:nvPr/>
          </p:nvSpPr>
          <p:spPr>
            <a:xfrm>
              <a:off x="-7997" y="4793152"/>
              <a:ext cx="360076" cy="109664"/>
            </a:xfrm>
            <a:custGeom>
              <a:rect b="b" l="l" r="r" t="t"/>
              <a:pathLst>
                <a:path extrusionOk="0" h="1651" w="5421">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35" name="Google Shape;35;p2"/>
          <p:cNvGrpSpPr/>
          <p:nvPr/>
        </p:nvGrpSpPr>
        <p:grpSpPr>
          <a:xfrm>
            <a:off x="8420990" y="2153894"/>
            <a:ext cx="515755" cy="910864"/>
            <a:chOff x="8443004" y="2878855"/>
            <a:chExt cx="688868" cy="1216595"/>
          </a:xfrm>
        </p:grpSpPr>
        <p:sp>
          <p:nvSpPr>
            <p:cNvPr id="36" name="Google Shape;36;p2"/>
            <p:cNvSpPr/>
            <p:nvPr/>
          </p:nvSpPr>
          <p:spPr>
            <a:xfrm>
              <a:off x="8758311" y="2981744"/>
              <a:ext cx="26901" cy="33610"/>
            </a:xfrm>
            <a:custGeom>
              <a:rect b="b" l="l" r="r" t="t"/>
              <a:pathLst>
                <a:path extrusionOk="0" h="506" w="405">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 name="Google Shape;37;p2"/>
            <p:cNvSpPr/>
            <p:nvPr/>
          </p:nvSpPr>
          <p:spPr>
            <a:xfrm>
              <a:off x="8682257" y="3929925"/>
              <a:ext cx="102955" cy="118564"/>
            </a:xfrm>
            <a:custGeom>
              <a:rect b="b" l="l" r="r" t="t"/>
              <a:pathLst>
                <a:path extrusionOk="0" h="1785" w="155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 name="Google Shape;38;p2"/>
            <p:cNvSpPr/>
            <p:nvPr/>
          </p:nvSpPr>
          <p:spPr>
            <a:xfrm>
              <a:off x="8805272" y="2999611"/>
              <a:ext cx="107405" cy="26901"/>
            </a:xfrm>
            <a:custGeom>
              <a:rect b="b" l="l" r="r" t="t"/>
              <a:pathLst>
                <a:path extrusionOk="0" h="405" w="1617">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 name="Google Shape;39;p2"/>
            <p:cNvSpPr/>
            <p:nvPr/>
          </p:nvSpPr>
          <p:spPr>
            <a:xfrm>
              <a:off x="8443004" y="2878855"/>
              <a:ext cx="688868" cy="1216595"/>
            </a:xfrm>
            <a:custGeom>
              <a:rect b="b" l="l" r="r" t="t"/>
              <a:pathLst>
                <a:path extrusionOk="0" h="18316" w="10371">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 name="Google Shape;40;p2"/>
            <p:cNvSpPr/>
            <p:nvPr/>
          </p:nvSpPr>
          <p:spPr>
            <a:xfrm>
              <a:off x="8498931" y="3035413"/>
              <a:ext cx="583721" cy="914704"/>
            </a:xfrm>
            <a:custGeom>
              <a:rect b="b" l="l" r="r" t="t"/>
              <a:pathLst>
                <a:path extrusionOk="0" h="13771" w="8788">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 name="Google Shape;41;p2"/>
            <p:cNvSpPr/>
            <p:nvPr/>
          </p:nvSpPr>
          <p:spPr>
            <a:xfrm>
              <a:off x="8845524" y="2961618"/>
              <a:ext cx="20192" cy="20192"/>
            </a:xfrm>
            <a:custGeom>
              <a:rect b="b" l="l" r="r" t="t"/>
              <a:pathLst>
                <a:path extrusionOk="0" h="304" w="304">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42" name="Google Shape;42;p2"/>
          <p:cNvGrpSpPr/>
          <p:nvPr/>
        </p:nvGrpSpPr>
        <p:grpSpPr>
          <a:xfrm>
            <a:off x="7117967" y="3590460"/>
            <a:ext cx="2026022" cy="1547117"/>
            <a:chOff x="6445945" y="4797602"/>
            <a:chExt cx="2706053" cy="2066404"/>
          </a:xfrm>
        </p:grpSpPr>
        <p:sp>
          <p:nvSpPr>
            <p:cNvPr id="43" name="Google Shape;43;p2"/>
            <p:cNvSpPr/>
            <p:nvPr/>
          </p:nvSpPr>
          <p:spPr>
            <a:xfrm>
              <a:off x="6700941" y="5054790"/>
              <a:ext cx="111855" cy="1511843"/>
            </a:xfrm>
            <a:custGeom>
              <a:rect b="b" l="l" r="r" t="t"/>
              <a:pathLst>
                <a:path extrusionOk="0" h="22761" w="1684">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 name="Google Shape;44;p2"/>
            <p:cNvSpPr/>
            <p:nvPr/>
          </p:nvSpPr>
          <p:spPr>
            <a:xfrm>
              <a:off x="6457170" y="4802119"/>
              <a:ext cx="333242" cy="1894170"/>
            </a:xfrm>
            <a:custGeom>
              <a:rect b="b" l="l" r="r" t="t"/>
              <a:pathLst>
                <a:path extrusionOk="0" h="28517" w="5017">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 name="Google Shape;45;p2"/>
            <p:cNvSpPr/>
            <p:nvPr/>
          </p:nvSpPr>
          <p:spPr>
            <a:xfrm>
              <a:off x="8109762" y="4967577"/>
              <a:ext cx="60511" cy="60444"/>
            </a:xfrm>
            <a:custGeom>
              <a:rect b="b" l="l" r="r" t="t"/>
              <a:pathLst>
                <a:path extrusionOk="0" h="910" w="911">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 name="Google Shape;46;p2"/>
            <p:cNvSpPr/>
            <p:nvPr/>
          </p:nvSpPr>
          <p:spPr>
            <a:xfrm>
              <a:off x="6797054" y="5021247"/>
              <a:ext cx="2354943" cy="156624"/>
            </a:xfrm>
            <a:custGeom>
              <a:rect b="b" l="l" r="r" t="t"/>
              <a:pathLst>
                <a:path extrusionOk="0" h="2358" w="35454">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 name="Google Shape;47;p2"/>
            <p:cNvSpPr/>
            <p:nvPr/>
          </p:nvSpPr>
          <p:spPr>
            <a:xfrm>
              <a:off x="6785895" y="4797602"/>
              <a:ext cx="2366102" cy="170042"/>
            </a:xfrm>
            <a:custGeom>
              <a:rect b="b" l="l" r="r" t="t"/>
              <a:pathLst>
                <a:path extrusionOk="0" h="2560" w="35622">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8" name="Google Shape;48;p2"/>
            <p:cNvSpPr/>
            <p:nvPr/>
          </p:nvSpPr>
          <p:spPr>
            <a:xfrm>
              <a:off x="8024808" y="4983253"/>
              <a:ext cx="31351" cy="31351"/>
            </a:xfrm>
            <a:custGeom>
              <a:rect b="b" l="l" r="r" t="t"/>
              <a:pathLst>
                <a:path extrusionOk="0" h="472" w="472">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 name="Google Shape;49;p2"/>
            <p:cNvSpPr/>
            <p:nvPr/>
          </p:nvSpPr>
          <p:spPr>
            <a:xfrm>
              <a:off x="8239485" y="6776727"/>
              <a:ext cx="93988" cy="67153"/>
            </a:xfrm>
            <a:custGeom>
              <a:rect b="b" l="l" r="r" t="t"/>
              <a:pathLst>
                <a:path extrusionOk="0" h="1011" w="1415">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 name="Google Shape;50;p2"/>
            <p:cNvSpPr/>
            <p:nvPr/>
          </p:nvSpPr>
          <p:spPr>
            <a:xfrm>
              <a:off x="7863799" y="6727574"/>
              <a:ext cx="290798" cy="96180"/>
            </a:xfrm>
            <a:custGeom>
              <a:rect b="b" l="l" r="r" t="t"/>
              <a:pathLst>
                <a:path extrusionOk="0" h="1448" w="4378">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 name="Google Shape;51;p2"/>
            <p:cNvSpPr/>
            <p:nvPr/>
          </p:nvSpPr>
          <p:spPr>
            <a:xfrm>
              <a:off x="6705391" y="6564308"/>
              <a:ext cx="2446606" cy="190168"/>
            </a:xfrm>
            <a:custGeom>
              <a:rect b="b" l="l" r="r" t="t"/>
              <a:pathLst>
                <a:path extrusionOk="0" h="2863" w="36834">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 name="Google Shape;52;p2"/>
            <p:cNvSpPr/>
            <p:nvPr/>
          </p:nvSpPr>
          <p:spPr>
            <a:xfrm>
              <a:off x="7671506" y="6765568"/>
              <a:ext cx="85021" cy="22451"/>
            </a:xfrm>
            <a:custGeom>
              <a:rect b="b" l="l" r="r" t="t"/>
              <a:pathLst>
                <a:path extrusionOk="0" h="338" w="128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 name="Google Shape;53;p2"/>
            <p:cNvSpPr/>
            <p:nvPr/>
          </p:nvSpPr>
          <p:spPr>
            <a:xfrm>
              <a:off x="7678215" y="6696223"/>
              <a:ext cx="87279" cy="20192"/>
            </a:xfrm>
            <a:custGeom>
              <a:rect b="b" l="l" r="r" t="t"/>
              <a:pathLst>
                <a:path extrusionOk="0" h="304" w="1314">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 name="Google Shape;54;p2"/>
            <p:cNvSpPr/>
            <p:nvPr/>
          </p:nvSpPr>
          <p:spPr>
            <a:xfrm>
              <a:off x="7687116" y="6729766"/>
              <a:ext cx="91796" cy="29159"/>
            </a:xfrm>
            <a:custGeom>
              <a:rect b="b" l="l" r="r" t="t"/>
              <a:pathLst>
                <a:path extrusionOk="0" h="439" w="1382">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 name="Google Shape;55;p2"/>
            <p:cNvSpPr/>
            <p:nvPr/>
          </p:nvSpPr>
          <p:spPr>
            <a:xfrm>
              <a:off x="6445945" y="6685064"/>
              <a:ext cx="1552095" cy="178942"/>
            </a:xfrm>
            <a:custGeom>
              <a:rect b="b" l="l" r="r" t="t"/>
              <a:pathLst>
                <a:path extrusionOk="0" h="2694" w="23367">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56" name="Google Shape;56;p2"/>
          <p:cNvGrpSpPr/>
          <p:nvPr/>
        </p:nvGrpSpPr>
        <p:grpSpPr>
          <a:xfrm>
            <a:off x="226381" y="790954"/>
            <a:ext cx="1165385" cy="815431"/>
            <a:chOff x="305052" y="1261999"/>
            <a:chExt cx="1556545" cy="1089130"/>
          </a:xfrm>
        </p:grpSpPr>
        <p:sp>
          <p:nvSpPr>
            <p:cNvPr id="57" name="Google Shape;57;p2"/>
            <p:cNvSpPr/>
            <p:nvPr/>
          </p:nvSpPr>
          <p:spPr>
            <a:xfrm>
              <a:off x="1342704" y="2046980"/>
              <a:ext cx="118564" cy="107405"/>
            </a:xfrm>
            <a:custGeom>
              <a:rect b="b" l="l" r="r" t="t"/>
              <a:pathLst>
                <a:path extrusionOk="0" h="1617" w="1785">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 name="Google Shape;58;p2"/>
            <p:cNvSpPr/>
            <p:nvPr/>
          </p:nvSpPr>
          <p:spPr>
            <a:xfrm>
              <a:off x="1409791" y="2120775"/>
              <a:ext cx="35868" cy="35802"/>
            </a:xfrm>
            <a:custGeom>
              <a:rect b="b" l="l" r="r" t="t"/>
              <a:pathLst>
                <a:path extrusionOk="0" h="539" w="54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 name="Google Shape;59;p2"/>
            <p:cNvSpPr/>
            <p:nvPr/>
          </p:nvSpPr>
          <p:spPr>
            <a:xfrm>
              <a:off x="792593" y="1261999"/>
              <a:ext cx="619523" cy="565853"/>
            </a:xfrm>
            <a:custGeom>
              <a:rect b="b" l="l" r="r" t="t"/>
              <a:pathLst>
                <a:path extrusionOk="0" h="8519" w="9327">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 name="Google Shape;60;p2"/>
            <p:cNvSpPr/>
            <p:nvPr/>
          </p:nvSpPr>
          <p:spPr>
            <a:xfrm>
              <a:off x="969210" y="1727156"/>
              <a:ext cx="210294" cy="53736"/>
            </a:xfrm>
            <a:custGeom>
              <a:rect b="b" l="l" r="r" t="t"/>
              <a:pathLst>
                <a:path extrusionOk="0" h="809" w="3166">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 name="Google Shape;61;p2"/>
            <p:cNvSpPr/>
            <p:nvPr/>
          </p:nvSpPr>
          <p:spPr>
            <a:xfrm>
              <a:off x="1798894" y="1999953"/>
              <a:ext cx="62703" cy="134306"/>
            </a:xfrm>
            <a:custGeom>
              <a:rect b="b" l="l" r="r" t="t"/>
              <a:pathLst>
                <a:path extrusionOk="0" h="2022" w="944">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 name="Google Shape;62;p2"/>
            <p:cNvSpPr/>
            <p:nvPr/>
          </p:nvSpPr>
          <p:spPr>
            <a:xfrm>
              <a:off x="1197372" y="1776375"/>
              <a:ext cx="73862" cy="31351"/>
            </a:xfrm>
            <a:custGeom>
              <a:rect b="b" l="l" r="r" t="t"/>
              <a:pathLst>
                <a:path extrusionOk="0" h="472" w="1112">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 name="Google Shape;63;p2"/>
            <p:cNvSpPr/>
            <p:nvPr/>
          </p:nvSpPr>
          <p:spPr>
            <a:xfrm>
              <a:off x="799302" y="1767408"/>
              <a:ext cx="64895" cy="33610"/>
            </a:xfrm>
            <a:custGeom>
              <a:rect b="b" l="l" r="r" t="t"/>
              <a:pathLst>
                <a:path extrusionOk="0" h="506" w="977">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 name="Google Shape;64;p2"/>
            <p:cNvSpPr/>
            <p:nvPr/>
          </p:nvSpPr>
          <p:spPr>
            <a:xfrm>
              <a:off x="1322578" y="1836753"/>
              <a:ext cx="143207" cy="51477"/>
            </a:xfrm>
            <a:custGeom>
              <a:rect b="b" l="l" r="r" t="t"/>
              <a:pathLst>
                <a:path extrusionOk="0" h="775" w="2156">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 name="Google Shape;65;p2"/>
            <p:cNvSpPr/>
            <p:nvPr/>
          </p:nvSpPr>
          <p:spPr>
            <a:xfrm>
              <a:off x="1684846" y="2181153"/>
              <a:ext cx="66" cy="66"/>
            </a:xfrm>
            <a:custGeom>
              <a:rect b="b" l="l" r="r" t="t"/>
              <a:pathLst>
                <a:path extrusionOk="0" h="1" w="1">
                  <a:moveTo>
                    <a:pt x="1" y="0"/>
                  </a:moveTo>
                  <a:lnTo>
                    <a:pt x="1" y="0"/>
                  </a:lnTo>
                  <a:lnTo>
                    <a:pt x="1" y="0"/>
                  </a:lnTo>
                  <a:lnTo>
                    <a:pt x="1" y="0"/>
                  </a:lnTo>
                  <a:lnTo>
                    <a:pt x="1" y="0"/>
                  </a:lnTo>
                  <a:lnTo>
                    <a:pt x="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 name="Google Shape;66;p2"/>
            <p:cNvSpPr/>
            <p:nvPr/>
          </p:nvSpPr>
          <p:spPr>
            <a:xfrm>
              <a:off x="1660270" y="2158769"/>
              <a:ext cx="26901" cy="26901"/>
            </a:xfrm>
            <a:custGeom>
              <a:rect b="b" l="l" r="r" t="t"/>
              <a:pathLst>
                <a:path extrusionOk="0" h="405" w="405">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 name="Google Shape;67;p2"/>
            <p:cNvSpPr/>
            <p:nvPr/>
          </p:nvSpPr>
          <p:spPr>
            <a:xfrm>
              <a:off x="750083" y="1865779"/>
              <a:ext cx="304215" cy="250546"/>
            </a:xfrm>
            <a:custGeom>
              <a:rect b="b" l="l" r="r" t="t"/>
              <a:pathLst>
                <a:path extrusionOk="0" h="3772" w="458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 name="Google Shape;68;p2"/>
            <p:cNvSpPr/>
            <p:nvPr/>
          </p:nvSpPr>
          <p:spPr>
            <a:xfrm>
              <a:off x="1635694" y="2129676"/>
              <a:ext cx="89471" cy="100697"/>
            </a:xfrm>
            <a:custGeom>
              <a:rect b="b" l="l" r="r" t="t"/>
              <a:pathLst>
                <a:path extrusionOk="0" h="1516" w="1347">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 name="Google Shape;69;p2"/>
            <p:cNvSpPr/>
            <p:nvPr/>
          </p:nvSpPr>
          <p:spPr>
            <a:xfrm>
              <a:off x="870839" y="1984344"/>
              <a:ext cx="38060" cy="35802"/>
            </a:xfrm>
            <a:custGeom>
              <a:rect b="b" l="l" r="r" t="t"/>
              <a:pathLst>
                <a:path extrusionOk="0" h="539" w="573">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 name="Google Shape;70;p2"/>
            <p:cNvSpPr/>
            <p:nvPr/>
          </p:nvSpPr>
          <p:spPr>
            <a:xfrm>
              <a:off x="369880" y="1765149"/>
              <a:ext cx="266221" cy="257254"/>
            </a:xfrm>
            <a:custGeom>
              <a:rect b="b" l="l" r="r" t="t"/>
              <a:pathLst>
                <a:path extrusionOk="0" h="3873" w="4008">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 name="Google Shape;71;p2"/>
            <p:cNvSpPr/>
            <p:nvPr/>
          </p:nvSpPr>
          <p:spPr>
            <a:xfrm>
              <a:off x="305052" y="1677937"/>
              <a:ext cx="1538677" cy="673192"/>
            </a:xfrm>
            <a:custGeom>
              <a:rect b="b" l="l" r="r" t="t"/>
              <a:pathLst>
                <a:path extrusionOk="0" h="10135" w="23165">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 name="Google Shape;72;p2"/>
            <p:cNvSpPr/>
            <p:nvPr/>
          </p:nvSpPr>
          <p:spPr>
            <a:xfrm>
              <a:off x="428066" y="1821077"/>
              <a:ext cx="143207" cy="156624"/>
            </a:xfrm>
            <a:custGeom>
              <a:rect b="b" l="l" r="r" t="t"/>
              <a:pathLst>
                <a:path extrusionOk="0" h="2358" w="2156">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3" name="Google Shape;73;p2"/>
            <p:cNvSpPr/>
            <p:nvPr/>
          </p:nvSpPr>
          <p:spPr>
            <a:xfrm>
              <a:off x="1586475" y="2076007"/>
              <a:ext cx="190168" cy="201327"/>
            </a:xfrm>
            <a:custGeom>
              <a:rect b="b" l="l" r="r" t="t"/>
              <a:pathLst>
                <a:path extrusionOk="0" h="3031" w="2863">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74" name="Google Shape;74;p2"/>
          <p:cNvGrpSpPr/>
          <p:nvPr/>
        </p:nvGrpSpPr>
        <p:grpSpPr>
          <a:xfrm>
            <a:off x="2444861" y="3871736"/>
            <a:ext cx="2459622" cy="1079998"/>
            <a:chOff x="1573057" y="5173288"/>
            <a:chExt cx="3285190" cy="1442497"/>
          </a:xfrm>
        </p:grpSpPr>
        <p:sp>
          <p:nvSpPr>
            <p:cNvPr id="75" name="Google Shape;75;p2"/>
            <p:cNvSpPr/>
            <p:nvPr/>
          </p:nvSpPr>
          <p:spPr>
            <a:xfrm>
              <a:off x="3688614" y="5616127"/>
              <a:ext cx="154366" cy="147657"/>
            </a:xfrm>
            <a:custGeom>
              <a:rect b="b" l="l" r="r" t="t"/>
              <a:pathLst>
                <a:path extrusionOk="0" h="2223" w="2324">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 name="Google Shape;76;p2"/>
            <p:cNvSpPr/>
            <p:nvPr/>
          </p:nvSpPr>
          <p:spPr>
            <a:xfrm>
              <a:off x="3581275" y="5472986"/>
              <a:ext cx="154366" cy="152108"/>
            </a:xfrm>
            <a:custGeom>
              <a:rect b="b" l="l" r="r" t="t"/>
              <a:pathLst>
                <a:path extrusionOk="0" h="2290" w="2324">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 name="Google Shape;77;p2"/>
            <p:cNvSpPr/>
            <p:nvPr/>
          </p:nvSpPr>
          <p:spPr>
            <a:xfrm>
              <a:off x="3418009" y="6016389"/>
              <a:ext cx="40318" cy="38127"/>
            </a:xfrm>
            <a:custGeom>
              <a:rect b="b" l="l" r="r" t="t"/>
              <a:pathLst>
                <a:path extrusionOk="0" h="574" w="607">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 name="Google Shape;78;p2"/>
            <p:cNvSpPr/>
            <p:nvPr/>
          </p:nvSpPr>
          <p:spPr>
            <a:xfrm>
              <a:off x="3744475" y="5765909"/>
              <a:ext cx="147724" cy="152174"/>
            </a:xfrm>
            <a:custGeom>
              <a:rect b="b" l="l" r="r" t="t"/>
              <a:pathLst>
                <a:path extrusionOk="0" h="2291" w="2224">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 name="Google Shape;79;p2"/>
            <p:cNvSpPr/>
            <p:nvPr/>
          </p:nvSpPr>
          <p:spPr>
            <a:xfrm>
              <a:off x="3579017" y="5790552"/>
              <a:ext cx="158816" cy="149916"/>
            </a:xfrm>
            <a:custGeom>
              <a:rect b="b" l="l" r="r" t="t"/>
              <a:pathLst>
                <a:path extrusionOk="0" h="2257" w="2391">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 name="Google Shape;80;p2"/>
            <p:cNvSpPr/>
            <p:nvPr/>
          </p:nvSpPr>
          <p:spPr>
            <a:xfrm>
              <a:off x="3527606" y="5636253"/>
              <a:ext cx="154366" cy="167783"/>
            </a:xfrm>
            <a:custGeom>
              <a:rect b="b" l="l" r="r" t="t"/>
              <a:pathLst>
                <a:path extrusionOk="0" h="2526" w="2324">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 name="Google Shape;81;p2"/>
            <p:cNvSpPr/>
            <p:nvPr/>
          </p:nvSpPr>
          <p:spPr>
            <a:xfrm>
              <a:off x="3326346" y="5604901"/>
              <a:ext cx="33610" cy="44835"/>
            </a:xfrm>
            <a:custGeom>
              <a:rect b="b" l="l" r="r" t="t"/>
              <a:pathLst>
                <a:path extrusionOk="0" h="675" w="506">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 name="Google Shape;82;p2"/>
            <p:cNvSpPr/>
            <p:nvPr/>
          </p:nvSpPr>
          <p:spPr>
            <a:xfrm>
              <a:off x="3259259" y="5517688"/>
              <a:ext cx="152108" cy="167783"/>
            </a:xfrm>
            <a:custGeom>
              <a:rect b="b" l="l" r="r" t="t"/>
              <a:pathLst>
                <a:path extrusionOk="0" h="2526" w="229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 name="Google Shape;83;p2"/>
            <p:cNvSpPr/>
            <p:nvPr/>
          </p:nvSpPr>
          <p:spPr>
            <a:xfrm>
              <a:off x="2621869" y="5935884"/>
              <a:ext cx="138757" cy="152174"/>
            </a:xfrm>
            <a:custGeom>
              <a:rect b="b" l="l" r="r" t="t"/>
              <a:pathLst>
                <a:path extrusionOk="0" h="2291" w="2089">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 name="Google Shape;84;p2"/>
            <p:cNvSpPr/>
            <p:nvPr/>
          </p:nvSpPr>
          <p:spPr>
            <a:xfrm>
              <a:off x="2626319" y="6152820"/>
              <a:ext cx="44835" cy="35868"/>
            </a:xfrm>
            <a:custGeom>
              <a:rect b="b" l="l" r="r" t="t"/>
              <a:pathLst>
                <a:path extrusionOk="0" h="540" w="675">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 name="Google Shape;85;p2"/>
            <p:cNvSpPr/>
            <p:nvPr/>
          </p:nvSpPr>
          <p:spPr>
            <a:xfrm>
              <a:off x="2469827" y="6177397"/>
              <a:ext cx="35802" cy="35868"/>
            </a:xfrm>
            <a:custGeom>
              <a:rect b="b" l="l" r="r" t="t"/>
              <a:pathLst>
                <a:path extrusionOk="0" h="540" w="539">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 name="Google Shape;86;p2"/>
            <p:cNvSpPr/>
            <p:nvPr/>
          </p:nvSpPr>
          <p:spPr>
            <a:xfrm>
              <a:off x="2568199" y="6101409"/>
              <a:ext cx="158883" cy="147657"/>
            </a:xfrm>
            <a:custGeom>
              <a:rect b="b" l="l" r="r" t="t"/>
              <a:pathLst>
                <a:path extrusionOk="0" h="2223" w="2392">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7" name="Google Shape;87;p2"/>
            <p:cNvSpPr/>
            <p:nvPr/>
          </p:nvSpPr>
          <p:spPr>
            <a:xfrm>
              <a:off x="2418350" y="6125986"/>
              <a:ext cx="145465" cy="147657"/>
            </a:xfrm>
            <a:custGeom>
              <a:rect b="b" l="l" r="r" t="t"/>
              <a:pathLst>
                <a:path extrusionOk="0" h="2223" w="219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 name="Google Shape;88;p2"/>
            <p:cNvSpPr/>
            <p:nvPr/>
          </p:nvSpPr>
          <p:spPr>
            <a:xfrm>
              <a:off x="2409449" y="6143853"/>
              <a:ext cx="31351" cy="134240"/>
            </a:xfrm>
            <a:custGeom>
              <a:rect b="b" l="l" r="r" t="t"/>
              <a:pathLst>
                <a:path extrusionOk="0" h="2021" w="472">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 name="Google Shape;89;p2"/>
            <p:cNvSpPr/>
            <p:nvPr/>
          </p:nvSpPr>
          <p:spPr>
            <a:xfrm>
              <a:off x="2518980" y="6011938"/>
              <a:ext cx="42577" cy="62703"/>
            </a:xfrm>
            <a:custGeom>
              <a:rect b="b" l="l" r="r" t="t"/>
              <a:pathLst>
                <a:path extrusionOk="0" h="944" w="641">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 name="Google Shape;90;p2"/>
            <p:cNvSpPr/>
            <p:nvPr/>
          </p:nvSpPr>
          <p:spPr>
            <a:xfrm>
              <a:off x="2458602" y="5953819"/>
              <a:ext cx="156624" cy="156558"/>
            </a:xfrm>
            <a:custGeom>
              <a:rect b="b" l="l" r="r" t="t"/>
              <a:pathLst>
                <a:path extrusionOk="0" h="2357" w="2358">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 name="Google Shape;91;p2"/>
            <p:cNvSpPr/>
            <p:nvPr/>
          </p:nvSpPr>
          <p:spPr>
            <a:xfrm>
              <a:off x="3051224" y="6025356"/>
              <a:ext cx="156624" cy="154366"/>
            </a:xfrm>
            <a:custGeom>
              <a:rect b="b" l="l" r="r" t="t"/>
              <a:pathLst>
                <a:path extrusionOk="0" h="2324" w="2358">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 name="Google Shape;92;p2"/>
            <p:cNvSpPr/>
            <p:nvPr/>
          </p:nvSpPr>
          <p:spPr>
            <a:xfrm>
              <a:off x="3368790" y="5982845"/>
              <a:ext cx="158883" cy="145465"/>
            </a:xfrm>
            <a:custGeom>
              <a:rect b="b" l="l" r="r" t="t"/>
              <a:pathLst>
                <a:path extrusionOk="0" h="2190" w="2392">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 name="Google Shape;93;p2"/>
            <p:cNvSpPr/>
            <p:nvPr/>
          </p:nvSpPr>
          <p:spPr>
            <a:xfrm>
              <a:off x="2729207" y="6072316"/>
              <a:ext cx="152174" cy="167783"/>
            </a:xfrm>
            <a:custGeom>
              <a:rect b="b" l="l" r="r" t="t"/>
              <a:pathLst>
                <a:path extrusionOk="0" h="2526" w="2291">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 name="Google Shape;94;p2"/>
            <p:cNvSpPr/>
            <p:nvPr/>
          </p:nvSpPr>
          <p:spPr>
            <a:xfrm>
              <a:off x="2782877" y="6125986"/>
              <a:ext cx="42577" cy="51477"/>
            </a:xfrm>
            <a:custGeom>
              <a:rect b="b" l="l" r="r" t="t"/>
              <a:pathLst>
                <a:path extrusionOk="0" h="775" w="641">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 name="Google Shape;95;p2"/>
            <p:cNvSpPr/>
            <p:nvPr/>
          </p:nvSpPr>
          <p:spPr>
            <a:xfrm>
              <a:off x="3418009" y="5499821"/>
              <a:ext cx="154366" cy="145399"/>
            </a:xfrm>
            <a:custGeom>
              <a:rect b="b" l="l" r="r" t="t"/>
              <a:pathLst>
                <a:path extrusionOk="0" h="2189" w="2324">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 name="Google Shape;96;p2"/>
            <p:cNvSpPr/>
            <p:nvPr/>
          </p:nvSpPr>
          <p:spPr>
            <a:xfrm>
              <a:off x="1982286" y="5929176"/>
              <a:ext cx="49285" cy="55994"/>
            </a:xfrm>
            <a:custGeom>
              <a:rect b="b" l="l" r="r" t="t"/>
              <a:pathLst>
                <a:path extrusionOk="0" h="843" w="742">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 name="Google Shape;97;p2"/>
            <p:cNvSpPr/>
            <p:nvPr/>
          </p:nvSpPr>
          <p:spPr>
            <a:xfrm>
              <a:off x="1906233" y="6354081"/>
              <a:ext cx="156624" cy="187909"/>
            </a:xfrm>
            <a:custGeom>
              <a:rect b="b" l="l" r="r" t="t"/>
              <a:pathLst>
                <a:path extrusionOk="0" h="2829" w="2358">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 name="Google Shape;98;p2"/>
            <p:cNvSpPr/>
            <p:nvPr/>
          </p:nvSpPr>
          <p:spPr>
            <a:xfrm>
              <a:off x="1977836" y="6029806"/>
              <a:ext cx="158816" cy="149916"/>
            </a:xfrm>
            <a:custGeom>
              <a:rect b="b" l="l" r="r" t="t"/>
              <a:pathLst>
                <a:path extrusionOk="0" h="2257" w="2391">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 name="Google Shape;99;p2"/>
            <p:cNvSpPr/>
            <p:nvPr/>
          </p:nvSpPr>
          <p:spPr>
            <a:xfrm>
              <a:off x="1926359" y="5875506"/>
              <a:ext cx="152174" cy="167783"/>
            </a:xfrm>
            <a:custGeom>
              <a:rect b="b" l="l" r="r" t="t"/>
              <a:pathLst>
                <a:path extrusionOk="0" h="2526" w="2291">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 name="Google Shape;100;p2"/>
            <p:cNvSpPr/>
            <p:nvPr/>
          </p:nvSpPr>
          <p:spPr>
            <a:xfrm>
              <a:off x="2946143" y="5571358"/>
              <a:ext cx="147657" cy="147657"/>
            </a:xfrm>
            <a:custGeom>
              <a:rect b="b" l="l" r="r" t="t"/>
              <a:pathLst>
                <a:path extrusionOk="0" h="2223" w="2223">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 name="Google Shape;101;p2"/>
            <p:cNvSpPr/>
            <p:nvPr/>
          </p:nvSpPr>
          <p:spPr>
            <a:xfrm>
              <a:off x="1745224" y="6383174"/>
              <a:ext cx="161075" cy="170042"/>
            </a:xfrm>
            <a:custGeom>
              <a:rect b="b" l="l" r="r" t="t"/>
              <a:pathLst>
                <a:path extrusionOk="0" h="2560" w="2425">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 name="Google Shape;102;p2"/>
            <p:cNvSpPr/>
            <p:nvPr/>
          </p:nvSpPr>
          <p:spPr>
            <a:xfrm>
              <a:off x="4267818" y="5524397"/>
              <a:ext cx="590430" cy="979599"/>
            </a:xfrm>
            <a:custGeom>
              <a:rect b="b" l="l" r="r" t="t"/>
              <a:pathLst>
                <a:path extrusionOk="0" h="14748" w="8889">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 name="Google Shape;103;p2"/>
            <p:cNvSpPr/>
            <p:nvPr/>
          </p:nvSpPr>
          <p:spPr>
            <a:xfrm>
              <a:off x="2458602" y="5638445"/>
              <a:ext cx="152174" cy="165591"/>
            </a:xfrm>
            <a:custGeom>
              <a:rect b="b" l="l" r="r" t="t"/>
              <a:pathLst>
                <a:path extrusionOk="0" h="2493" w="2291">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 name="Google Shape;104;p2"/>
            <p:cNvSpPr/>
            <p:nvPr/>
          </p:nvSpPr>
          <p:spPr>
            <a:xfrm>
              <a:off x="2617418" y="5618318"/>
              <a:ext cx="154366" cy="147657"/>
            </a:xfrm>
            <a:custGeom>
              <a:rect b="b" l="l" r="r" t="t"/>
              <a:pathLst>
                <a:path extrusionOk="0" h="2223" w="2324">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 name="Google Shape;105;p2"/>
            <p:cNvSpPr/>
            <p:nvPr/>
          </p:nvSpPr>
          <p:spPr>
            <a:xfrm>
              <a:off x="2143294" y="5913567"/>
              <a:ext cx="51544" cy="42510"/>
            </a:xfrm>
            <a:custGeom>
              <a:rect b="b" l="l" r="r" t="t"/>
              <a:pathLst>
                <a:path extrusionOk="0" h="640" w="776">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 name="Google Shape;106;p2"/>
            <p:cNvSpPr/>
            <p:nvPr/>
          </p:nvSpPr>
          <p:spPr>
            <a:xfrm>
              <a:off x="2780685" y="5591484"/>
              <a:ext cx="154366" cy="152174"/>
            </a:xfrm>
            <a:custGeom>
              <a:rect b="b" l="l" r="r" t="t"/>
              <a:pathLst>
                <a:path extrusionOk="0" h="2291" w="2324">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 name="Google Shape;107;p2"/>
            <p:cNvSpPr/>
            <p:nvPr/>
          </p:nvSpPr>
          <p:spPr>
            <a:xfrm>
              <a:off x="2845513" y="5676505"/>
              <a:ext cx="26901" cy="40318"/>
            </a:xfrm>
            <a:custGeom>
              <a:rect b="b" l="l" r="r" t="t"/>
              <a:pathLst>
                <a:path extrusionOk="0" h="607" w="405">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 name="Google Shape;108;p2"/>
            <p:cNvSpPr/>
            <p:nvPr/>
          </p:nvSpPr>
          <p:spPr>
            <a:xfrm>
              <a:off x="2686697" y="5701081"/>
              <a:ext cx="33676" cy="40318"/>
            </a:xfrm>
            <a:custGeom>
              <a:rect b="b" l="l" r="r" t="t"/>
              <a:pathLst>
                <a:path extrusionOk="0" h="607" w="507">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 name="Google Shape;109;p2"/>
            <p:cNvSpPr/>
            <p:nvPr/>
          </p:nvSpPr>
          <p:spPr>
            <a:xfrm>
              <a:off x="2087367" y="5855380"/>
              <a:ext cx="154432" cy="147657"/>
            </a:xfrm>
            <a:custGeom>
              <a:rect b="b" l="l" r="r" t="t"/>
              <a:pathLst>
                <a:path extrusionOk="0" h="2223" w="2325">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 name="Google Shape;110;p2"/>
            <p:cNvSpPr/>
            <p:nvPr/>
          </p:nvSpPr>
          <p:spPr>
            <a:xfrm>
              <a:off x="2523497" y="5721207"/>
              <a:ext cx="40318" cy="58186"/>
            </a:xfrm>
            <a:custGeom>
              <a:rect b="b" l="l" r="r" t="t"/>
              <a:pathLst>
                <a:path extrusionOk="0" h="876" w="607">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 name="Google Shape;111;p2"/>
            <p:cNvSpPr/>
            <p:nvPr/>
          </p:nvSpPr>
          <p:spPr>
            <a:xfrm>
              <a:off x="2145553" y="5692114"/>
              <a:ext cx="147657" cy="145465"/>
            </a:xfrm>
            <a:custGeom>
              <a:rect b="b" l="l" r="r" t="t"/>
              <a:pathLst>
                <a:path extrusionOk="0" h="2190" w="2223">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 name="Google Shape;112;p2"/>
            <p:cNvSpPr/>
            <p:nvPr/>
          </p:nvSpPr>
          <p:spPr>
            <a:xfrm>
              <a:off x="1725098" y="5989554"/>
              <a:ext cx="64961" cy="53736"/>
            </a:xfrm>
            <a:custGeom>
              <a:rect b="b" l="l" r="r" t="t"/>
              <a:pathLst>
                <a:path extrusionOk="0" h="809" w="978">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 name="Google Shape;113;p2"/>
            <p:cNvSpPr/>
            <p:nvPr/>
          </p:nvSpPr>
          <p:spPr>
            <a:xfrm>
              <a:off x="2639736" y="5506529"/>
              <a:ext cx="161141" cy="111855"/>
            </a:xfrm>
            <a:custGeom>
              <a:rect b="b" l="l" r="r" t="t"/>
              <a:pathLst>
                <a:path extrusionOk="0" h="1684" w="2426">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 name="Google Shape;114;p2"/>
            <p:cNvSpPr/>
            <p:nvPr/>
          </p:nvSpPr>
          <p:spPr>
            <a:xfrm>
              <a:off x="2798552" y="5484145"/>
              <a:ext cx="161075" cy="111922"/>
            </a:xfrm>
            <a:custGeom>
              <a:rect b="b" l="l" r="r" t="t"/>
              <a:pathLst>
                <a:path extrusionOk="0" h="1685" w="2425">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 name="Google Shape;115;p2"/>
            <p:cNvSpPr/>
            <p:nvPr/>
          </p:nvSpPr>
          <p:spPr>
            <a:xfrm>
              <a:off x="3462711" y="5390224"/>
              <a:ext cx="152174" cy="100697"/>
            </a:xfrm>
            <a:custGeom>
              <a:rect b="b" l="l" r="r" t="t"/>
              <a:pathLst>
                <a:path extrusionOk="0" h="1516" w="2291">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 name="Google Shape;116;p2"/>
            <p:cNvSpPr/>
            <p:nvPr/>
          </p:nvSpPr>
          <p:spPr>
            <a:xfrm>
              <a:off x="2979687" y="5457310"/>
              <a:ext cx="145399" cy="111922"/>
            </a:xfrm>
            <a:custGeom>
              <a:rect b="b" l="l" r="r" t="t"/>
              <a:pathLst>
                <a:path extrusionOk="0" h="1685" w="2189">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 name="Google Shape;117;p2"/>
            <p:cNvSpPr/>
            <p:nvPr/>
          </p:nvSpPr>
          <p:spPr>
            <a:xfrm>
              <a:off x="2304303" y="5557940"/>
              <a:ext cx="163333" cy="105213"/>
            </a:xfrm>
            <a:custGeom>
              <a:rect b="b" l="l" r="r" t="t"/>
              <a:pathLst>
                <a:path extrusionOk="0" h="1584" w="2459">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 name="Google Shape;118;p2"/>
            <p:cNvSpPr/>
            <p:nvPr/>
          </p:nvSpPr>
          <p:spPr>
            <a:xfrm>
              <a:off x="3299511" y="5412608"/>
              <a:ext cx="156558" cy="102955"/>
            </a:xfrm>
            <a:custGeom>
              <a:rect b="b" l="l" r="r" t="t"/>
              <a:pathLst>
                <a:path extrusionOk="0" h="1550" w="2357">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 name="Google Shape;119;p2"/>
            <p:cNvSpPr/>
            <p:nvPr/>
          </p:nvSpPr>
          <p:spPr>
            <a:xfrm>
              <a:off x="3136244" y="5437184"/>
              <a:ext cx="156624" cy="102955"/>
            </a:xfrm>
            <a:custGeom>
              <a:rect b="b" l="l" r="r" t="t"/>
              <a:pathLst>
                <a:path extrusionOk="0" h="1550" w="2358">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 name="Google Shape;120;p2"/>
            <p:cNvSpPr/>
            <p:nvPr/>
          </p:nvSpPr>
          <p:spPr>
            <a:xfrm>
              <a:off x="1807861" y="5638445"/>
              <a:ext cx="152108" cy="100697"/>
            </a:xfrm>
            <a:custGeom>
              <a:rect b="b" l="l" r="r" t="t"/>
              <a:pathLst>
                <a:path extrusionOk="0" h="1516" w="229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 name="Google Shape;121;p2"/>
            <p:cNvSpPr/>
            <p:nvPr/>
          </p:nvSpPr>
          <p:spPr>
            <a:xfrm>
              <a:off x="1971127" y="5607160"/>
              <a:ext cx="163267" cy="107405"/>
            </a:xfrm>
            <a:custGeom>
              <a:rect b="b" l="l" r="r" t="t"/>
              <a:pathLst>
                <a:path extrusionOk="0" h="1617" w="2458">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 name="Google Shape;122;p2"/>
            <p:cNvSpPr/>
            <p:nvPr/>
          </p:nvSpPr>
          <p:spPr>
            <a:xfrm>
              <a:off x="1816828" y="5739075"/>
              <a:ext cx="154366" cy="147724"/>
            </a:xfrm>
            <a:custGeom>
              <a:rect b="b" l="l" r="r" t="t"/>
              <a:pathLst>
                <a:path extrusionOk="0" h="2224" w="2324">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 name="Google Shape;123;p2"/>
            <p:cNvSpPr/>
            <p:nvPr/>
          </p:nvSpPr>
          <p:spPr>
            <a:xfrm>
              <a:off x="2047115" y="5783843"/>
              <a:ext cx="42577" cy="51477"/>
            </a:xfrm>
            <a:custGeom>
              <a:rect b="b" l="l" r="r" t="t"/>
              <a:pathLst>
                <a:path extrusionOk="0" h="775" w="641">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 name="Google Shape;124;p2"/>
            <p:cNvSpPr/>
            <p:nvPr/>
          </p:nvSpPr>
          <p:spPr>
            <a:xfrm>
              <a:off x="2136586" y="5584775"/>
              <a:ext cx="158883" cy="107405"/>
            </a:xfrm>
            <a:custGeom>
              <a:rect b="b" l="l" r="r" t="t"/>
              <a:pathLst>
                <a:path extrusionOk="0" h="1617" w="2392">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 name="Google Shape;125;p2"/>
            <p:cNvSpPr/>
            <p:nvPr/>
          </p:nvSpPr>
          <p:spPr>
            <a:xfrm>
              <a:off x="1980028" y="5712240"/>
              <a:ext cx="154366" cy="152174"/>
            </a:xfrm>
            <a:custGeom>
              <a:rect b="b" l="l" r="r" t="t"/>
              <a:pathLst>
                <a:path extrusionOk="0" h="2291" w="2324">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 name="Google Shape;126;p2"/>
            <p:cNvSpPr/>
            <p:nvPr/>
          </p:nvSpPr>
          <p:spPr>
            <a:xfrm>
              <a:off x="2357972" y="5739075"/>
              <a:ext cx="44835" cy="49285"/>
            </a:xfrm>
            <a:custGeom>
              <a:rect b="b" l="l" r="r" t="t"/>
              <a:pathLst>
                <a:path extrusionOk="0" h="742" w="675">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 name="Google Shape;127;p2"/>
            <p:cNvSpPr/>
            <p:nvPr/>
          </p:nvSpPr>
          <p:spPr>
            <a:xfrm>
              <a:off x="2297594" y="5667538"/>
              <a:ext cx="156624" cy="147657"/>
            </a:xfrm>
            <a:custGeom>
              <a:rect b="b" l="l" r="r" t="t"/>
              <a:pathLst>
                <a:path extrusionOk="0" h="2223" w="2358">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 name="Google Shape;128;p2"/>
            <p:cNvSpPr/>
            <p:nvPr/>
          </p:nvSpPr>
          <p:spPr>
            <a:xfrm>
              <a:off x="2472019" y="5535622"/>
              <a:ext cx="158883" cy="105147"/>
            </a:xfrm>
            <a:custGeom>
              <a:rect b="b" l="l" r="r" t="t"/>
              <a:pathLst>
                <a:path extrusionOk="0" h="1583" w="2392">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 name="Google Shape;129;p2"/>
            <p:cNvSpPr/>
            <p:nvPr/>
          </p:nvSpPr>
          <p:spPr>
            <a:xfrm>
              <a:off x="3981537" y="6166238"/>
              <a:ext cx="29159" cy="42577"/>
            </a:xfrm>
            <a:custGeom>
              <a:rect b="b" l="l" r="r" t="t"/>
              <a:pathLst>
                <a:path extrusionOk="0" h="641" w="439">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 name="Google Shape;130;p2"/>
            <p:cNvSpPr/>
            <p:nvPr/>
          </p:nvSpPr>
          <p:spPr>
            <a:xfrm>
              <a:off x="3921159" y="6163979"/>
              <a:ext cx="18000" cy="78379"/>
            </a:xfrm>
            <a:custGeom>
              <a:rect b="b" l="l" r="r" t="t"/>
              <a:pathLst>
                <a:path extrusionOk="0" h="1180" w="271">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 name="Google Shape;131;p2"/>
            <p:cNvSpPr/>
            <p:nvPr/>
          </p:nvSpPr>
          <p:spPr>
            <a:xfrm>
              <a:off x="3921159" y="6132694"/>
              <a:ext cx="154366" cy="102955"/>
            </a:xfrm>
            <a:custGeom>
              <a:rect b="b" l="l" r="r" t="t"/>
              <a:pathLst>
                <a:path extrusionOk="0" h="1550" w="2324">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 name="Google Shape;132;p2"/>
            <p:cNvSpPr/>
            <p:nvPr/>
          </p:nvSpPr>
          <p:spPr>
            <a:xfrm>
              <a:off x="3804920" y="6112568"/>
              <a:ext cx="49219" cy="31351"/>
            </a:xfrm>
            <a:custGeom>
              <a:rect b="b" l="l" r="r" t="t"/>
              <a:pathLst>
                <a:path extrusionOk="0" h="472" w="741">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 name="Google Shape;133;p2"/>
            <p:cNvSpPr/>
            <p:nvPr/>
          </p:nvSpPr>
          <p:spPr>
            <a:xfrm>
              <a:off x="3623719" y="5358939"/>
              <a:ext cx="165591" cy="109664"/>
            </a:xfrm>
            <a:custGeom>
              <a:rect b="b" l="l" r="r" t="t"/>
              <a:pathLst>
                <a:path extrusionOk="0" h="1651" w="2493">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 name="Google Shape;134;p2"/>
            <p:cNvSpPr/>
            <p:nvPr/>
          </p:nvSpPr>
          <p:spPr>
            <a:xfrm>
              <a:off x="3753442" y="6081283"/>
              <a:ext cx="154366" cy="181201"/>
            </a:xfrm>
            <a:custGeom>
              <a:rect b="b" l="l" r="r" t="t"/>
              <a:pathLst>
                <a:path extrusionOk="0" h="2728" w="2324">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 name="Google Shape;135;p2"/>
            <p:cNvSpPr/>
            <p:nvPr/>
          </p:nvSpPr>
          <p:spPr>
            <a:xfrm>
              <a:off x="3818337" y="6190814"/>
              <a:ext cx="47027" cy="31418"/>
            </a:xfrm>
            <a:custGeom>
              <a:rect b="b" l="l" r="r" t="t"/>
              <a:pathLst>
                <a:path extrusionOk="0" h="473" w="708">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 name="Google Shape;136;p2"/>
            <p:cNvSpPr/>
            <p:nvPr/>
          </p:nvSpPr>
          <p:spPr>
            <a:xfrm>
              <a:off x="3605851" y="6172946"/>
              <a:ext cx="154366" cy="107405"/>
            </a:xfrm>
            <a:custGeom>
              <a:rect b="b" l="l" r="r" t="t"/>
              <a:pathLst>
                <a:path extrusionOk="0" h="1617" w="2324">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 name="Google Shape;137;p2"/>
            <p:cNvSpPr/>
            <p:nvPr/>
          </p:nvSpPr>
          <p:spPr>
            <a:xfrm>
              <a:off x="3735575" y="5441701"/>
              <a:ext cx="239320" cy="154366"/>
            </a:xfrm>
            <a:custGeom>
              <a:rect b="b" l="l" r="r" t="t"/>
              <a:pathLst>
                <a:path extrusionOk="0" h="2324" w="3603">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 name="Google Shape;138;p2"/>
            <p:cNvSpPr/>
            <p:nvPr/>
          </p:nvSpPr>
          <p:spPr>
            <a:xfrm>
              <a:off x="3874198" y="5517688"/>
              <a:ext cx="62703" cy="42577"/>
            </a:xfrm>
            <a:custGeom>
              <a:rect b="b" l="l" r="r" t="t"/>
              <a:pathLst>
                <a:path extrusionOk="0" h="641" w="944">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 name="Google Shape;139;p2"/>
            <p:cNvSpPr/>
            <p:nvPr/>
          </p:nvSpPr>
          <p:spPr>
            <a:xfrm>
              <a:off x="3791436" y="5336554"/>
              <a:ext cx="156624" cy="109664"/>
            </a:xfrm>
            <a:custGeom>
              <a:rect b="b" l="l" r="r" t="t"/>
              <a:pathLst>
                <a:path extrusionOk="0" h="1651" w="2358">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 name="Google Shape;140;p2"/>
            <p:cNvSpPr/>
            <p:nvPr/>
          </p:nvSpPr>
          <p:spPr>
            <a:xfrm>
              <a:off x="3912258" y="5671988"/>
              <a:ext cx="60444" cy="55994"/>
            </a:xfrm>
            <a:custGeom>
              <a:rect b="b" l="l" r="r" t="t"/>
              <a:pathLst>
                <a:path extrusionOk="0" h="843" w="91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 name="Google Shape;141;p2"/>
            <p:cNvSpPr/>
            <p:nvPr/>
          </p:nvSpPr>
          <p:spPr>
            <a:xfrm>
              <a:off x="3686356" y="5895632"/>
              <a:ext cx="355626" cy="192426"/>
            </a:xfrm>
            <a:custGeom>
              <a:rect b="b" l="l" r="r" t="t"/>
              <a:pathLst>
                <a:path extrusionOk="0" h="2897" w="5354">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 name="Google Shape;142;p2"/>
            <p:cNvSpPr/>
            <p:nvPr/>
          </p:nvSpPr>
          <p:spPr>
            <a:xfrm>
              <a:off x="3842913" y="5591484"/>
              <a:ext cx="185651" cy="297506"/>
            </a:xfrm>
            <a:custGeom>
              <a:rect b="b" l="l" r="r" t="t"/>
              <a:pathLst>
                <a:path extrusionOk="0" h="4479" w="2795">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 name="Google Shape;143;p2"/>
            <p:cNvSpPr/>
            <p:nvPr/>
          </p:nvSpPr>
          <p:spPr>
            <a:xfrm>
              <a:off x="1725098" y="6217649"/>
              <a:ext cx="199135" cy="161141"/>
            </a:xfrm>
            <a:custGeom>
              <a:rect b="b" l="l" r="r" t="t"/>
              <a:pathLst>
                <a:path extrusionOk="0" h="2426" w="2998">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 name="Google Shape;144;p2"/>
            <p:cNvSpPr/>
            <p:nvPr/>
          </p:nvSpPr>
          <p:spPr>
            <a:xfrm>
              <a:off x="1644594" y="5658571"/>
              <a:ext cx="156624" cy="102955"/>
            </a:xfrm>
            <a:custGeom>
              <a:rect b="b" l="l" r="r" t="t"/>
              <a:pathLst>
                <a:path extrusionOk="0" h="1550" w="2358">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 name="Google Shape;145;p2"/>
            <p:cNvSpPr/>
            <p:nvPr/>
          </p:nvSpPr>
          <p:spPr>
            <a:xfrm>
              <a:off x="3666230" y="6210940"/>
              <a:ext cx="26901" cy="40318"/>
            </a:xfrm>
            <a:custGeom>
              <a:rect b="b" l="l" r="r" t="t"/>
              <a:pathLst>
                <a:path extrusionOk="0" h="607" w="405">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 name="Google Shape;146;p2"/>
            <p:cNvSpPr/>
            <p:nvPr/>
          </p:nvSpPr>
          <p:spPr>
            <a:xfrm>
              <a:off x="1573057" y="5173288"/>
              <a:ext cx="2549428" cy="1442497"/>
            </a:xfrm>
            <a:custGeom>
              <a:rect b="b" l="l" r="r" t="t"/>
              <a:pathLst>
                <a:path extrusionOk="0" h="21717" w="38382">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 name="Google Shape;147;p2"/>
            <p:cNvSpPr/>
            <p:nvPr/>
          </p:nvSpPr>
          <p:spPr>
            <a:xfrm>
              <a:off x="1655820" y="5757009"/>
              <a:ext cx="154366" cy="167783"/>
            </a:xfrm>
            <a:custGeom>
              <a:rect b="b" l="l" r="r" t="t"/>
              <a:pathLst>
                <a:path extrusionOk="0" h="2526" w="2324">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 name="Google Shape;148;p2"/>
            <p:cNvSpPr/>
            <p:nvPr/>
          </p:nvSpPr>
          <p:spPr>
            <a:xfrm>
              <a:off x="1704972" y="6058899"/>
              <a:ext cx="275122" cy="167783"/>
            </a:xfrm>
            <a:custGeom>
              <a:rect b="b" l="l" r="r" t="t"/>
              <a:pathLst>
                <a:path extrusionOk="0" h="2526" w="4142">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 name="Google Shape;149;p2"/>
            <p:cNvSpPr/>
            <p:nvPr/>
          </p:nvSpPr>
          <p:spPr>
            <a:xfrm>
              <a:off x="1678138" y="5897891"/>
              <a:ext cx="239387" cy="167783"/>
            </a:xfrm>
            <a:custGeom>
              <a:rect b="b" l="l" r="r" t="t"/>
              <a:pathLst>
                <a:path extrusionOk="0" h="2526" w="3604">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 name="Google Shape;150;p2"/>
            <p:cNvSpPr/>
            <p:nvPr/>
          </p:nvSpPr>
          <p:spPr>
            <a:xfrm>
              <a:off x="2749333" y="5935884"/>
              <a:ext cx="22451" cy="134240"/>
            </a:xfrm>
            <a:custGeom>
              <a:rect b="b" l="l" r="r" t="t"/>
              <a:pathLst>
                <a:path extrusionOk="0" h="2021" w="338">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 name="Google Shape;151;p2"/>
            <p:cNvSpPr/>
            <p:nvPr/>
          </p:nvSpPr>
          <p:spPr>
            <a:xfrm>
              <a:off x="3216748" y="5689922"/>
              <a:ext cx="147657" cy="147657"/>
            </a:xfrm>
            <a:custGeom>
              <a:rect b="b" l="l" r="r" t="t"/>
              <a:pathLst>
                <a:path extrusionOk="0" h="2223" w="2223">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 name="Google Shape;152;p2"/>
            <p:cNvSpPr/>
            <p:nvPr/>
          </p:nvSpPr>
          <p:spPr>
            <a:xfrm>
              <a:off x="3418009" y="5721207"/>
              <a:ext cx="49285" cy="42577"/>
            </a:xfrm>
            <a:custGeom>
              <a:rect b="b" l="l" r="r" t="t"/>
              <a:pathLst>
                <a:path extrusionOk="0" h="641" w="742">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 name="Google Shape;153;p2"/>
            <p:cNvSpPr/>
            <p:nvPr/>
          </p:nvSpPr>
          <p:spPr>
            <a:xfrm>
              <a:off x="3549924" y="5815128"/>
              <a:ext cx="24709" cy="134240"/>
            </a:xfrm>
            <a:custGeom>
              <a:rect b="b" l="l" r="r" t="t"/>
              <a:pathLst>
                <a:path extrusionOk="0" h="2021" w="372">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 name="Google Shape;154;p2"/>
            <p:cNvSpPr/>
            <p:nvPr/>
          </p:nvSpPr>
          <p:spPr>
            <a:xfrm>
              <a:off x="3368790" y="5665279"/>
              <a:ext cx="156624" cy="147724"/>
            </a:xfrm>
            <a:custGeom>
              <a:rect b="b" l="l" r="r" t="t"/>
              <a:pathLst>
                <a:path extrusionOk="0" h="2224" w="2358">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5" name="Google Shape;155;p2"/>
            <p:cNvSpPr/>
            <p:nvPr/>
          </p:nvSpPr>
          <p:spPr>
            <a:xfrm>
              <a:off x="3422459" y="5815128"/>
              <a:ext cx="138757" cy="154366"/>
            </a:xfrm>
            <a:custGeom>
              <a:rect b="b" l="l" r="r" t="t"/>
              <a:pathLst>
                <a:path extrusionOk="0" h="2324" w="2089">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 name="Google Shape;156;p2"/>
            <p:cNvSpPr/>
            <p:nvPr/>
          </p:nvSpPr>
          <p:spPr>
            <a:xfrm>
              <a:off x="3212232" y="6025356"/>
              <a:ext cx="29159" cy="131982"/>
            </a:xfrm>
            <a:custGeom>
              <a:rect b="b" l="l" r="r" t="t"/>
              <a:pathLst>
                <a:path extrusionOk="0" h="1987" w="439">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 name="Google Shape;157;p2"/>
            <p:cNvSpPr/>
            <p:nvPr/>
          </p:nvSpPr>
          <p:spPr>
            <a:xfrm>
              <a:off x="3236875" y="6161787"/>
              <a:ext cx="156624" cy="26901"/>
            </a:xfrm>
            <a:custGeom>
              <a:rect b="b" l="l" r="r" t="t"/>
              <a:pathLst>
                <a:path extrusionOk="0" h="405" w="2358">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 name="Google Shape;158;p2"/>
            <p:cNvSpPr/>
            <p:nvPr/>
          </p:nvSpPr>
          <p:spPr>
            <a:xfrm>
              <a:off x="3010972" y="5651862"/>
              <a:ext cx="29159" cy="44835"/>
            </a:xfrm>
            <a:custGeom>
              <a:rect b="b" l="l" r="r" t="t"/>
              <a:pathLst>
                <a:path extrusionOk="0" h="675" w="439">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 name="Google Shape;159;p2"/>
            <p:cNvSpPr/>
            <p:nvPr/>
          </p:nvSpPr>
          <p:spPr>
            <a:xfrm>
              <a:off x="3257001" y="6038773"/>
              <a:ext cx="51477" cy="29159"/>
            </a:xfrm>
            <a:custGeom>
              <a:rect b="b" l="l" r="r" t="t"/>
              <a:pathLst>
                <a:path extrusionOk="0" h="439" w="775">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 name="Google Shape;160;p2"/>
            <p:cNvSpPr/>
            <p:nvPr/>
          </p:nvSpPr>
          <p:spPr>
            <a:xfrm>
              <a:off x="2939435" y="5591484"/>
              <a:ext cx="31351" cy="132048"/>
            </a:xfrm>
            <a:custGeom>
              <a:rect b="b" l="l" r="r" t="t"/>
              <a:pathLst>
                <a:path extrusionOk="0" h="1988" w="472">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 name="Google Shape;161;p2"/>
            <p:cNvSpPr/>
            <p:nvPr/>
          </p:nvSpPr>
          <p:spPr>
            <a:xfrm>
              <a:off x="3111602" y="5772618"/>
              <a:ext cx="13484" cy="40385"/>
            </a:xfrm>
            <a:custGeom>
              <a:rect b="b" l="l" r="r" t="t"/>
              <a:pathLst>
                <a:path extrusionOk="0" h="608" w="203">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 name="Google Shape;162;p2"/>
            <p:cNvSpPr/>
            <p:nvPr/>
          </p:nvSpPr>
          <p:spPr>
            <a:xfrm>
              <a:off x="3098184" y="5549040"/>
              <a:ext cx="156624" cy="145399"/>
            </a:xfrm>
            <a:custGeom>
              <a:rect b="b" l="l" r="r" t="t"/>
              <a:pathLst>
                <a:path extrusionOk="0" h="2189" w="2358">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 name="Google Shape;163;p2"/>
            <p:cNvSpPr/>
            <p:nvPr/>
          </p:nvSpPr>
          <p:spPr>
            <a:xfrm>
              <a:off x="3263709" y="5748042"/>
              <a:ext cx="42577" cy="44769"/>
            </a:xfrm>
            <a:custGeom>
              <a:rect b="b" l="l" r="r" t="t"/>
              <a:pathLst>
                <a:path extrusionOk="0" h="674" w="641">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 name="Google Shape;164;p2"/>
            <p:cNvSpPr/>
            <p:nvPr/>
          </p:nvSpPr>
          <p:spPr>
            <a:xfrm>
              <a:off x="3169788" y="5627286"/>
              <a:ext cx="35802" cy="38060"/>
            </a:xfrm>
            <a:custGeom>
              <a:rect b="b" l="l" r="r" t="t"/>
              <a:pathLst>
                <a:path extrusionOk="0" h="573" w="539">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 name="Google Shape;165;p2"/>
            <p:cNvSpPr/>
            <p:nvPr/>
          </p:nvSpPr>
          <p:spPr>
            <a:xfrm>
              <a:off x="2941693" y="5795002"/>
              <a:ext cx="47027" cy="40318"/>
            </a:xfrm>
            <a:custGeom>
              <a:rect b="b" l="l" r="r" t="t"/>
              <a:pathLst>
                <a:path extrusionOk="0" h="607" w="708">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 name="Google Shape;166;p2"/>
            <p:cNvSpPr/>
            <p:nvPr/>
          </p:nvSpPr>
          <p:spPr>
            <a:xfrm>
              <a:off x="3051224" y="5710048"/>
              <a:ext cx="154366" cy="152108"/>
            </a:xfrm>
            <a:custGeom>
              <a:rect b="b" l="l" r="r" t="t"/>
              <a:pathLst>
                <a:path extrusionOk="0" h="2290" w="2324">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 name="Google Shape;167;p2"/>
            <p:cNvSpPr/>
            <p:nvPr/>
          </p:nvSpPr>
          <p:spPr>
            <a:xfrm>
              <a:off x="2946143" y="6110310"/>
              <a:ext cx="47027" cy="38127"/>
            </a:xfrm>
            <a:custGeom>
              <a:rect b="b" l="l" r="r" t="t"/>
              <a:pathLst>
                <a:path extrusionOk="0" h="574" w="708">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 name="Google Shape;168;p2"/>
            <p:cNvSpPr/>
            <p:nvPr/>
          </p:nvSpPr>
          <p:spPr>
            <a:xfrm>
              <a:off x="2943885" y="5886732"/>
              <a:ext cx="147657" cy="149849"/>
            </a:xfrm>
            <a:custGeom>
              <a:rect b="b" l="l" r="r" t="t"/>
              <a:pathLst>
                <a:path extrusionOk="0" h="2256" w="2223">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 name="Google Shape;169;p2"/>
            <p:cNvSpPr/>
            <p:nvPr/>
          </p:nvSpPr>
          <p:spPr>
            <a:xfrm>
              <a:off x="2999813" y="5942593"/>
              <a:ext cx="31351" cy="44835"/>
            </a:xfrm>
            <a:custGeom>
              <a:rect b="b" l="l" r="r" t="t"/>
              <a:pathLst>
                <a:path extrusionOk="0" h="675" w="472">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 name="Google Shape;170;p2"/>
            <p:cNvSpPr/>
            <p:nvPr/>
          </p:nvSpPr>
          <p:spPr>
            <a:xfrm>
              <a:off x="2890215" y="6052190"/>
              <a:ext cx="152174" cy="147657"/>
            </a:xfrm>
            <a:custGeom>
              <a:rect b="b" l="l" r="r" t="t"/>
              <a:pathLst>
                <a:path extrusionOk="0" h="2223" w="2291">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 name="Google Shape;171;p2"/>
            <p:cNvSpPr/>
            <p:nvPr/>
          </p:nvSpPr>
          <p:spPr>
            <a:xfrm>
              <a:off x="2677796" y="5989554"/>
              <a:ext cx="58186" cy="51544"/>
            </a:xfrm>
            <a:custGeom>
              <a:rect b="b" l="l" r="r" t="t"/>
              <a:pathLst>
                <a:path extrusionOk="0" h="776" w="876">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 name="Google Shape;172;p2"/>
            <p:cNvSpPr/>
            <p:nvPr/>
          </p:nvSpPr>
          <p:spPr>
            <a:xfrm>
              <a:off x="2778426" y="5911308"/>
              <a:ext cx="158816" cy="149916"/>
            </a:xfrm>
            <a:custGeom>
              <a:rect b="b" l="l" r="r" t="t"/>
              <a:pathLst>
                <a:path extrusionOk="0" h="2257" w="2391">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 name="Google Shape;173;p2"/>
            <p:cNvSpPr/>
            <p:nvPr/>
          </p:nvSpPr>
          <p:spPr>
            <a:xfrm>
              <a:off x="2847772" y="5969428"/>
              <a:ext cx="42510" cy="42577"/>
            </a:xfrm>
            <a:custGeom>
              <a:rect b="b" l="l" r="r" t="t"/>
              <a:pathLst>
                <a:path extrusionOk="0" h="641" w="64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 name="Google Shape;174;p2"/>
            <p:cNvSpPr/>
            <p:nvPr/>
          </p:nvSpPr>
          <p:spPr>
            <a:xfrm>
              <a:off x="3218940" y="6005230"/>
              <a:ext cx="145465" cy="147657"/>
            </a:xfrm>
            <a:custGeom>
              <a:rect b="b" l="l" r="r" t="t"/>
              <a:pathLst>
                <a:path extrusionOk="0" h="2223" w="219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 name="Google Shape;175;p2"/>
            <p:cNvSpPr/>
            <p:nvPr/>
          </p:nvSpPr>
          <p:spPr>
            <a:xfrm>
              <a:off x="3261451" y="5835254"/>
              <a:ext cx="154366" cy="156624"/>
            </a:xfrm>
            <a:custGeom>
              <a:rect b="b" l="l" r="r" t="t"/>
              <a:pathLst>
                <a:path extrusionOk="0" h="2358" w="2324">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 name="Google Shape;176;p2"/>
            <p:cNvSpPr/>
            <p:nvPr/>
          </p:nvSpPr>
          <p:spPr>
            <a:xfrm>
              <a:off x="3328538" y="5895632"/>
              <a:ext cx="42577" cy="49285"/>
            </a:xfrm>
            <a:custGeom>
              <a:rect b="b" l="l" r="r" t="t"/>
              <a:pathLst>
                <a:path extrusionOk="0" h="742" w="641">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 name="Google Shape;177;p2"/>
            <p:cNvSpPr/>
            <p:nvPr/>
          </p:nvSpPr>
          <p:spPr>
            <a:xfrm>
              <a:off x="3210040" y="5707790"/>
              <a:ext cx="29093" cy="134240"/>
            </a:xfrm>
            <a:custGeom>
              <a:rect b="b" l="l" r="r" t="t"/>
              <a:pathLst>
                <a:path extrusionOk="0" h="2021" w="438">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 name="Google Shape;178;p2"/>
            <p:cNvSpPr/>
            <p:nvPr/>
          </p:nvSpPr>
          <p:spPr>
            <a:xfrm>
              <a:off x="3160821" y="5922467"/>
              <a:ext cx="47027" cy="44835"/>
            </a:xfrm>
            <a:custGeom>
              <a:rect b="b" l="l" r="r" t="t"/>
              <a:pathLst>
                <a:path extrusionOk="0" h="675" w="708">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 name="Google Shape;179;p2"/>
            <p:cNvSpPr/>
            <p:nvPr/>
          </p:nvSpPr>
          <p:spPr>
            <a:xfrm>
              <a:off x="3093734" y="6081283"/>
              <a:ext cx="58186" cy="44769"/>
            </a:xfrm>
            <a:custGeom>
              <a:rect b="b" l="l" r="r" t="t"/>
              <a:pathLst>
                <a:path extrusionOk="0" h="674" w="876">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 name="Google Shape;180;p2"/>
            <p:cNvSpPr/>
            <p:nvPr/>
          </p:nvSpPr>
          <p:spPr>
            <a:xfrm>
              <a:off x="3100443" y="5859897"/>
              <a:ext cx="154366" cy="158816"/>
            </a:xfrm>
            <a:custGeom>
              <a:rect b="b" l="l" r="r" t="t"/>
              <a:pathLst>
                <a:path extrusionOk="0" h="2391" w="2324">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 name="Google Shape;181;p2"/>
            <p:cNvSpPr/>
            <p:nvPr/>
          </p:nvSpPr>
          <p:spPr>
            <a:xfrm>
              <a:off x="3420267" y="6161787"/>
              <a:ext cx="24643" cy="149849"/>
            </a:xfrm>
            <a:custGeom>
              <a:rect b="b" l="l" r="r" t="t"/>
              <a:pathLst>
                <a:path extrusionOk="0" h="2256" w="371">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 name="Google Shape;182;p2"/>
            <p:cNvSpPr/>
            <p:nvPr/>
          </p:nvSpPr>
          <p:spPr>
            <a:xfrm>
              <a:off x="2138844" y="5710048"/>
              <a:ext cx="31351" cy="134240"/>
            </a:xfrm>
            <a:custGeom>
              <a:rect b="b" l="l" r="r" t="t"/>
              <a:pathLst>
                <a:path extrusionOk="0" h="2021" w="472">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 name="Google Shape;183;p2"/>
            <p:cNvSpPr/>
            <p:nvPr/>
          </p:nvSpPr>
          <p:spPr>
            <a:xfrm>
              <a:off x="2201481" y="5759201"/>
              <a:ext cx="44769" cy="60511"/>
            </a:xfrm>
            <a:custGeom>
              <a:rect b="b" l="l" r="r" t="t"/>
              <a:pathLst>
                <a:path extrusionOk="0" h="911" w="674">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 name="Google Shape;184;p2"/>
            <p:cNvSpPr/>
            <p:nvPr/>
          </p:nvSpPr>
          <p:spPr>
            <a:xfrm>
              <a:off x="2051631" y="6079025"/>
              <a:ext cx="33610" cy="49285"/>
            </a:xfrm>
            <a:custGeom>
              <a:rect b="b" l="l" r="r" t="t"/>
              <a:pathLst>
                <a:path extrusionOk="0" h="742" w="506">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 name="Google Shape;185;p2"/>
            <p:cNvSpPr/>
            <p:nvPr/>
          </p:nvSpPr>
          <p:spPr>
            <a:xfrm>
              <a:off x="1928617" y="6190814"/>
              <a:ext cx="152108" cy="167850"/>
            </a:xfrm>
            <a:custGeom>
              <a:rect b="b" l="l" r="r" t="t"/>
              <a:pathLst>
                <a:path extrusionOk="0" h="2527" w="229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 name="Google Shape;186;p2"/>
            <p:cNvSpPr/>
            <p:nvPr/>
          </p:nvSpPr>
          <p:spPr>
            <a:xfrm>
              <a:off x="2317720" y="5886732"/>
              <a:ext cx="31418" cy="13484"/>
            </a:xfrm>
            <a:custGeom>
              <a:rect b="b" l="l" r="r" t="t"/>
              <a:pathLst>
                <a:path extrusionOk="0" h="203" w="473">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 name="Google Shape;187;p2"/>
            <p:cNvSpPr/>
            <p:nvPr/>
          </p:nvSpPr>
          <p:spPr>
            <a:xfrm>
              <a:off x="2250633" y="5830804"/>
              <a:ext cx="154366" cy="152108"/>
            </a:xfrm>
            <a:custGeom>
              <a:rect b="b" l="l" r="r" t="t"/>
              <a:pathLst>
                <a:path extrusionOk="0" h="2290" w="2324">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8" name="Google Shape;188;p2"/>
            <p:cNvSpPr/>
            <p:nvPr/>
          </p:nvSpPr>
          <p:spPr>
            <a:xfrm>
              <a:off x="2313270" y="5895632"/>
              <a:ext cx="35868" cy="42577"/>
            </a:xfrm>
            <a:custGeom>
              <a:rect b="b" l="l" r="r" t="t"/>
              <a:pathLst>
                <a:path extrusionOk="0" h="641" w="54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9" name="Google Shape;189;p2"/>
            <p:cNvSpPr/>
            <p:nvPr/>
          </p:nvSpPr>
          <p:spPr>
            <a:xfrm>
              <a:off x="2067241" y="6333955"/>
              <a:ext cx="156624" cy="170042"/>
            </a:xfrm>
            <a:custGeom>
              <a:rect b="b" l="l" r="r" t="t"/>
              <a:pathLst>
                <a:path extrusionOk="0" h="2560" w="2358">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0" name="Google Shape;190;p2"/>
            <p:cNvSpPr/>
            <p:nvPr/>
          </p:nvSpPr>
          <p:spPr>
            <a:xfrm>
              <a:off x="3529798" y="5951560"/>
              <a:ext cx="152174" cy="167783"/>
            </a:xfrm>
            <a:custGeom>
              <a:rect b="b" l="l" r="r" t="t"/>
              <a:pathLst>
                <a:path extrusionOk="0" h="2526" w="2291">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1" name="Google Shape;191;p2"/>
            <p:cNvSpPr/>
            <p:nvPr/>
          </p:nvSpPr>
          <p:spPr>
            <a:xfrm>
              <a:off x="3424717" y="6125986"/>
              <a:ext cx="161075" cy="185651"/>
            </a:xfrm>
            <a:custGeom>
              <a:rect b="b" l="l" r="r" t="t"/>
              <a:pathLst>
                <a:path extrusionOk="0" h="2795" w="2425">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2" name="Google Shape;192;p2"/>
            <p:cNvSpPr/>
            <p:nvPr/>
          </p:nvSpPr>
          <p:spPr>
            <a:xfrm>
              <a:off x="2311011" y="6199781"/>
              <a:ext cx="42577" cy="47027"/>
            </a:xfrm>
            <a:custGeom>
              <a:rect b="b" l="l" r="r" t="t"/>
              <a:pathLst>
                <a:path extrusionOk="0" h="708" w="641">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3" name="Google Shape;193;p2"/>
            <p:cNvSpPr/>
            <p:nvPr/>
          </p:nvSpPr>
          <p:spPr>
            <a:xfrm>
              <a:off x="3227907" y="6150562"/>
              <a:ext cx="194618" cy="179009"/>
            </a:xfrm>
            <a:custGeom>
              <a:rect b="b" l="l" r="r" t="t"/>
              <a:pathLst>
                <a:path extrusionOk="0" h="2695" w="293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4" name="Google Shape;194;p2"/>
            <p:cNvSpPr/>
            <p:nvPr/>
          </p:nvSpPr>
          <p:spPr>
            <a:xfrm>
              <a:off x="2429575" y="6190814"/>
              <a:ext cx="798398" cy="270672"/>
            </a:xfrm>
            <a:custGeom>
              <a:rect b="b" l="l" r="r" t="t"/>
              <a:pathLst>
                <a:path extrusionOk="0" h="4075" w="1202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5" name="Google Shape;195;p2"/>
            <p:cNvSpPr/>
            <p:nvPr/>
          </p:nvSpPr>
          <p:spPr>
            <a:xfrm>
              <a:off x="2226057" y="6302670"/>
              <a:ext cx="212486" cy="185651"/>
            </a:xfrm>
            <a:custGeom>
              <a:rect b="b" l="l" r="r" t="t"/>
              <a:pathLst>
                <a:path extrusionOk="0" h="2795" w="3199">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6" name="Google Shape;196;p2"/>
            <p:cNvSpPr/>
            <p:nvPr/>
          </p:nvSpPr>
          <p:spPr>
            <a:xfrm>
              <a:off x="2888024" y="5736883"/>
              <a:ext cx="154366" cy="147657"/>
            </a:xfrm>
            <a:custGeom>
              <a:rect b="b" l="l" r="r" t="t"/>
              <a:pathLst>
                <a:path extrusionOk="0" h="2223" w="2324">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7" name="Google Shape;197;p2"/>
            <p:cNvSpPr/>
            <p:nvPr/>
          </p:nvSpPr>
          <p:spPr>
            <a:xfrm>
              <a:off x="2416158" y="5808420"/>
              <a:ext cx="147657" cy="147657"/>
            </a:xfrm>
            <a:custGeom>
              <a:rect b="b" l="l" r="r" t="t"/>
              <a:pathLst>
                <a:path extrusionOk="0" h="2223" w="2223">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8" name="Google Shape;198;p2"/>
            <p:cNvSpPr/>
            <p:nvPr/>
          </p:nvSpPr>
          <p:spPr>
            <a:xfrm>
              <a:off x="2621869" y="5841963"/>
              <a:ext cx="49285" cy="42577"/>
            </a:xfrm>
            <a:custGeom>
              <a:rect b="b" l="l" r="r" t="t"/>
              <a:pathLst>
                <a:path extrusionOk="0" h="641" w="742">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9" name="Google Shape;199;p2"/>
            <p:cNvSpPr/>
            <p:nvPr/>
          </p:nvSpPr>
          <p:spPr>
            <a:xfrm>
              <a:off x="2143294" y="6005230"/>
              <a:ext cx="147657" cy="152108"/>
            </a:xfrm>
            <a:custGeom>
              <a:rect b="b" l="l" r="r" t="t"/>
              <a:pathLst>
                <a:path extrusionOk="0" h="2290" w="2223">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0" name="Google Shape;200;p2"/>
            <p:cNvSpPr/>
            <p:nvPr/>
          </p:nvSpPr>
          <p:spPr>
            <a:xfrm>
              <a:off x="2409449" y="5828546"/>
              <a:ext cx="29093" cy="132048"/>
            </a:xfrm>
            <a:custGeom>
              <a:rect b="b" l="l" r="r" t="t"/>
              <a:pathLst>
                <a:path extrusionOk="0" h="1988" w="438">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1" name="Google Shape;201;p2"/>
            <p:cNvSpPr/>
            <p:nvPr/>
          </p:nvSpPr>
          <p:spPr>
            <a:xfrm>
              <a:off x="2791844" y="5817387"/>
              <a:ext cx="33610" cy="42577"/>
            </a:xfrm>
            <a:custGeom>
              <a:rect b="b" l="l" r="r" t="t"/>
              <a:pathLst>
                <a:path extrusionOk="0" h="641" w="506">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2" name="Google Shape;202;p2"/>
            <p:cNvSpPr/>
            <p:nvPr/>
          </p:nvSpPr>
          <p:spPr>
            <a:xfrm>
              <a:off x="2568199" y="5786102"/>
              <a:ext cx="156624" cy="147657"/>
            </a:xfrm>
            <a:custGeom>
              <a:rect b="b" l="l" r="r" t="t"/>
              <a:pathLst>
                <a:path extrusionOk="0" h="2223" w="2358">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3" name="Google Shape;203;p2"/>
            <p:cNvSpPr/>
            <p:nvPr/>
          </p:nvSpPr>
          <p:spPr>
            <a:xfrm>
              <a:off x="2727015" y="5754750"/>
              <a:ext cx="154366" cy="167783"/>
            </a:xfrm>
            <a:custGeom>
              <a:rect b="b" l="l" r="r" t="t"/>
              <a:pathLst>
                <a:path extrusionOk="0" h="2526" w="2324">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4" name="Google Shape;204;p2"/>
            <p:cNvSpPr/>
            <p:nvPr/>
          </p:nvSpPr>
          <p:spPr>
            <a:xfrm>
              <a:off x="2472019" y="5864347"/>
              <a:ext cx="35868" cy="47027"/>
            </a:xfrm>
            <a:custGeom>
              <a:rect b="b" l="l" r="r" t="t"/>
              <a:pathLst>
                <a:path extrusionOk="0" h="708" w="54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5" name="Google Shape;205;p2"/>
            <p:cNvSpPr/>
            <p:nvPr/>
          </p:nvSpPr>
          <p:spPr>
            <a:xfrm>
              <a:off x="2089625" y="6172946"/>
              <a:ext cx="152174" cy="147657"/>
            </a:xfrm>
            <a:custGeom>
              <a:rect b="b" l="l" r="r" t="t"/>
              <a:pathLst>
                <a:path extrusionOk="0" h="2223" w="2291">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6" name="Google Shape;206;p2"/>
            <p:cNvSpPr/>
            <p:nvPr/>
          </p:nvSpPr>
          <p:spPr>
            <a:xfrm>
              <a:off x="2205931" y="6065608"/>
              <a:ext cx="33610" cy="49285"/>
            </a:xfrm>
            <a:custGeom>
              <a:rect b="b" l="l" r="r" t="t"/>
              <a:pathLst>
                <a:path extrusionOk="0" h="742" w="506">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7" name="Google Shape;207;p2"/>
            <p:cNvSpPr/>
            <p:nvPr/>
          </p:nvSpPr>
          <p:spPr>
            <a:xfrm>
              <a:off x="2357972" y="6034323"/>
              <a:ext cx="42577" cy="60444"/>
            </a:xfrm>
            <a:custGeom>
              <a:rect b="b" l="l" r="r" t="t"/>
              <a:pathLst>
                <a:path extrusionOk="0" h="910" w="641">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8" name="Google Shape;208;p2"/>
            <p:cNvSpPr/>
            <p:nvPr/>
          </p:nvSpPr>
          <p:spPr>
            <a:xfrm>
              <a:off x="2147745" y="6226616"/>
              <a:ext cx="44835" cy="49285"/>
            </a:xfrm>
            <a:custGeom>
              <a:rect b="b" l="l" r="r" t="t"/>
              <a:pathLst>
                <a:path extrusionOk="0" h="742" w="675">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9" name="Google Shape;209;p2"/>
            <p:cNvSpPr/>
            <p:nvPr/>
          </p:nvSpPr>
          <p:spPr>
            <a:xfrm>
              <a:off x="2299852" y="5978395"/>
              <a:ext cx="154366" cy="161075"/>
            </a:xfrm>
            <a:custGeom>
              <a:rect b="b" l="l" r="r" t="t"/>
              <a:pathLst>
                <a:path extrusionOk="0" h="2425" w="2324">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0" name="Google Shape;210;p2"/>
            <p:cNvSpPr/>
            <p:nvPr/>
          </p:nvSpPr>
          <p:spPr>
            <a:xfrm>
              <a:off x="2250633" y="6146112"/>
              <a:ext cx="156624" cy="152108"/>
            </a:xfrm>
            <a:custGeom>
              <a:rect b="b" l="l" r="r" t="t"/>
              <a:pathLst>
                <a:path extrusionOk="0" h="2290" w="2358">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211" name="Google Shape;211;p2"/>
          <p:cNvSpPr txBox="1"/>
          <p:nvPr>
            <p:ph type="ctrTitle"/>
          </p:nvPr>
        </p:nvSpPr>
        <p:spPr>
          <a:xfrm>
            <a:off x="1574375" y="1820375"/>
            <a:ext cx="5995200" cy="1159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6800"/>
              <a:buNone/>
              <a:defRPr b="0" sz="6800">
                <a:solidFill>
                  <a:schemeClr val="lt1"/>
                </a:solidFill>
              </a:defRPr>
            </a:lvl1pPr>
            <a:lvl2pPr lvl="1" algn="ctr">
              <a:spcBef>
                <a:spcPts val="0"/>
              </a:spcBef>
              <a:spcAft>
                <a:spcPts val="0"/>
              </a:spcAft>
              <a:buClr>
                <a:schemeClr val="lt1"/>
              </a:buClr>
              <a:buSzPts val="6800"/>
              <a:buNone/>
              <a:defRPr b="0" sz="6800">
                <a:solidFill>
                  <a:schemeClr val="lt1"/>
                </a:solidFill>
              </a:defRPr>
            </a:lvl2pPr>
            <a:lvl3pPr lvl="2" algn="ctr">
              <a:spcBef>
                <a:spcPts val="0"/>
              </a:spcBef>
              <a:spcAft>
                <a:spcPts val="0"/>
              </a:spcAft>
              <a:buClr>
                <a:schemeClr val="lt1"/>
              </a:buClr>
              <a:buSzPts val="6800"/>
              <a:buNone/>
              <a:defRPr b="0" sz="6800">
                <a:solidFill>
                  <a:schemeClr val="lt1"/>
                </a:solidFill>
              </a:defRPr>
            </a:lvl3pPr>
            <a:lvl4pPr lvl="3" algn="ctr">
              <a:spcBef>
                <a:spcPts val="0"/>
              </a:spcBef>
              <a:spcAft>
                <a:spcPts val="0"/>
              </a:spcAft>
              <a:buClr>
                <a:schemeClr val="lt1"/>
              </a:buClr>
              <a:buSzPts val="6800"/>
              <a:buNone/>
              <a:defRPr b="0" sz="6800">
                <a:solidFill>
                  <a:schemeClr val="lt1"/>
                </a:solidFill>
              </a:defRPr>
            </a:lvl4pPr>
            <a:lvl5pPr lvl="4" algn="ctr">
              <a:spcBef>
                <a:spcPts val="0"/>
              </a:spcBef>
              <a:spcAft>
                <a:spcPts val="0"/>
              </a:spcAft>
              <a:buClr>
                <a:schemeClr val="lt1"/>
              </a:buClr>
              <a:buSzPts val="6800"/>
              <a:buNone/>
              <a:defRPr b="0" sz="6800">
                <a:solidFill>
                  <a:schemeClr val="lt1"/>
                </a:solidFill>
              </a:defRPr>
            </a:lvl5pPr>
            <a:lvl6pPr lvl="5" algn="ctr">
              <a:spcBef>
                <a:spcPts val="0"/>
              </a:spcBef>
              <a:spcAft>
                <a:spcPts val="0"/>
              </a:spcAft>
              <a:buClr>
                <a:schemeClr val="lt1"/>
              </a:buClr>
              <a:buSzPts val="6800"/>
              <a:buNone/>
              <a:defRPr b="0" sz="6800">
                <a:solidFill>
                  <a:schemeClr val="lt1"/>
                </a:solidFill>
              </a:defRPr>
            </a:lvl6pPr>
            <a:lvl7pPr lvl="6" algn="ctr">
              <a:spcBef>
                <a:spcPts val="0"/>
              </a:spcBef>
              <a:spcAft>
                <a:spcPts val="0"/>
              </a:spcAft>
              <a:buClr>
                <a:schemeClr val="lt1"/>
              </a:buClr>
              <a:buSzPts val="6800"/>
              <a:buNone/>
              <a:defRPr b="0" sz="6800">
                <a:solidFill>
                  <a:schemeClr val="lt1"/>
                </a:solidFill>
              </a:defRPr>
            </a:lvl7pPr>
            <a:lvl8pPr lvl="7" algn="ctr">
              <a:spcBef>
                <a:spcPts val="0"/>
              </a:spcBef>
              <a:spcAft>
                <a:spcPts val="0"/>
              </a:spcAft>
              <a:buClr>
                <a:schemeClr val="lt1"/>
              </a:buClr>
              <a:buSzPts val="6800"/>
              <a:buNone/>
              <a:defRPr b="0" sz="6800">
                <a:solidFill>
                  <a:schemeClr val="lt1"/>
                </a:solidFill>
              </a:defRPr>
            </a:lvl8pPr>
            <a:lvl9pPr lvl="8" algn="ctr">
              <a:spcBef>
                <a:spcPts val="0"/>
              </a:spcBef>
              <a:spcAft>
                <a:spcPts val="0"/>
              </a:spcAft>
              <a:buClr>
                <a:schemeClr val="lt1"/>
              </a:buClr>
              <a:buSzPts val="6800"/>
              <a:buNone/>
              <a:defRPr b="0" sz="68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solidFill>
          <a:schemeClr val="accent5"/>
        </a:solidFill>
      </p:bgPr>
    </p:bg>
    <p:spTree>
      <p:nvGrpSpPr>
        <p:cNvPr id="1663" name="Shape 1663"/>
        <p:cNvGrpSpPr/>
        <p:nvPr/>
      </p:nvGrpSpPr>
      <p:grpSpPr>
        <a:xfrm>
          <a:off x="0" y="0"/>
          <a:ext cx="0" cy="0"/>
          <a:chOff x="0" y="0"/>
          <a:chExt cx="0" cy="0"/>
        </a:xfrm>
      </p:grpSpPr>
      <p:grpSp>
        <p:nvGrpSpPr>
          <p:cNvPr id="1664" name="Google Shape;1664;p11"/>
          <p:cNvGrpSpPr/>
          <p:nvPr/>
        </p:nvGrpSpPr>
        <p:grpSpPr>
          <a:xfrm>
            <a:off x="3" y="1362853"/>
            <a:ext cx="830992" cy="1847937"/>
            <a:chOff x="3" y="1439053"/>
            <a:chExt cx="830992" cy="1847937"/>
          </a:xfrm>
        </p:grpSpPr>
        <p:sp>
          <p:nvSpPr>
            <p:cNvPr id="1665" name="Google Shape;1665;p11"/>
            <p:cNvSpPr/>
            <p:nvPr/>
          </p:nvSpPr>
          <p:spPr>
            <a:xfrm>
              <a:off x="3" y="1598235"/>
              <a:ext cx="698630" cy="1537982"/>
            </a:xfrm>
            <a:custGeom>
              <a:rect b="b" l="l" r="r" t="t"/>
              <a:pathLst>
                <a:path extrusionOk="0" h="30908" w="1404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6" name="Google Shape;1666;p11"/>
            <p:cNvSpPr/>
            <p:nvPr/>
          </p:nvSpPr>
          <p:spPr>
            <a:xfrm>
              <a:off x="211084" y="1586492"/>
              <a:ext cx="20153" cy="23536"/>
            </a:xfrm>
            <a:custGeom>
              <a:rect b="b" l="l" r="r" t="t"/>
              <a:pathLst>
                <a:path extrusionOk="0" h="473" w="405">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7" name="Google Shape;1667;p11"/>
            <p:cNvSpPr/>
            <p:nvPr/>
          </p:nvSpPr>
          <p:spPr>
            <a:xfrm>
              <a:off x="3" y="1439053"/>
              <a:ext cx="830992" cy="1847937"/>
            </a:xfrm>
            <a:custGeom>
              <a:rect b="b" l="l" r="r" t="t"/>
              <a:pathLst>
                <a:path extrusionOk="0" h="37137" w="1670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668" name="Google Shape;1668;p11"/>
          <p:cNvSpPr/>
          <p:nvPr/>
        </p:nvSpPr>
        <p:spPr>
          <a:xfrm>
            <a:off x="7570249" y="187589"/>
            <a:ext cx="830992" cy="847761"/>
          </a:xfrm>
          <a:custGeom>
            <a:rect b="b" l="l" r="r" t="t"/>
            <a:pathLst>
              <a:path extrusionOk="0" h="17037" w="1670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nvGrpSpPr>
          <p:cNvPr id="1669" name="Google Shape;1669;p11"/>
          <p:cNvGrpSpPr/>
          <p:nvPr/>
        </p:nvGrpSpPr>
        <p:grpSpPr>
          <a:xfrm>
            <a:off x="1390437" y="-6"/>
            <a:ext cx="1603317" cy="405444"/>
            <a:chOff x="448987" y="-6"/>
            <a:chExt cx="1603317" cy="405444"/>
          </a:xfrm>
        </p:grpSpPr>
        <p:sp>
          <p:nvSpPr>
            <p:cNvPr id="1670" name="Google Shape;1670;p11"/>
            <p:cNvSpPr/>
            <p:nvPr/>
          </p:nvSpPr>
          <p:spPr>
            <a:xfrm>
              <a:off x="495861" y="65329"/>
              <a:ext cx="387083" cy="314981"/>
            </a:xfrm>
            <a:custGeom>
              <a:rect b="b" l="l" r="r" t="t"/>
              <a:pathLst>
                <a:path extrusionOk="0" h="6330" w="7779">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1" name="Google Shape;1671;p11"/>
            <p:cNvSpPr/>
            <p:nvPr/>
          </p:nvSpPr>
          <p:spPr>
            <a:xfrm>
              <a:off x="448987" y="-6"/>
              <a:ext cx="954944" cy="405444"/>
            </a:xfrm>
            <a:custGeom>
              <a:rect b="b" l="l" r="r" t="t"/>
              <a:pathLst>
                <a:path extrusionOk="0" h="8148" w="19191">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2" name="Google Shape;1672;p11"/>
            <p:cNvSpPr/>
            <p:nvPr/>
          </p:nvSpPr>
          <p:spPr>
            <a:xfrm>
              <a:off x="963306" y="-6"/>
              <a:ext cx="395393" cy="271441"/>
            </a:xfrm>
            <a:custGeom>
              <a:rect b="b" l="l" r="r" t="t"/>
              <a:pathLst>
                <a:path extrusionOk="0" h="5455" w="7946">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3" name="Google Shape;1673;p11"/>
            <p:cNvSpPr/>
            <p:nvPr/>
          </p:nvSpPr>
          <p:spPr>
            <a:xfrm>
              <a:off x="1661887" y="155793"/>
              <a:ext cx="390417" cy="172568"/>
            </a:xfrm>
            <a:custGeom>
              <a:rect b="b" l="l" r="r" t="t"/>
              <a:pathLst>
                <a:path extrusionOk="0" h="3468" w="7846">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4" name="Google Shape;1674;p11"/>
            <p:cNvSpPr/>
            <p:nvPr/>
          </p:nvSpPr>
          <p:spPr>
            <a:xfrm>
              <a:off x="1698759" y="204358"/>
              <a:ext cx="28512" cy="13435"/>
            </a:xfrm>
            <a:custGeom>
              <a:rect b="b" l="l" r="r" t="t"/>
              <a:pathLst>
                <a:path extrusionOk="0" h="270" w="573">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5" name="Google Shape;1675;p11"/>
            <p:cNvSpPr/>
            <p:nvPr/>
          </p:nvSpPr>
          <p:spPr>
            <a:xfrm>
              <a:off x="1978510" y="202666"/>
              <a:ext cx="15127" cy="77128"/>
            </a:xfrm>
            <a:custGeom>
              <a:rect b="b" l="l" r="r" t="t"/>
              <a:pathLst>
                <a:path extrusionOk="0" h="1550" w="304">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6" name="Google Shape;1676;p11"/>
            <p:cNvSpPr/>
            <p:nvPr/>
          </p:nvSpPr>
          <p:spPr>
            <a:xfrm>
              <a:off x="1956765" y="217744"/>
              <a:ext cx="11743" cy="41948"/>
            </a:xfrm>
            <a:custGeom>
              <a:rect b="b" l="l" r="r" t="t"/>
              <a:pathLst>
                <a:path extrusionOk="0" h="843" w="236">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7" name="Google Shape;1677;p11"/>
            <p:cNvSpPr/>
            <p:nvPr/>
          </p:nvSpPr>
          <p:spPr>
            <a:xfrm>
              <a:off x="1485985" y="92100"/>
              <a:ext cx="174309" cy="150823"/>
            </a:xfrm>
            <a:custGeom>
              <a:rect b="b" l="l" r="r" t="t"/>
              <a:pathLst>
                <a:path extrusionOk="0" h="3031" w="3503">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8" name="Google Shape;1678;p11"/>
            <p:cNvSpPr/>
            <p:nvPr/>
          </p:nvSpPr>
          <p:spPr>
            <a:xfrm>
              <a:off x="1697067" y="227795"/>
              <a:ext cx="28562" cy="15127"/>
            </a:xfrm>
            <a:custGeom>
              <a:rect b="b" l="l" r="r" t="t"/>
              <a:pathLst>
                <a:path extrusionOk="0" h="304" w="574">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679" name="Google Shape;1679;p11"/>
          <p:cNvGrpSpPr/>
          <p:nvPr/>
        </p:nvGrpSpPr>
        <p:grpSpPr>
          <a:xfrm>
            <a:off x="7935832" y="1674515"/>
            <a:ext cx="1207974" cy="1445876"/>
            <a:chOff x="5654182" y="1903115"/>
            <a:chExt cx="1207974" cy="1445876"/>
          </a:xfrm>
        </p:grpSpPr>
        <p:sp>
          <p:nvSpPr>
            <p:cNvPr id="1680" name="Google Shape;1680;p11"/>
            <p:cNvSpPr/>
            <p:nvPr/>
          </p:nvSpPr>
          <p:spPr>
            <a:xfrm>
              <a:off x="6773284" y="2228147"/>
              <a:ext cx="88871" cy="36922"/>
            </a:xfrm>
            <a:custGeom>
              <a:rect b="b" l="l" r="r" t="t"/>
              <a:pathLst>
                <a:path extrusionOk="0" h="742" w="1786">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1" name="Google Shape;1681;p11"/>
            <p:cNvSpPr/>
            <p:nvPr/>
          </p:nvSpPr>
          <p:spPr>
            <a:xfrm>
              <a:off x="6726410" y="2104195"/>
              <a:ext cx="135745" cy="48616"/>
            </a:xfrm>
            <a:custGeom>
              <a:rect b="b" l="l" r="r" t="t"/>
              <a:pathLst>
                <a:path extrusionOk="0" h="977" w="2728">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2" name="Google Shape;1682;p11"/>
            <p:cNvSpPr/>
            <p:nvPr/>
          </p:nvSpPr>
          <p:spPr>
            <a:xfrm>
              <a:off x="6746513" y="2144401"/>
              <a:ext cx="115642" cy="43590"/>
            </a:xfrm>
            <a:custGeom>
              <a:rect b="b" l="l" r="r" t="t"/>
              <a:pathLst>
                <a:path extrusionOk="0" h="876" w="2324">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3" name="Google Shape;1683;p11"/>
            <p:cNvSpPr/>
            <p:nvPr/>
          </p:nvSpPr>
          <p:spPr>
            <a:xfrm>
              <a:off x="6793387" y="2305226"/>
              <a:ext cx="68768" cy="31846"/>
            </a:xfrm>
            <a:custGeom>
              <a:rect b="b" l="l" r="r" t="t"/>
              <a:pathLst>
                <a:path extrusionOk="0" h="640" w="1382">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4" name="Google Shape;1684;p11"/>
            <p:cNvSpPr/>
            <p:nvPr/>
          </p:nvSpPr>
          <p:spPr>
            <a:xfrm>
              <a:off x="6726410" y="2055580"/>
              <a:ext cx="135745" cy="50307"/>
            </a:xfrm>
            <a:custGeom>
              <a:rect b="b" l="l" r="r" t="t"/>
              <a:pathLst>
                <a:path extrusionOk="0" h="1011" w="2728">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5" name="Google Shape;1685;p11"/>
            <p:cNvSpPr/>
            <p:nvPr/>
          </p:nvSpPr>
          <p:spPr>
            <a:xfrm>
              <a:off x="6776668" y="2268353"/>
              <a:ext cx="85488" cy="38564"/>
            </a:xfrm>
            <a:custGeom>
              <a:rect b="b" l="l" r="r" t="t"/>
              <a:pathLst>
                <a:path extrusionOk="0" h="775" w="1718">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6" name="Google Shape;1686;p11"/>
            <p:cNvSpPr/>
            <p:nvPr/>
          </p:nvSpPr>
          <p:spPr>
            <a:xfrm>
              <a:off x="5994291" y="2241533"/>
              <a:ext cx="321698" cy="110616"/>
            </a:xfrm>
            <a:custGeom>
              <a:rect b="b" l="l" r="r" t="t"/>
              <a:pathLst>
                <a:path extrusionOk="0" h="2223" w="6465">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7" name="Google Shape;1687;p11"/>
            <p:cNvSpPr/>
            <p:nvPr/>
          </p:nvSpPr>
          <p:spPr>
            <a:xfrm>
              <a:off x="6123269" y="2578308"/>
              <a:ext cx="474163" cy="135745"/>
            </a:xfrm>
            <a:custGeom>
              <a:rect b="b" l="l" r="r" t="t"/>
              <a:pathLst>
                <a:path extrusionOk="0" h="2728" w="9529">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8" name="Google Shape;1688;p11"/>
            <p:cNvSpPr/>
            <p:nvPr/>
          </p:nvSpPr>
          <p:spPr>
            <a:xfrm>
              <a:off x="5691054" y="2422510"/>
              <a:ext cx="236260" cy="217800"/>
            </a:xfrm>
            <a:custGeom>
              <a:rect b="b" l="l" r="r" t="t"/>
              <a:pathLst>
                <a:path extrusionOk="0" h="4377" w="4748">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9" name="Google Shape;1689;p11"/>
            <p:cNvSpPr/>
            <p:nvPr/>
          </p:nvSpPr>
          <p:spPr>
            <a:xfrm>
              <a:off x="6800105" y="2340406"/>
              <a:ext cx="62051" cy="30204"/>
            </a:xfrm>
            <a:custGeom>
              <a:rect b="b" l="l" r="r" t="t"/>
              <a:pathLst>
                <a:path extrusionOk="0" h="607" w="1247">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0" name="Google Shape;1690;p11"/>
            <p:cNvSpPr/>
            <p:nvPr/>
          </p:nvSpPr>
          <p:spPr>
            <a:xfrm>
              <a:off x="5654182" y="1903115"/>
              <a:ext cx="1207974" cy="1445876"/>
            </a:xfrm>
            <a:custGeom>
              <a:rect b="b" l="l" r="r" t="t"/>
              <a:pathLst>
                <a:path extrusionOk="0" h="29057" w="24276">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1" name="Google Shape;1691;p11"/>
            <p:cNvSpPr/>
            <p:nvPr/>
          </p:nvSpPr>
          <p:spPr>
            <a:xfrm>
              <a:off x="6823542" y="2472767"/>
              <a:ext cx="38614" cy="16769"/>
            </a:xfrm>
            <a:custGeom>
              <a:rect b="b" l="l" r="r" t="t"/>
              <a:pathLst>
                <a:path extrusionOk="0" h="337" w="776">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2" name="Google Shape;1692;p11"/>
            <p:cNvSpPr/>
            <p:nvPr/>
          </p:nvSpPr>
          <p:spPr>
            <a:xfrm>
              <a:off x="6810156" y="2378920"/>
              <a:ext cx="51999" cy="28512"/>
            </a:xfrm>
            <a:custGeom>
              <a:rect b="b" l="l" r="r" t="t"/>
              <a:pathLst>
                <a:path extrusionOk="0" h="573" w="1045">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3" name="Google Shape;1693;p11"/>
            <p:cNvSpPr/>
            <p:nvPr/>
          </p:nvSpPr>
          <p:spPr>
            <a:xfrm>
              <a:off x="6842003" y="2509590"/>
              <a:ext cx="20153" cy="16819"/>
            </a:xfrm>
            <a:custGeom>
              <a:rect b="b" l="l" r="r" t="t"/>
              <a:pathLst>
                <a:path extrusionOk="0" h="338" w="405">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694" name="Google Shape;1694;p11"/>
          <p:cNvGrpSpPr/>
          <p:nvPr/>
        </p:nvGrpSpPr>
        <p:grpSpPr>
          <a:xfrm>
            <a:off x="8106707" y="3508074"/>
            <a:ext cx="1037098" cy="1476031"/>
            <a:chOff x="5825057" y="3508074"/>
            <a:chExt cx="1037098" cy="1476031"/>
          </a:xfrm>
        </p:grpSpPr>
        <p:sp>
          <p:nvSpPr>
            <p:cNvPr id="1695" name="Google Shape;1695;p11"/>
            <p:cNvSpPr/>
            <p:nvPr/>
          </p:nvSpPr>
          <p:spPr>
            <a:xfrm>
              <a:off x="5825057" y="3508074"/>
              <a:ext cx="1037098" cy="1476031"/>
            </a:xfrm>
            <a:custGeom>
              <a:rect b="b" l="l" r="r" t="t"/>
              <a:pathLst>
                <a:path extrusionOk="0" h="29663" w="20842">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6" name="Google Shape;1696;p11"/>
            <p:cNvSpPr/>
            <p:nvPr/>
          </p:nvSpPr>
          <p:spPr>
            <a:xfrm>
              <a:off x="6848670" y="3911827"/>
              <a:ext cx="13485" cy="28562"/>
            </a:xfrm>
            <a:custGeom>
              <a:rect b="b" l="l" r="r" t="t"/>
              <a:pathLst>
                <a:path extrusionOk="0" h="574" w="271">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7" name="Google Shape;1697;p11"/>
            <p:cNvSpPr/>
            <p:nvPr/>
          </p:nvSpPr>
          <p:spPr>
            <a:xfrm>
              <a:off x="6845336" y="3940339"/>
              <a:ext cx="16819" cy="50307"/>
            </a:xfrm>
            <a:custGeom>
              <a:rect b="b" l="l" r="r" t="t"/>
              <a:pathLst>
                <a:path extrusionOk="0" h="1011" w="338">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698" name="Google Shape;1698;p11"/>
          <p:cNvGrpSpPr/>
          <p:nvPr/>
        </p:nvGrpSpPr>
        <p:grpSpPr>
          <a:xfrm>
            <a:off x="3462913" y="4724358"/>
            <a:ext cx="2218152" cy="422263"/>
            <a:chOff x="2330363" y="4724358"/>
            <a:chExt cx="2218152" cy="422263"/>
          </a:xfrm>
        </p:grpSpPr>
        <p:sp>
          <p:nvSpPr>
            <p:cNvPr id="1699" name="Google Shape;1699;p11"/>
            <p:cNvSpPr/>
            <p:nvPr/>
          </p:nvSpPr>
          <p:spPr>
            <a:xfrm>
              <a:off x="4117941" y="4942157"/>
              <a:ext cx="124002" cy="132411"/>
            </a:xfrm>
            <a:custGeom>
              <a:rect b="b" l="l" r="r" t="t"/>
              <a:pathLst>
                <a:path extrusionOk="0" h="2661" w="2492">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0" name="Google Shape;1700;p11"/>
            <p:cNvSpPr/>
            <p:nvPr/>
          </p:nvSpPr>
          <p:spPr>
            <a:xfrm>
              <a:off x="4171533" y="4979029"/>
              <a:ext cx="33538" cy="35230"/>
            </a:xfrm>
            <a:custGeom>
              <a:rect b="b" l="l" r="r" t="t"/>
              <a:pathLst>
                <a:path extrusionOk="0" h="708" w="674">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1" name="Google Shape;1701;p11"/>
            <p:cNvSpPr/>
            <p:nvPr/>
          </p:nvSpPr>
          <p:spPr>
            <a:xfrm>
              <a:off x="3876655" y="5019235"/>
              <a:ext cx="26870" cy="35230"/>
            </a:xfrm>
            <a:custGeom>
              <a:rect b="b" l="l" r="r" t="t"/>
              <a:pathLst>
                <a:path extrusionOk="0" h="708" w="54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2" name="Google Shape;1702;p11"/>
            <p:cNvSpPr/>
            <p:nvPr/>
          </p:nvSpPr>
          <p:spPr>
            <a:xfrm>
              <a:off x="2377237" y="4851694"/>
              <a:ext cx="134103" cy="77128"/>
            </a:xfrm>
            <a:custGeom>
              <a:rect b="b" l="l" r="r" t="t"/>
              <a:pathLst>
                <a:path extrusionOk="0" h="1550" w="2695">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3" name="Google Shape;1703;p11"/>
            <p:cNvSpPr/>
            <p:nvPr/>
          </p:nvSpPr>
          <p:spPr>
            <a:xfrm>
              <a:off x="4019068" y="5000824"/>
              <a:ext cx="31896" cy="8409"/>
            </a:xfrm>
            <a:custGeom>
              <a:rect b="b" l="l" r="r" t="t"/>
              <a:pathLst>
                <a:path extrusionOk="0" h="169" w="641">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4" name="Google Shape;1704;p11"/>
            <p:cNvSpPr/>
            <p:nvPr/>
          </p:nvSpPr>
          <p:spPr>
            <a:xfrm>
              <a:off x="3962093" y="4940515"/>
              <a:ext cx="139129" cy="132362"/>
            </a:xfrm>
            <a:custGeom>
              <a:rect b="b" l="l" r="r" t="t"/>
              <a:pathLst>
                <a:path extrusionOk="0" h="2660" w="2796">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5" name="Google Shape;1705;p11"/>
            <p:cNvSpPr/>
            <p:nvPr/>
          </p:nvSpPr>
          <p:spPr>
            <a:xfrm>
              <a:off x="3581827" y="4848360"/>
              <a:ext cx="134053" cy="83796"/>
            </a:xfrm>
            <a:custGeom>
              <a:rect b="b" l="l" r="r" t="t"/>
              <a:pathLst>
                <a:path extrusionOk="0" h="1684" w="2694">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6" name="Google Shape;1706;p11"/>
            <p:cNvSpPr/>
            <p:nvPr/>
          </p:nvSpPr>
          <p:spPr>
            <a:xfrm>
              <a:off x="3539929" y="4942157"/>
              <a:ext cx="120668" cy="129077"/>
            </a:xfrm>
            <a:custGeom>
              <a:rect b="b" l="l" r="r" t="t"/>
              <a:pathLst>
                <a:path extrusionOk="0" h="2594" w="2425">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7" name="Google Shape;1707;p11"/>
            <p:cNvSpPr/>
            <p:nvPr/>
          </p:nvSpPr>
          <p:spPr>
            <a:xfrm>
              <a:off x="4193327" y="5087904"/>
              <a:ext cx="122310" cy="58717"/>
            </a:xfrm>
            <a:custGeom>
              <a:rect b="b" l="l" r="r" t="t"/>
              <a:pathLst>
                <a:path extrusionOk="0" h="1180" w="2458">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8" name="Google Shape;1708;p11"/>
            <p:cNvSpPr/>
            <p:nvPr/>
          </p:nvSpPr>
          <p:spPr>
            <a:xfrm>
              <a:off x="4339075" y="5086262"/>
              <a:ext cx="129028" cy="60359"/>
            </a:xfrm>
            <a:custGeom>
              <a:rect b="b" l="l" r="r" t="t"/>
              <a:pathLst>
                <a:path extrusionOk="0" h="1213" w="2593">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9" name="Google Shape;1709;p11"/>
            <p:cNvSpPr/>
            <p:nvPr/>
          </p:nvSpPr>
          <p:spPr>
            <a:xfrm>
              <a:off x="2424160" y="5041030"/>
              <a:ext cx="26870" cy="6718"/>
            </a:xfrm>
            <a:custGeom>
              <a:rect b="b" l="l" r="r" t="t"/>
              <a:pathLst>
                <a:path extrusionOk="0" h="135" w="54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0" name="Google Shape;1710;p11"/>
            <p:cNvSpPr/>
            <p:nvPr/>
          </p:nvSpPr>
          <p:spPr>
            <a:xfrm>
              <a:off x="3826397" y="4948875"/>
              <a:ext cx="129077" cy="127386"/>
            </a:xfrm>
            <a:custGeom>
              <a:rect b="b" l="l" r="r" t="t"/>
              <a:pathLst>
                <a:path extrusionOk="0" h="2560" w="2594">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1" name="Google Shape;1711;p11"/>
            <p:cNvSpPr/>
            <p:nvPr/>
          </p:nvSpPr>
          <p:spPr>
            <a:xfrm>
              <a:off x="2375595" y="4948875"/>
              <a:ext cx="125694" cy="125694"/>
            </a:xfrm>
            <a:custGeom>
              <a:rect b="b" l="l" r="r" t="t"/>
              <a:pathLst>
                <a:path extrusionOk="0" h="2526" w="2526">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2" name="Google Shape;1712;p11"/>
            <p:cNvSpPr/>
            <p:nvPr/>
          </p:nvSpPr>
          <p:spPr>
            <a:xfrm>
              <a:off x="3684034" y="4945541"/>
              <a:ext cx="129028" cy="129028"/>
            </a:xfrm>
            <a:custGeom>
              <a:rect b="b" l="l" r="r" t="t"/>
              <a:pathLst>
                <a:path extrusionOk="0" h="2593" w="2593">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3" name="Google Shape;1713;p11"/>
            <p:cNvSpPr/>
            <p:nvPr/>
          </p:nvSpPr>
          <p:spPr>
            <a:xfrm>
              <a:off x="3735934" y="5022569"/>
              <a:ext cx="25179" cy="31896"/>
            </a:xfrm>
            <a:custGeom>
              <a:rect b="b" l="l" r="r" t="t"/>
              <a:pathLst>
                <a:path extrusionOk="0" h="641" w="506">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4" name="Google Shape;1714;p11"/>
            <p:cNvSpPr/>
            <p:nvPr/>
          </p:nvSpPr>
          <p:spPr>
            <a:xfrm>
              <a:off x="2422469" y="5014210"/>
              <a:ext cx="25179" cy="20153"/>
            </a:xfrm>
            <a:custGeom>
              <a:rect b="b" l="l" r="r" t="t"/>
              <a:pathLst>
                <a:path extrusionOk="0" h="405" w="506">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5" name="Google Shape;1715;p11"/>
            <p:cNvSpPr/>
            <p:nvPr/>
          </p:nvSpPr>
          <p:spPr>
            <a:xfrm>
              <a:off x="3898450" y="5089596"/>
              <a:ext cx="134053" cy="57025"/>
            </a:xfrm>
            <a:custGeom>
              <a:rect b="b" l="l" r="r" t="t"/>
              <a:pathLst>
                <a:path extrusionOk="0" h="1146" w="2694">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6" name="Google Shape;1716;p11"/>
            <p:cNvSpPr/>
            <p:nvPr/>
          </p:nvSpPr>
          <p:spPr>
            <a:xfrm>
              <a:off x="2714012" y="5019235"/>
              <a:ext cx="28512" cy="31896"/>
            </a:xfrm>
            <a:custGeom>
              <a:rect b="b" l="l" r="r" t="t"/>
              <a:pathLst>
                <a:path extrusionOk="0" h="641" w="573">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7" name="Google Shape;1717;p11"/>
            <p:cNvSpPr/>
            <p:nvPr/>
          </p:nvSpPr>
          <p:spPr>
            <a:xfrm>
              <a:off x="2978686" y="4853385"/>
              <a:ext cx="132411" cy="82154"/>
            </a:xfrm>
            <a:custGeom>
              <a:rect b="b" l="l" r="r" t="t"/>
              <a:pathLst>
                <a:path extrusionOk="0" h="1651" w="2661">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8" name="Google Shape;1718;p11"/>
            <p:cNvSpPr/>
            <p:nvPr/>
          </p:nvSpPr>
          <p:spPr>
            <a:xfrm>
              <a:off x="3611981" y="5086262"/>
              <a:ext cx="129028" cy="60359"/>
            </a:xfrm>
            <a:custGeom>
              <a:rect b="b" l="l" r="r" t="t"/>
              <a:pathLst>
                <a:path extrusionOk="0" h="1213" w="2593">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9" name="Google Shape;1719;p11"/>
            <p:cNvSpPr/>
            <p:nvPr/>
          </p:nvSpPr>
          <p:spPr>
            <a:xfrm>
              <a:off x="3427670" y="4851694"/>
              <a:ext cx="137437" cy="82154"/>
            </a:xfrm>
            <a:custGeom>
              <a:rect b="b" l="l" r="r" t="t"/>
              <a:pathLst>
                <a:path extrusionOk="0" h="1651" w="2762">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0" name="Google Shape;1720;p11"/>
            <p:cNvSpPr/>
            <p:nvPr/>
          </p:nvSpPr>
          <p:spPr>
            <a:xfrm>
              <a:off x="2523034" y="4848360"/>
              <a:ext cx="134053" cy="83796"/>
            </a:xfrm>
            <a:custGeom>
              <a:rect b="b" l="l" r="r" t="t"/>
              <a:pathLst>
                <a:path extrusionOk="0" h="1684" w="2694">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1" name="Google Shape;1721;p11"/>
            <p:cNvSpPr/>
            <p:nvPr/>
          </p:nvSpPr>
          <p:spPr>
            <a:xfrm>
              <a:off x="4178250" y="4846668"/>
              <a:ext cx="139079" cy="87180"/>
            </a:xfrm>
            <a:custGeom>
              <a:rect b="b" l="l" r="r" t="t"/>
              <a:pathLst>
                <a:path extrusionOk="0" h="1752" w="2795">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2" name="Google Shape;1722;p11"/>
            <p:cNvSpPr/>
            <p:nvPr/>
          </p:nvSpPr>
          <p:spPr>
            <a:xfrm>
              <a:off x="3727574" y="4851694"/>
              <a:ext cx="139079" cy="80462"/>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3" name="Google Shape;1723;p11"/>
            <p:cNvSpPr/>
            <p:nvPr/>
          </p:nvSpPr>
          <p:spPr>
            <a:xfrm>
              <a:off x="2667089" y="4943849"/>
              <a:ext cx="129028" cy="130720"/>
            </a:xfrm>
            <a:custGeom>
              <a:rect b="b" l="l" r="r" t="t"/>
              <a:pathLst>
                <a:path extrusionOk="0" h="2627" w="2593">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4" name="Google Shape;1724;p11"/>
            <p:cNvSpPr/>
            <p:nvPr/>
          </p:nvSpPr>
          <p:spPr>
            <a:xfrm>
              <a:off x="2668781" y="4851694"/>
              <a:ext cx="139079" cy="80462"/>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5" name="Google Shape;1725;p11"/>
            <p:cNvSpPr/>
            <p:nvPr/>
          </p:nvSpPr>
          <p:spPr>
            <a:xfrm>
              <a:off x="2737449" y="5089596"/>
              <a:ext cx="118976" cy="57025"/>
            </a:xfrm>
            <a:custGeom>
              <a:rect b="b" l="l" r="r" t="t"/>
              <a:pathLst>
                <a:path extrusionOk="0" h="1146" w="2391">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6" name="Google Shape;1726;p11"/>
            <p:cNvSpPr/>
            <p:nvPr/>
          </p:nvSpPr>
          <p:spPr>
            <a:xfrm>
              <a:off x="3756037" y="5086262"/>
              <a:ext cx="122360" cy="60359"/>
            </a:xfrm>
            <a:custGeom>
              <a:rect b="b" l="l" r="r" t="t"/>
              <a:pathLst>
                <a:path extrusionOk="0" h="1213" w="2459">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7" name="Google Shape;1727;p11"/>
            <p:cNvSpPr/>
            <p:nvPr/>
          </p:nvSpPr>
          <p:spPr>
            <a:xfrm>
              <a:off x="2821195" y="4848360"/>
              <a:ext cx="135795" cy="83796"/>
            </a:xfrm>
            <a:custGeom>
              <a:rect b="b" l="l" r="r" t="t"/>
              <a:pathLst>
                <a:path extrusionOk="0" h="1684" w="2729">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8" name="Google Shape;1728;p11"/>
            <p:cNvSpPr/>
            <p:nvPr/>
          </p:nvSpPr>
          <p:spPr>
            <a:xfrm>
              <a:off x="3880039" y="4848360"/>
              <a:ext cx="135745" cy="83796"/>
            </a:xfrm>
            <a:custGeom>
              <a:rect b="b" l="l" r="r" t="t"/>
              <a:pathLst>
                <a:path extrusionOk="0" h="1684" w="2728">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9" name="Google Shape;1729;p11"/>
            <p:cNvSpPr/>
            <p:nvPr/>
          </p:nvSpPr>
          <p:spPr>
            <a:xfrm>
              <a:off x="4397692" y="5030979"/>
              <a:ext cx="48616" cy="23487"/>
            </a:xfrm>
            <a:custGeom>
              <a:rect b="b" l="l" r="r" t="t"/>
              <a:pathLst>
                <a:path extrusionOk="0" h="472" w="977">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0" name="Google Shape;1730;p11"/>
            <p:cNvSpPr/>
            <p:nvPr/>
          </p:nvSpPr>
          <p:spPr>
            <a:xfrm>
              <a:off x="4332357" y="4850051"/>
              <a:ext cx="135745" cy="83796"/>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1" name="Google Shape;1731;p11"/>
            <p:cNvSpPr/>
            <p:nvPr/>
          </p:nvSpPr>
          <p:spPr>
            <a:xfrm>
              <a:off x="4260304" y="4945541"/>
              <a:ext cx="206106" cy="129028"/>
            </a:xfrm>
            <a:custGeom>
              <a:rect b="b" l="l" r="r" t="t"/>
              <a:pathLst>
                <a:path extrusionOk="0" h="2593" w="4142">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2" name="Google Shape;1732;p11"/>
            <p:cNvSpPr/>
            <p:nvPr/>
          </p:nvSpPr>
          <p:spPr>
            <a:xfrm>
              <a:off x="2576625" y="5015902"/>
              <a:ext cx="18461" cy="35230"/>
            </a:xfrm>
            <a:custGeom>
              <a:rect b="b" l="l" r="r" t="t"/>
              <a:pathLst>
                <a:path extrusionOk="0" h="708" w="371">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3" name="Google Shape;1733;p11"/>
            <p:cNvSpPr/>
            <p:nvPr/>
          </p:nvSpPr>
          <p:spPr>
            <a:xfrm>
              <a:off x="4037479" y="4853385"/>
              <a:ext cx="132411" cy="82154"/>
            </a:xfrm>
            <a:custGeom>
              <a:rect b="b" l="l" r="r" t="t"/>
              <a:pathLst>
                <a:path extrusionOk="0" h="1651" w="2661">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4" name="Google Shape;1734;p11"/>
            <p:cNvSpPr/>
            <p:nvPr/>
          </p:nvSpPr>
          <p:spPr>
            <a:xfrm>
              <a:off x="2590011" y="5091288"/>
              <a:ext cx="129077" cy="55333"/>
            </a:xfrm>
            <a:custGeom>
              <a:rect b="b" l="l" r="r" t="t"/>
              <a:pathLst>
                <a:path extrusionOk="0" h="1112" w="2594">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5" name="Google Shape;1735;p11"/>
            <p:cNvSpPr/>
            <p:nvPr/>
          </p:nvSpPr>
          <p:spPr>
            <a:xfrm>
              <a:off x="2518008" y="4947183"/>
              <a:ext cx="124002" cy="129077"/>
            </a:xfrm>
            <a:custGeom>
              <a:rect b="b" l="l" r="r" t="t"/>
              <a:pathLst>
                <a:path extrusionOk="0" h="2594" w="2492">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6" name="Google Shape;1736;p11"/>
            <p:cNvSpPr/>
            <p:nvPr/>
          </p:nvSpPr>
          <p:spPr>
            <a:xfrm>
              <a:off x="3462851" y="5089596"/>
              <a:ext cx="124052" cy="57025"/>
            </a:xfrm>
            <a:custGeom>
              <a:rect b="b" l="l" r="r" t="t"/>
              <a:pathLst>
                <a:path extrusionOk="0" h="1146" w="2493">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7" name="Google Shape;1737;p11"/>
            <p:cNvSpPr/>
            <p:nvPr/>
          </p:nvSpPr>
          <p:spPr>
            <a:xfrm>
              <a:off x="2370569" y="5084570"/>
              <a:ext cx="211132" cy="62051"/>
            </a:xfrm>
            <a:custGeom>
              <a:rect b="b" l="l" r="r" t="t"/>
              <a:pathLst>
                <a:path extrusionOk="0" h="1247" w="4243">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8" name="Google Shape;1738;p11"/>
            <p:cNvSpPr/>
            <p:nvPr/>
          </p:nvSpPr>
          <p:spPr>
            <a:xfrm>
              <a:off x="3586853" y="5024261"/>
              <a:ext cx="23487" cy="26870"/>
            </a:xfrm>
            <a:custGeom>
              <a:rect b="b" l="l" r="r" t="t"/>
              <a:pathLst>
                <a:path extrusionOk="0" h="540" w="472">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9" name="Google Shape;1739;p11"/>
            <p:cNvSpPr/>
            <p:nvPr/>
          </p:nvSpPr>
          <p:spPr>
            <a:xfrm>
              <a:off x="3313770" y="5089596"/>
              <a:ext cx="124002" cy="57025"/>
            </a:xfrm>
            <a:custGeom>
              <a:rect b="b" l="l" r="r" t="t"/>
              <a:pathLst>
                <a:path extrusionOk="0" h="1146" w="2492">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0" name="Google Shape;1740;p11"/>
            <p:cNvSpPr/>
            <p:nvPr/>
          </p:nvSpPr>
          <p:spPr>
            <a:xfrm>
              <a:off x="3444439" y="5022569"/>
              <a:ext cx="18461" cy="30204"/>
            </a:xfrm>
            <a:custGeom>
              <a:rect b="b" l="l" r="r" t="t"/>
              <a:pathLst>
                <a:path extrusionOk="0" h="607" w="371">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1" name="Google Shape;1741;p11"/>
            <p:cNvSpPr/>
            <p:nvPr/>
          </p:nvSpPr>
          <p:spPr>
            <a:xfrm>
              <a:off x="2866477" y="5020927"/>
              <a:ext cx="25179" cy="31846"/>
            </a:xfrm>
            <a:custGeom>
              <a:rect b="b" l="l" r="r" t="t"/>
              <a:pathLst>
                <a:path extrusionOk="0" h="640" w="506">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2" name="Google Shape;1742;p11"/>
            <p:cNvSpPr/>
            <p:nvPr/>
          </p:nvSpPr>
          <p:spPr>
            <a:xfrm>
              <a:off x="2811144" y="4943849"/>
              <a:ext cx="122360" cy="127386"/>
            </a:xfrm>
            <a:custGeom>
              <a:rect b="b" l="l" r="r" t="t"/>
              <a:pathLst>
                <a:path extrusionOk="0" h="2560" w="2459">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3" name="Google Shape;1743;p11"/>
            <p:cNvSpPr/>
            <p:nvPr/>
          </p:nvSpPr>
          <p:spPr>
            <a:xfrm>
              <a:off x="2951915" y="4947183"/>
              <a:ext cx="135745" cy="127386"/>
            </a:xfrm>
            <a:custGeom>
              <a:rect b="b" l="l" r="r" t="t"/>
              <a:pathLst>
                <a:path extrusionOk="0" h="2560" w="2728">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4" name="Google Shape;1744;p11"/>
            <p:cNvSpPr/>
            <p:nvPr/>
          </p:nvSpPr>
          <p:spPr>
            <a:xfrm>
              <a:off x="3007198" y="5024261"/>
              <a:ext cx="28512" cy="31896"/>
            </a:xfrm>
            <a:custGeom>
              <a:rect b="b" l="l" r="r" t="t"/>
              <a:pathLst>
                <a:path extrusionOk="0" h="641" w="573">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5" name="Google Shape;1745;p11"/>
            <p:cNvSpPr/>
            <p:nvPr/>
          </p:nvSpPr>
          <p:spPr>
            <a:xfrm>
              <a:off x="3166331" y="5099648"/>
              <a:ext cx="8409" cy="46973"/>
            </a:xfrm>
            <a:custGeom>
              <a:rect b="b" l="l" r="r" t="t"/>
              <a:pathLst>
                <a:path extrusionOk="0" h="944" w="169">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6" name="Google Shape;1746;p11"/>
            <p:cNvSpPr/>
            <p:nvPr/>
          </p:nvSpPr>
          <p:spPr>
            <a:xfrm>
              <a:off x="2879863" y="5092930"/>
              <a:ext cx="129028" cy="53691"/>
            </a:xfrm>
            <a:custGeom>
              <a:rect b="b" l="l" r="r" t="t"/>
              <a:pathLst>
                <a:path extrusionOk="0" h="1079" w="2593">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7" name="Google Shape;1747;p11"/>
            <p:cNvSpPr/>
            <p:nvPr/>
          </p:nvSpPr>
          <p:spPr>
            <a:xfrm>
              <a:off x="3099304" y="4943849"/>
              <a:ext cx="125694" cy="135745"/>
            </a:xfrm>
            <a:custGeom>
              <a:rect b="b" l="l" r="r" t="t"/>
              <a:pathLst>
                <a:path extrusionOk="0" h="2728" w="2526">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8" name="Google Shape;1748;p11"/>
            <p:cNvSpPr/>
            <p:nvPr/>
          </p:nvSpPr>
          <p:spPr>
            <a:xfrm>
              <a:off x="3295359" y="5022569"/>
              <a:ext cx="28512" cy="30204"/>
            </a:xfrm>
            <a:custGeom>
              <a:rect b="b" l="l" r="r" t="t"/>
              <a:pathLst>
                <a:path extrusionOk="0" h="607" w="573">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9" name="Google Shape;1749;p11"/>
            <p:cNvSpPr/>
            <p:nvPr/>
          </p:nvSpPr>
          <p:spPr>
            <a:xfrm>
              <a:off x="3273564" y="4850051"/>
              <a:ext cx="135745" cy="83796"/>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0" name="Google Shape;1750;p11"/>
            <p:cNvSpPr/>
            <p:nvPr/>
          </p:nvSpPr>
          <p:spPr>
            <a:xfrm>
              <a:off x="3157971" y="5087904"/>
              <a:ext cx="137437" cy="58717"/>
            </a:xfrm>
            <a:custGeom>
              <a:rect b="b" l="l" r="r" t="t"/>
              <a:pathLst>
                <a:path extrusionOk="0" h="1180" w="2762">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1" name="Google Shape;1751;p11"/>
            <p:cNvSpPr/>
            <p:nvPr/>
          </p:nvSpPr>
          <p:spPr>
            <a:xfrm>
              <a:off x="3392490" y="4943849"/>
              <a:ext cx="130720" cy="132411"/>
            </a:xfrm>
            <a:custGeom>
              <a:rect b="b" l="l" r="r" t="t"/>
              <a:pathLst>
                <a:path extrusionOk="0" h="2661" w="2627">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2" name="Google Shape;1752;p11"/>
            <p:cNvSpPr/>
            <p:nvPr/>
          </p:nvSpPr>
          <p:spPr>
            <a:xfrm>
              <a:off x="3154587" y="5027595"/>
              <a:ext cx="20153" cy="26870"/>
            </a:xfrm>
            <a:custGeom>
              <a:rect b="b" l="l" r="r" t="t"/>
              <a:pathLst>
                <a:path extrusionOk="0" h="540" w="405">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3" name="Google Shape;1753;p11"/>
            <p:cNvSpPr/>
            <p:nvPr/>
          </p:nvSpPr>
          <p:spPr>
            <a:xfrm>
              <a:off x="3245051" y="4945541"/>
              <a:ext cx="125744" cy="132362"/>
            </a:xfrm>
            <a:custGeom>
              <a:rect b="b" l="l" r="r" t="t"/>
              <a:pathLst>
                <a:path extrusionOk="0" h="2660" w="2527">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4" name="Google Shape;1754;p11"/>
            <p:cNvSpPr/>
            <p:nvPr/>
          </p:nvSpPr>
          <p:spPr>
            <a:xfrm>
              <a:off x="3119407" y="4846668"/>
              <a:ext cx="139129" cy="87180"/>
            </a:xfrm>
            <a:custGeom>
              <a:rect b="b" l="l" r="r" t="t"/>
              <a:pathLst>
                <a:path extrusionOk="0" h="1752" w="2796">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5" name="Google Shape;1755;p11"/>
            <p:cNvSpPr/>
            <p:nvPr/>
          </p:nvSpPr>
          <p:spPr>
            <a:xfrm>
              <a:off x="3023918" y="5096314"/>
              <a:ext cx="127386" cy="50307"/>
            </a:xfrm>
            <a:custGeom>
              <a:rect b="b" l="l" r="r" t="t"/>
              <a:pathLst>
                <a:path extrusionOk="0" h="1011" w="256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6" name="Google Shape;1756;p11"/>
            <p:cNvSpPr/>
            <p:nvPr/>
          </p:nvSpPr>
          <p:spPr>
            <a:xfrm>
              <a:off x="2330363" y="4724358"/>
              <a:ext cx="2218152" cy="422263"/>
            </a:xfrm>
            <a:custGeom>
              <a:rect b="b" l="l" r="r" t="t"/>
              <a:pathLst>
                <a:path extrusionOk="0" h="8486" w="44577">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7" name="Google Shape;1757;p11"/>
            <p:cNvSpPr/>
            <p:nvPr/>
          </p:nvSpPr>
          <p:spPr>
            <a:xfrm>
              <a:off x="4044197" y="5086262"/>
              <a:ext cx="127386" cy="60359"/>
            </a:xfrm>
            <a:custGeom>
              <a:rect b="b" l="l" r="r" t="t"/>
              <a:pathLst>
                <a:path extrusionOk="0" h="1213" w="256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758" name="Google Shape;1758;p11"/>
          <p:cNvGrpSpPr/>
          <p:nvPr/>
        </p:nvGrpSpPr>
        <p:grpSpPr>
          <a:xfrm>
            <a:off x="669098" y="3632076"/>
            <a:ext cx="366930" cy="1514545"/>
            <a:chOff x="135698" y="3632076"/>
            <a:chExt cx="366930" cy="1514545"/>
          </a:xfrm>
        </p:grpSpPr>
        <p:sp>
          <p:nvSpPr>
            <p:cNvPr id="1759" name="Google Shape;1759;p11"/>
            <p:cNvSpPr/>
            <p:nvPr/>
          </p:nvSpPr>
          <p:spPr>
            <a:xfrm>
              <a:off x="135698" y="3632076"/>
              <a:ext cx="366930" cy="1514545"/>
            </a:xfrm>
            <a:custGeom>
              <a:rect b="b" l="l" r="r" t="t"/>
              <a:pathLst>
                <a:path extrusionOk="0" h="30437" w="7374">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0" name="Google Shape;1760;p11"/>
            <p:cNvSpPr/>
            <p:nvPr/>
          </p:nvSpPr>
          <p:spPr>
            <a:xfrm>
              <a:off x="201033" y="4280399"/>
              <a:ext cx="263081" cy="258055"/>
            </a:xfrm>
            <a:custGeom>
              <a:rect b="b" l="l" r="r" t="t"/>
              <a:pathLst>
                <a:path extrusionOk="0" h="5186" w="5287">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1" name="Google Shape;1761;p11"/>
            <p:cNvSpPr/>
            <p:nvPr/>
          </p:nvSpPr>
          <p:spPr>
            <a:xfrm>
              <a:off x="397038" y="4345734"/>
              <a:ext cx="30204" cy="20153"/>
            </a:xfrm>
            <a:custGeom>
              <a:rect b="b" l="l" r="r" t="t"/>
              <a:pathLst>
                <a:path extrusionOk="0" h="405" w="607">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2" name="Google Shape;1762;p11"/>
            <p:cNvSpPr/>
            <p:nvPr/>
          </p:nvSpPr>
          <p:spPr>
            <a:xfrm>
              <a:off x="256316" y="4325631"/>
              <a:ext cx="28512" cy="25179"/>
            </a:xfrm>
            <a:custGeom>
              <a:rect b="b" l="l" r="r" t="t"/>
              <a:pathLst>
                <a:path extrusionOk="0" h="506" w="573">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3" name="Google Shape;1763;p11"/>
            <p:cNvSpPr/>
            <p:nvPr/>
          </p:nvSpPr>
          <p:spPr>
            <a:xfrm>
              <a:off x="217752" y="4367529"/>
              <a:ext cx="38614" cy="13435"/>
            </a:xfrm>
            <a:custGeom>
              <a:rect b="b" l="l" r="r" t="t"/>
              <a:pathLst>
                <a:path extrusionOk="0" h="270" w="776">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4" name="Google Shape;1764;p11"/>
            <p:cNvSpPr/>
            <p:nvPr/>
          </p:nvSpPr>
          <p:spPr>
            <a:xfrm>
              <a:off x="159135" y="3657205"/>
              <a:ext cx="145797" cy="152514"/>
            </a:xfrm>
            <a:custGeom>
              <a:rect b="b" l="l" r="r" t="t"/>
              <a:pathLst>
                <a:path extrusionOk="0" h="3065" w="293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5" name="Google Shape;1765;p11"/>
            <p:cNvSpPr/>
            <p:nvPr/>
          </p:nvSpPr>
          <p:spPr>
            <a:xfrm>
              <a:off x="311600" y="4302194"/>
              <a:ext cx="13435" cy="33538"/>
            </a:xfrm>
            <a:custGeom>
              <a:rect b="b" l="l" r="r" t="t"/>
              <a:pathLst>
                <a:path extrusionOk="0" h="674" w="27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6" name="Google Shape;1766;p11"/>
            <p:cNvSpPr/>
            <p:nvPr/>
          </p:nvSpPr>
          <p:spPr>
            <a:xfrm>
              <a:off x="308216" y="4352451"/>
              <a:ext cx="98923" cy="98923"/>
            </a:xfrm>
            <a:custGeom>
              <a:rect b="b" l="l" r="r" t="t"/>
              <a:pathLst>
                <a:path extrusionOk="0" h="1988" w="1988">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7" name="Google Shape;1767;p11"/>
            <p:cNvSpPr/>
            <p:nvPr/>
          </p:nvSpPr>
          <p:spPr>
            <a:xfrm>
              <a:off x="385294" y="4484813"/>
              <a:ext cx="18461" cy="13435"/>
            </a:xfrm>
            <a:custGeom>
              <a:rect b="b" l="l" r="r" t="t"/>
              <a:pathLst>
                <a:path extrusionOk="0" h="270" w="371">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8" name="Google Shape;1768;p11"/>
            <p:cNvSpPr/>
            <p:nvPr/>
          </p:nvSpPr>
          <p:spPr>
            <a:xfrm>
              <a:off x="380268" y="4828257"/>
              <a:ext cx="20153" cy="26870"/>
            </a:xfrm>
            <a:custGeom>
              <a:rect b="b" l="l" r="r" t="t"/>
              <a:pathLst>
                <a:path extrusionOk="0" h="540" w="405">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9" name="Google Shape;1769;p11"/>
            <p:cNvSpPr/>
            <p:nvPr/>
          </p:nvSpPr>
          <p:spPr>
            <a:xfrm>
              <a:off x="420475" y="5047698"/>
              <a:ext cx="18511" cy="23536"/>
            </a:xfrm>
            <a:custGeom>
              <a:rect b="b" l="l" r="r" t="t"/>
              <a:pathLst>
                <a:path extrusionOk="0" h="473" w="372">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0" name="Google Shape;1770;p11"/>
            <p:cNvSpPr/>
            <p:nvPr/>
          </p:nvSpPr>
          <p:spPr>
            <a:xfrm>
              <a:off x="400371" y="4942157"/>
              <a:ext cx="21845" cy="25179"/>
            </a:xfrm>
            <a:custGeom>
              <a:rect b="b" l="l" r="r" t="t"/>
              <a:pathLst>
                <a:path extrusionOk="0" h="506" w="439">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1" name="Google Shape;1771;p11"/>
            <p:cNvSpPr/>
            <p:nvPr/>
          </p:nvSpPr>
          <p:spPr>
            <a:xfrm>
              <a:off x="398680" y="4886874"/>
              <a:ext cx="20203" cy="23536"/>
            </a:xfrm>
            <a:custGeom>
              <a:rect b="b" l="l" r="r" t="t"/>
              <a:pathLst>
                <a:path extrusionOk="0" h="473" w="406">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2" name="Google Shape;1772;p11"/>
            <p:cNvSpPr/>
            <p:nvPr/>
          </p:nvSpPr>
          <p:spPr>
            <a:xfrm>
              <a:off x="413807" y="5002466"/>
              <a:ext cx="20153" cy="20153"/>
            </a:xfrm>
            <a:custGeom>
              <a:rect b="b" l="l" r="r" t="t"/>
              <a:pathLst>
                <a:path extrusionOk="0" h="405" w="405">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3" name="Google Shape;1773;p11"/>
            <p:cNvSpPr/>
            <p:nvPr/>
          </p:nvSpPr>
          <p:spPr>
            <a:xfrm>
              <a:off x="432218" y="5108007"/>
              <a:ext cx="18461" cy="28562"/>
            </a:xfrm>
            <a:custGeom>
              <a:rect b="b" l="l" r="r" t="t"/>
              <a:pathLst>
                <a:path extrusionOk="0" h="574" w="371">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774" name="Google Shape;1774;p11"/>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p:cSld name="BLANK_1_1">
    <p:bg>
      <p:bgPr>
        <a:solidFill>
          <a:schemeClr val="accent1"/>
        </a:solidFill>
      </p:bgPr>
    </p:bg>
    <p:spTree>
      <p:nvGrpSpPr>
        <p:cNvPr id="1775" name="Shape 1775"/>
        <p:cNvGrpSpPr/>
        <p:nvPr/>
      </p:nvGrpSpPr>
      <p:grpSpPr>
        <a:xfrm>
          <a:off x="0" y="0"/>
          <a:ext cx="0" cy="0"/>
          <a:chOff x="0" y="0"/>
          <a:chExt cx="0" cy="0"/>
        </a:xfrm>
      </p:grpSpPr>
      <p:grpSp>
        <p:nvGrpSpPr>
          <p:cNvPr id="1776" name="Google Shape;1776;p12"/>
          <p:cNvGrpSpPr/>
          <p:nvPr/>
        </p:nvGrpSpPr>
        <p:grpSpPr>
          <a:xfrm>
            <a:off x="3" y="1362853"/>
            <a:ext cx="830992" cy="1847937"/>
            <a:chOff x="3" y="1439053"/>
            <a:chExt cx="830992" cy="1847937"/>
          </a:xfrm>
        </p:grpSpPr>
        <p:sp>
          <p:nvSpPr>
            <p:cNvPr id="1777" name="Google Shape;1777;p12"/>
            <p:cNvSpPr/>
            <p:nvPr/>
          </p:nvSpPr>
          <p:spPr>
            <a:xfrm>
              <a:off x="3" y="1598235"/>
              <a:ext cx="698630" cy="1537982"/>
            </a:xfrm>
            <a:custGeom>
              <a:rect b="b" l="l" r="r" t="t"/>
              <a:pathLst>
                <a:path extrusionOk="0" h="30908" w="1404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8" name="Google Shape;1778;p12"/>
            <p:cNvSpPr/>
            <p:nvPr/>
          </p:nvSpPr>
          <p:spPr>
            <a:xfrm>
              <a:off x="211084" y="1586492"/>
              <a:ext cx="20153" cy="23536"/>
            </a:xfrm>
            <a:custGeom>
              <a:rect b="b" l="l" r="r" t="t"/>
              <a:pathLst>
                <a:path extrusionOk="0" h="473" w="405">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9" name="Google Shape;1779;p12"/>
            <p:cNvSpPr/>
            <p:nvPr/>
          </p:nvSpPr>
          <p:spPr>
            <a:xfrm>
              <a:off x="3" y="1439053"/>
              <a:ext cx="830992" cy="1847937"/>
            </a:xfrm>
            <a:custGeom>
              <a:rect b="b" l="l" r="r" t="t"/>
              <a:pathLst>
                <a:path extrusionOk="0" h="37137" w="1670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780" name="Google Shape;1780;p12"/>
          <p:cNvSpPr/>
          <p:nvPr/>
        </p:nvSpPr>
        <p:spPr>
          <a:xfrm>
            <a:off x="7570249" y="187589"/>
            <a:ext cx="830992" cy="847761"/>
          </a:xfrm>
          <a:custGeom>
            <a:rect b="b" l="l" r="r" t="t"/>
            <a:pathLst>
              <a:path extrusionOk="0" h="17037" w="1670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nvGrpSpPr>
          <p:cNvPr id="1781" name="Google Shape;1781;p12"/>
          <p:cNvGrpSpPr/>
          <p:nvPr/>
        </p:nvGrpSpPr>
        <p:grpSpPr>
          <a:xfrm>
            <a:off x="1390437" y="-6"/>
            <a:ext cx="1603317" cy="405444"/>
            <a:chOff x="448987" y="-6"/>
            <a:chExt cx="1603317" cy="405444"/>
          </a:xfrm>
        </p:grpSpPr>
        <p:sp>
          <p:nvSpPr>
            <p:cNvPr id="1782" name="Google Shape;1782;p12"/>
            <p:cNvSpPr/>
            <p:nvPr/>
          </p:nvSpPr>
          <p:spPr>
            <a:xfrm>
              <a:off x="495861" y="65329"/>
              <a:ext cx="387083" cy="314981"/>
            </a:xfrm>
            <a:custGeom>
              <a:rect b="b" l="l" r="r" t="t"/>
              <a:pathLst>
                <a:path extrusionOk="0" h="6330" w="7779">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3" name="Google Shape;1783;p12"/>
            <p:cNvSpPr/>
            <p:nvPr/>
          </p:nvSpPr>
          <p:spPr>
            <a:xfrm>
              <a:off x="448987" y="-6"/>
              <a:ext cx="954944" cy="405444"/>
            </a:xfrm>
            <a:custGeom>
              <a:rect b="b" l="l" r="r" t="t"/>
              <a:pathLst>
                <a:path extrusionOk="0" h="8148" w="19191">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4" name="Google Shape;1784;p12"/>
            <p:cNvSpPr/>
            <p:nvPr/>
          </p:nvSpPr>
          <p:spPr>
            <a:xfrm>
              <a:off x="963306" y="-6"/>
              <a:ext cx="395393" cy="271441"/>
            </a:xfrm>
            <a:custGeom>
              <a:rect b="b" l="l" r="r" t="t"/>
              <a:pathLst>
                <a:path extrusionOk="0" h="5455" w="7946">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5" name="Google Shape;1785;p12"/>
            <p:cNvSpPr/>
            <p:nvPr/>
          </p:nvSpPr>
          <p:spPr>
            <a:xfrm>
              <a:off x="1661887" y="155793"/>
              <a:ext cx="390417" cy="172568"/>
            </a:xfrm>
            <a:custGeom>
              <a:rect b="b" l="l" r="r" t="t"/>
              <a:pathLst>
                <a:path extrusionOk="0" h="3468" w="7846">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6" name="Google Shape;1786;p12"/>
            <p:cNvSpPr/>
            <p:nvPr/>
          </p:nvSpPr>
          <p:spPr>
            <a:xfrm>
              <a:off x="1698759" y="204358"/>
              <a:ext cx="28512" cy="13435"/>
            </a:xfrm>
            <a:custGeom>
              <a:rect b="b" l="l" r="r" t="t"/>
              <a:pathLst>
                <a:path extrusionOk="0" h="270" w="573">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7" name="Google Shape;1787;p12"/>
            <p:cNvSpPr/>
            <p:nvPr/>
          </p:nvSpPr>
          <p:spPr>
            <a:xfrm>
              <a:off x="1978510" y="202666"/>
              <a:ext cx="15127" cy="77128"/>
            </a:xfrm>
            <a:custGeom>
              <a:rect b="b" l="l" r="r" t="t"/>
              <a:pathLst>
                <a:path extrusionOk="0" h="1550" w="304">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8" name="Google Shape;1788;p12"/>
            <p:cNvSpPr/>
            <p:nvPr/>
          </p:nvSpPr>
          <p:spPr>
            <a:xfrm>
              <a:off x="1956765" y="217744"/>
              <a:ext cx="11743" cy="41948"/>
            </a:xfrm>
            <a:custGeom>
              <a:rect b="b" l="l" r="r" t="t"/>
              <a:pathLst>
                <a:path extrusionOk="0" h="843" w="236">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9" name="Google Shape;1789;p12"/>
            <p:cNvSpPr/>
            <p:nvPr/>
          </p:nvSpPr>
          <p:spPr>
            <a:xfrm>
              <a:off x="1485985" y="92100"/>
              <a:ext cx="174309" cy="150823"/>
            </a:xfrm>
            <a:custGeom>
              <a:rect b="b" l="l" r="r" t="t"/>
              <a:pathLst>
                <a:path extrusionOk="0" h="3031" w="3503">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0" name="Google Shape;1790;p12"/>
            <p:cNvSpPr/>
            <p:nvPr/>
          </p:nvSpPr>
          <p:spPr>
            <a:xfrm>
              <a:off x="1697067" y="227795"/>
              <a:ext cx="28562" cy="15127"/>
            </a:xfrm>
            <a:custGeom>
              <a:rect b="b" l="l" r="r" t="t"/>
              <a:pathLst>
                <a:path extrusionOk="0" h="304" w="574">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791" name="Google Shape;1791;p12"/>
          <p:cNvGrpSpPr/>
          <p:nvPr/>
        </p:nvGrpSpPr>
        <p:grpSpPr>
          <a:xfrm>
            <a:off x="7935832" y="1674515"/>
            <a:ext cx="1207974" cy="1445876"/>
            <a:chOff x="5654182" y="1903115"/>
            <a:chExt cx="1207974" cy="1445876"/>
          </a:xfrm>
        </p:grpSpPr>
        <p:sp>
          <p:nvSpPr>
            <p:cNvPr id="1792" name="Google Shape;1792;p12"/>
            <p:cNvSpPr/>
            <p:nvPr/>
          </p:nvSpPr>
          <p:spPr>
            <a:xfrm>
              <a:off x="6773284" y="2228147"/>
              <a:ext cx="88871" cy="36922"/>
            </a:xfrm>
            <a:custGeom>
              <a:rect b="b" l="l" r="r" t="t"/>
              <a:pathLst>
                <a:path extrusionOk="0" h="742" w="1786">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3" name="Google Shape;1793;p12"/>
            <p:cNvSpPr/>
            <p:nvPr/>
          </p:nvSpPr>
          <p:spPr>
            <a:xfrm>
              <a:off x="6726410" y="2104195"/>
              <a:ext cx="135745" cy="48616"/>
            </a:xfrm>
            <a:custGeom>
              <a:rect b="b" l="l" r="r" t="t"/>
              <a:pathLst>
                <a:path extrusionOk="0" h="977" w="2728">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4" name="Google Shape;1794;p12"/>
            <p:cNvSpPr/>
            <p:nvPr/>
          </p:nvSpPr>
          <p:spPr>
            <a:xfrm>
              <a:off x="6746513" y="2144401"/>
              <a:ext cx="115642" cy="43590"/>
            </a:xfrm>
            <a:custGeom>
              <a:rect b="b" l="l" r="r" t="t"/>
              <a:pathLst>
                <a:path extrusionOk="0" h="876" w="2324">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5" name="Google Shape;1795;p12"/>
            <p:cNvSpPr/>
            <p:nvPr/>
          </p:nvSpPr>
          <p:spPr>
            <a:xfrm>
              <a:off x="6793387" y="2305226"/>
              <a:ext cx="68768" cy="31846"/>
            </a:xfrm>
            <a:custGeom>
              <a:rect b="b" l="l" r="r" t="t"/>
              <a:pathLst>
                <a:path extrusionOk="0" h="640" w="1382">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6" name="Google Shape;1796;p12"/>
            <p:cNvSpPr/>
            <p:nvPr/>
          </p:nvSpPr>
          <p:spPr>
            <a:xfrm>
              <a:off x="6726410" y="2055580"/>
              <a:ext cx="135745" cy="50307"/>
            </a:xfrm>
            <a:custGeom>
              <a:rect b="b" l="l" r="r" t="t"/>
              <a:pathLst>
                <a:path extrusionOk="0" h="1011" w="2728">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7" name="Google Shape;1797;p12"/>
            <p:cNvSpPr/>
            <p:nvPr/>
          </p:nvSpPr>
          <p:spPr>
            <a:xfrm>
              <a:off x="6776668" y="2268353"/>
              <a:ext cx="85488" cy="38564"/>
            </a:xfrm>
            <a:custGeom>
              <a:rect b="b" l="l" r="r" t="t"/>
              <a:pathLst>
                <a:path extrusionOk="0" h="775" w="1718">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8" name="Google Shape;1798;p12"/>
            <p:cNvSpPr/>
            <p:nvPr/>
          </p:nvSpPr>
          <p:spPr>
            <a:xfrm>
              <a:off x="5994291" y="2241533"/>
              <a:ext cx="321698" cy="110616"/>
            </a:xfrm>
            <a:custGeom>
              <a:rect b="b" l="l" r="r" t="t"/>
              <a:pathLst>
                <a:path extrusionOk="0" h="2223" w="6465">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9" name="Google Shape;1799;p12"/>
            <p:cNvSpPr/>
            <p:nvPr/>
          </p:nvSpPr>
          <p:spPr>
            <a:xfrm>
              <a:off x="6123269" y="2578308"/>
              <a:ext cx="474163" cy="135745"/>
            </a:xfrm>
            <a:custGeom>
              <a:rect b="b" l="l" r="r" t="t"/>
              <a:pathLst>
                <a:path extrusionOk="0" h="2728" w="9529">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0" name="Google Shape;1800;p12"/>
            <p:cNvSpPr/>
            <p:nvPr/>
          </p:nvSpPr>
          <p:spPr>
            <a:xfrm>
              <a:off x="5691054" y="2422510"/>
              <a:ext cx="236260" cy="217800"/>
            </a:xfrm>
            <a:custGeom>
              <a:rect b="b" l="l" r="r" t="t"/>
              <a:pathLst>
                <a:path extrusionOk="0" h="4377" w="4748">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1" name="Google Shape;1801;p12"/>
            <p:cNvSpPr/>
            <p:nvPr/>
          </p:nvSpPr>
          <p:spPr>
            <a:xfrm>
              <a:off x="6800105" y="2340406"/>
              <a:ext cx="62051" cy="30204"/>
            </a:xfrm>
            <a:custGeom>
              <a:rect b="b" l="l" r="r" t="t"/>
              <a:pathLst>
                <a:path extrusionOk="0" h="607" w="1247">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2" name="Google Shape;1802;p12"/>
            <p:cNvSpPr/>
            <p:nvPr/>
          </p:nvSpPr>
          <p:spPr>
            <a:xfrm>
              <a:off x="5654182" y="1903115"/>
              <a:ext cx="1207974" cy="1445876"/>
            </a:xfrm>
            <a:custGeom>
              <a:rect b="b" l="l" r="r" t="t"/>
              <a:pathLst>
                <a:path extrusionOk="0" h="29057" w="24276">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3" name="Google Shape;1803;p12"/>
            <p:cNvSpPr/>
            <p:nvPr/>
          </p:nvSpPr>
          <p:spPr>
            <a:xfrm>
              <a:off x="6823542" y="2472767"/>
              <a:ext cx="38614" cy="16769"/>
            </a:xfrm>
            <a:custGeom>
              <a:rect b="b" l="l" r="r" t="t"/>
              <a:pathLst>
                <a:path extrusionOk="0" h="337" w="776">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4" name="Google Shape;1804;p12"/>
            <p:cNvSpPr/>
            <p:nvPr/>
          </p:nvSpPr>
          <p:spPr>
            <a:xfrm>
              <a:off x="6810156" y="2378920"/>
              <a:ext cx="51999" cy="28512"/>
            </a:xfrm>
            <a:custGeom>
              <a:rect b="b" l="l" r="r" t="t"/>
              <a:pathLst>
                <a:path extrusionOk="0" h="573" w="1045">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5" name="Google Shape;1805;p12"/>
            <p:cNvSpPr/>
            <p:nvPr/>
          </p:nvSpPr>
          <p:spPr>
            <a:xfrm>
              <a:off x="6842003" y="2509590"/>
              <a:ext cx="20153" cy="16819"/>
            </a:xfrm>
            <a:custGeom>
              <a:rect b="b" l="l" r="r" t="t"/>
              <a:pathLst>
                <a:path extrusionOk="0" h="338" w="405">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806" name="Google Shape;1806;p12"/>
          <p:cNvGrpSpPr/>
          <p:nvPr/>
        </p:nvGrpSpPr>
        <p:grpSpPr>
          <a:xfrm>
            <a:off x="8106707" y="3508074"/>
            <a:ext cx="1037098" cy="1476031"/>
            <a:chOff x="5825057" y="3508074"/>
            <a:chExt cx="1037098" cy="1476031"/>
          </a:xfrm>
        </p:grpSpPr>
        <p:sp>
          <p:nvSpPr>
            <p:cNvPr id="1807" name="Google Shape;1807;p12"/>
            <p:cNvSpPr/>
            <p:nvPr/>
          </p:nvSpPr>
          <p:spPr>
            <a:xfrm>
              <a:off x="5825057" y="3508074"/>
              <a:ext cx="1037098" cy="1476031"/>
            </a:xfrm>
            <a:custGeom>
              <a:rect b="b" l="l" r="r" t="t"/>
              <a:pathLst>
                <a:path extrusionOk="0" h="29663" w="20842">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8" name="Google Shape;1808;p12"/>
            <p:cNvSpPr/>
            <p:nvPr/>
          </p:nvSpPr>
          <p:spPr>
            <a:xfrm>
              <a:off x="6848670" y="3911827"/>
              <a:ext cx="13485" cy="28562"/>
            </a:xfrm>
            <a:custGeom>
              <a:rect b="b" l="l" r="r" t="t"/>
              <a:pathLst>
                <a:path extrusionOk="0" h="574" w="271">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9" name="Google Shape;1809;p12"/>
            <p:cNvSpPr/>
            <p:nvPr/>
          </p:nvSpPr>
          <p:spPr>
            <a:xfrm>
              <a:off x="6845336" y="3940339"/>
              <a:ext cx="16819" cy="50307"/>
            </a:xfrm>
            <a:custGeom>
              <a:rect b="b" l="l" r="r" t="t"/>
              <a:pathLst>
                <a:path extrusionOk="0" h="1011" w="338">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810" name="Google Shape;1810;p12"/>
          <p:cNvGrpSpPr/>
          <p:nvPr/>
        </p:nvGrpSpPr>
        <p:grpSpPr>
          <a:xfrm>
            <a:off x="3462913" y="4724358"/>
            <a:ext cx="2218152" cy="422263"/>
            <a:chOff x="2330363" y="4724358"/>
            <a:chExt cx="2218152" cy="422263"/>
          </a:xfrm>
        </p:grpSpPr>
        <p:sp>
          <p:nvSpPr>
            <p:cNvPr id="1811" name="Google Shape;1811;p12"/>
            <p:cNvSpPr/>
            <p:nvPr/>
          </p:nvSpPr>
          <p:spPr>
            <a:xfrm>
              <a:off x="4117941" y="4942157"/>
              <a:ext cx="124002" cy="132411"/>
            </a:xfrm>
            <a:custGeom>
              <a:rect b="b" l="l" r="r" t="t"/>
              <a:pathLst>
                <a:path extrusionOk="0" h="2661" w="2492">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2" name="Google Shape;1812;p12"/>
            <p:cNvSpPr/>
            <p:nvPr/>
          </p:nvSpPr>
          <p:spPr>
            <a:xfrm>
              <a:off x="4171533" y="4979029"/>
              <a:ext cx="33538" cy="35230"/>
            </a:xfrm>
            <a:custGeom>
              <a:rect b="b" l="l" r="r" t="t"/>
              <a:pathLst>
                <a:path extrusionOk="0" h="708" w="674">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3" name="Google Shape;1813;p12"/>
            <p:cNvSpPr/>
            <p:nvPr/>
          </p:nvSpPr>
          <p:spPr>
            <a:xfrm>
              <a:off x="3876655" y="5019235"/>
              <a:ext cx="26870" cy="35230"/>
            </a:xfrm>
            <a:custGeom>
              <a:rect b="b" l="l" r="r" t="t"/>
              <a:pathLst>
                <a:path extrusionOk="0" h="708" w="54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4" name="Google Shape;1814;p12"/>
            <p:cNvSpPr/>
            <p:nvPr/>
          </p:nvSpPr>
          <p:spPr>
            <a:xfrm>
              <a:off x="2377237" y="4851694"/>
              <a:ext cx="134103" cy="77128"/>
            </a:xfrm>
            <a:custGeom>
              <a:rect b="b" l="l" r="r" t="t"/>
              <a:pathLst>
                <a:path extrusionOk="0" h="1550" w="2695">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5" name="Google Shape;1815;p12"/>
            <p:cNvSpPr/>
            <p:nvPr/>
          </p:nvSpPr>
          <p:spPr>
            <a:xfrm>
              <a:off x="4019068" y="5000824"/>
              <a:ext cx="31896" cy="8409"/>
            </a:xfrm>
            <a:custGeom>
              <a:rect b="b" l="l" r="r" t="t"/>
              <a:pathLst>
                <a:path extrusionOk="0" h="169" w="641">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6" name="Google Shape;1816;p12"/>
            <p:cNvSpPr/>
            <p:nvPr/>
          </p:nvSpPr>
          <p:spPr>
            <a:xfrm>
              <a:off x="3962093" y="4940515"/>
              <a:ext cx="139129" cy="132362"/>
            </a:xfrm>
            <a:custGeom>
              <a:rect b="b" l="l" r="r" t="t"/>
              <a:pathLst>
                <a:path extrusionOk="0" h="2660" w="2796">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7" name="Google Shape;1817;p12"/>
            <p:cNvSpPr/>
            <p:nvPr/>
          </p:nvSpPr>
          <p:spPr>
            <a:xfrm>
              <a:off x="3581827" y="4848360"/>
              <a:ext cx="134053" cy="83796"/>
            </a:xfrm>
            <a:custGeom>
              <a:rect b="b" l="l" r="r" t="t"/>
              <a:pathLst>
                <a:path extrusionOk="0" h="1684" w="2694">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8" name="Google Shape;1818;p12"/>
            <p:cNvSpPr/>
            <p:nvPr/>
          </p:nvSpPr>
          <p:spPr>
            <a:xfrm>
              <a:off x="3539929" y="4942157"/>
              <a:ext cx="120668" cy="129077"/>
            </a:xfrm>
            <a:custGeom>
              <a:rect b="b" l="l" r="r" t="t"/>
              <a:pathLst>
                <a:path extrusionOk="0" h="2594" w="2425">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9" name="Google Shape;1819;p12"/>
            <p:cNvSpPr/>
            <p:nvPr/>
          </p:nvSpPr>
          <p:spPr>
            <a:xfrm>
              <a:off x="4193327" y="5087904"/>
              <a:ext cx="122310" cy="58717"/>
            </a:xfrm>
            <a:custGeom>
              <a:rect b="b" l="l" r="r" t="t"/>
              <a:pathLst>
                <a:path extrusionOk="0" h="1180" w="2458">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0" name="Google Shape;1820;p12"/>
            <p:cNvSpPr/>
            <p:nvPr/>
          </p:nvSpPr>
          <p:spPr>
            <a:xfrm>
              <a:off x="4339075" y="5086262"/>
              <a:ext cx="129028" cy="60359"/>
            </a:xfrm>
            <a:custGeom>
              <a:rect b="b" l="l" r="r" t="t"/>
              <a:pathLst>
                <a:path extrusionOk="0" h="1213" w="2593">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1" name="Google Shape;1821;p12"/>
            <p:cNvSpPr/>
            <p:nvPr/>
          </p:nvSpPr>
          <p:spPr>
            <a:xfrm>
              <a:off x="2424160" y="5041030"/>
              <a:ext cx="26870" cy="6718"/>
            </a:xfrm>
            <a:custGeom>
              <a:rect b="b" l="l" r="r" t="t"/>
              <a:pathLst>
                <a:path extrusionOk="0" h="135" w="54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2" name="Google Shape;1822;p12"/>
            <p:cNvSpPr/>
            <p:nvPr/>
          </p:nvSpPr>
          <p:spPr>
            <a:xfrm>
              <a:off x="3826397" y="4948875"/>
              <a:ext cx="129077" cy="127386"/>
            </a:xfrm>
            <a:custGeom>
              <a:rect b="b" l="l" r="r" t="t"/>
              <a:pathLst>
                <a:path extrusionOk="0" h="2560" w="2594">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3" name="Google Shape;1823;p12"/>
            <p:cNvSpPr/>
            <p:nvPr/>
          </p:nvSpPr>
          <p:spPr>
            <a:xfrm>
              <a:off x="2375595" y="4948875"/>
              <a:ext cx="125694" cy="125694"/>
            </a:xfrm>
            <a:custGeom>
              <a:rect b="b" l="l" r="r" t="t"/>
              <a:pathLst>
                <a:path extrusionOk="0" h="2526" w="2526">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4" name="Google Shape;1824;p12"/>
            <p:cNvSpPr/>
            <p:nvPr/>
          </p:nvSpPr>
          <p:spPr>
            <a:xfrm>
              <a:off x="3684034" y="4945541"/>
              <a:ext cx="129028" cy="129028"/>
            </a:xfrm>
            <a:custGeom>
              <a:rect b="b" l="l" r="r" t="t"/>
              <a:pathLst>
                <a:path extrusionOk="0" h="2593" w="2593">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5" name="Google Shape;1825;p12"/>
            <p:cNvSpPr/>
            <p:nvPr/>
          </p:nvSpPr>
          <p:spPr>
            <a:xfrm>
              <a:off x="3735934" y="5022569"/>
              <a:ext cx="25179" cy="31896"/>
            </a:xfrm>
            <a:custGeom>
              <a:rect b="b" l="l" r="r" t="t"/>
              <a:pathLst>
                <a:path extrusionOk="0" h="641" w="506">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6" name="Google Shape;1826;p12"/>
            <p:cNvSpPr/>
            <p:nvPr/>
          </p:nvSpPr>
          <p:spPr>
            <a:xfrm>
              <a:off x="2422469" y="5014210"/>
              <a:ext cx="25179" cy="20153"/>
            </a:xfrm>
            <a:custGeom>
              <a:rect b="b" l="l" r="r" t="t"/>
              <a:pathLst>
                <a:path extrusionOk="0" h="405" w="506">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7" name="Google Shape;1827;p12"/>
            <p:cNvSpPr/>
            <p:nvPr/>
          </p:nvSpPr>
          <p:spPr>
            <a:xfrm>
              <a:off x="3898450" y="5089596"/>
              <a:ext cx="134053" cy="57025"/>
            </a:xfrm>
            <a:custGeom>
              <a:rect b="b" l="l" r="r" t="t"/>
              <a:pathLst>
                <a:path extrusionOk="0" h="1146" w="2694">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8" name="Google Shape;1828;p12"/>
            <p:cNvSpPr/>
            <p:nvPr/>
          </p:nvSpPr>
          <p:spPr>
            <a:xfrm>
              <a:off x="2714012" y="5019235"/>
              <a:ext cx="28512" cy="31896"/>
            </a:xfrm>
            <a:custGeom>
              <a:rect b="b" l="l" r="r" t="t"/>
              <a:pathLst>
                <a:path extrusionOk="0" h="641" w="573">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9" name="Google Shape;1829;p12"/>
            <p:cNvSpPr/>
            <p:nvPr/>
          </p:nvSpPr>
          <p:spPr>
            <a:xfrm>
              <a:off x="2978686" y="4853385"/>
              <a:ext cx="132411" cy="82154"/>
            </a:xfrm>
            <a:custGeom>
              <a:rect b="b" l="l" r="r" t="t"/>
              <a:pathLst>
                <a:path extrusionOk="0" h="1651" w="2661">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0" name="Google Shape;1830;p12"/>
            <p:cNvSpPr/>
            <p:nvPr/>
          </p:nvSpPr>
          <p:spPr>
            <a:xfrm>
              <a:off x="3611981" y="5086262"/>
              <a:ext cx="129028" cy="60359"/>
            </a:xfrm>
            <a:custGeom>
              <a:rect b="b" l="l" r="r" t="t"/>
              <a:pathLst>
                <a:path extrusionOk="0" h="1213" w="2593">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1" name="Google Shape;1831;p12"/>
            <p:cNvSpPr/>
            <p:nvPr/>
          </p:nvSpPr>
          <p:spPr>
            <a:xfrm>
              <a:off x="3427670" y="4851694"/>
              <a:ext cx="137437" cy="82154"/>
            </a:xfrm>
            <a:custGeom>
              <a:rect b="b" l="l" r="r" t="t"/>
              <a:pathLst>
                <a:path extrusionOk="0" h="1651" w="2762">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2" name="Google Shape;1832;p12"/>
            <p:cNvSpPr/>
            <p:nvPr/>
          </p:nvSpPr>
          <p:spPr>
            <a:xfrm>
              <a:off x="2523034" y="4848360"/>
              <a:ext cx="134053" cy="83796"/>
            </a:xfrm>
            <a:custGeom>
              <a:rect b="b" l="l" r="r" t="t"/>
              <a:pathLst>
                <a:path extrusionOk="0" h="1684" w="2694">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3" name="Google Shape;1833;p12"/>
            <p:cNvSpPr/>
            <p:nvPr/>
          </p:nvSpPr>
          <p:spPr>
            <a:xfrm>
              <a:off x="4178250" y="4846668"/>
              <a:ext cx="139079" cy="87180"/>
            </a:xfrm>
            <a:custGeom>
              <a:rect b="b" l="l" r="r" t="t"/>
              <a:pathLst>
                <a:path extrusionOk="0" h="1752" w="2795">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4" name="Google Shape;1834;p12"/>
            <p:cNvSpPr/>
            <p:nvPr/>
          </p:nvSpPr>
          <p:spPr>
            <a:xfrm>
              <a:off x="3727574" y="4851694"/>
              <a:ext cx="139079" cy="80462"/>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5" name="Google Shape;1835;p12"/>
            <p:cNvSpPr/>
            <p:nvPr/>
          </p:nvSpPr>
          <p:spPr>
            <a:xfrm>
              <a:off x="2667089" y="4943849"/>
              <a:ext cx="129028" cy="130720"/>
            </a:xfrm>
            <a:custGeom>
              <a:rect b="b" l="l" r="r" t="t"/>
              <a:pathLst>
                <a:path extrusionOk="0" h="2627" w="2593">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6" name="Google Shape;1836;p12"/>
            <p:cNvSpPr/>
            <p:nvPr/>
          </p:nvSpPr>
          <p:spPr>
            <a:xfrm>
              <a:off x="2668781" y="4851694"/>
              <a:ext cx="139079" cy="80462"/>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7" name="Google Shape;1837;p12"/>
            <p:cNvSpPr/>
            <p:nvPr/>
          </p:nvSpPr>
          <p:spPr>
            <a:xfrm>
              <a:off x="2737449" y="5089596"/>
              <a:ext cx="118976" cy="57025"/>
            </a:xfrm>
            <a:custGeom>
              <a:rect b="b" l="l" r="r" t="t"/>
              <a:pathLst>
                <a:path extrusionOk="0" h="1146" w="2391">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8" name="Google Shape;1838;p12"/>
            <p:cNvSpPr/>
            <p:nvPr/>
          </p:nvSpPr>
          <p:spPr>
            <a:xfrm>
              <a:off x="3756037" y="5086262"/>
              <a:ext cx="122360" cy="60359"/>
            </a:xfrm>
            <a:custGeom>
              <a:rect b="b" l="l" r="r" t="t"/>
              <a:pathLst>
                <a:path extrusionOk="0" h="1213" w="2459">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9" name="Google Shape;1839;p12"/>
            <p:cNvSpPr/>
            <p:nvPr/>
          </p:nvSpPr>
          <p:spPr>
            <a:xfrm>
              <a:off x="2821195" y="4848360"/>
              <a:ext cx="135795" cy="83796"/>
            </a:xfrm>
            <a:custGeom>
              <a:rect b="b" l="l" r="r" t="t"/>
              <a:pathLst>
                <a:path extrusionOk="0" h="1684" w="2729">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0" name="Google Shape;1840;p12"/>
            <p:cNvSpPr/>
            <p:nvPr/>
          </p:nvSpPr>
          <p:spPr>
            <a:xfrm>
              <a:off x="3880039" y="4848360"/>
              <a:ext cx="135745" cy="83796"/>
            </a:xfrm>
            <a:custGeom>
              <a:rect b="b" l="l" r="r" t="t"/>
              <a:pathLst>
                <a:path extrusionOk="0" h="1684" w="2728">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1" name="Google Shape;1841;p12"/>
            <p:cNvSpPr/>
            <p:nvPr/>
          </p:nvSpPr>
          <p:spPr>
            <a:xfrm>
              <a:off x="4397692" y="5030979"/>
              <a:ext cx="48616" cy="23487"/>
            </a:xfrm>
            <a:custGeom>
              <a:rect b="b" l="l" r="r" t="t"/>
              <a:pathLst>
                <a:path extrusionOk="0" h="472" w="977">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2" name="Google Shape;1842;p12"/>
            <p:cNvSpPr/>
            <p:nvPr/>
          </p:nvSpPr>
          <p:spPr>
            <a:xfrm>
              <a:off x="4332357" y="4850051"/>
              <a:ext cx="135745" cy="83796"/>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3" name="Google Shape;1843;p12"/>
            <p:cNvSpPr/>
            <p:nvPr/>
          </p:nvSpPr>
          <p:spPr>
            <a:xfrm>
              <a:off x="4260304" y="4945541"/>
              <a:ext cx="206106" cy="129028"/>
            </a:xfrm>
            <a:custGeom>
              <a:rect b="b" l="l" r="r" t="t"/>
              <a:pathLst>
                <a:path extrusionOk="0" h="2593" w="4142">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4" name="Google Shape;1844;p12"/>
            <p:cNvSpPr/>
            <p:nvPr/>
          </p:nvSpPr>
          <p:spPr>
            <a:xfrm>
              <a:off x="2576625" y="5015902"/>
              <a:ext cx="18461" cy="35230"/>
            </a:xfrm>
            <a:custGeom>
              <a:rect b="b" l="l" r="r" t="t"/>
              <a:pathLst>
                <a:path extrusionOk="0" h="708" w="371">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5" name="Google Shape;1845;p12"/>
            <p:cNvSpPr/>
            <p:nvPr/>
          </p:nvSpPr>
          <p:spPr>
            <a:xfrm>
              <a:off x="4037479" y="4853385"/>
              <a:ext cx="132411" cy="82154"/>
            </a:xfrm>
            <a:custGeom>
              <a:rect b="b" l="l" r="r" t="t"/>
              <a:pathLst>
                <a:path extrusionOk="0" h="1651" w="2661">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6" name="Google Shape;1846;p12"/>
            <p:cNvSpPr/>
            <p:nvPr/>
          </p:nvSpPr>
          <p:spPr>
            <a:xfrm>
              <a:off x="2590011" y="5091288"/>
              <a:ext cx="129077" cy="55333"/>
            </a:xfrm>
            <a:custGeom>
              <a:rect b="b" l="l" r="r" t="t"/>
              <a:pathLst>
                <a:path extrusionOk="0" h="1112" w="2594">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7" name="Google Shape;1847;p12"/>
            <p:cNvSpPr/>
            <p:nvPr/>
          </p:nvSpPr>
          <p:spPr>
            <a:xfrm>
              <a:off x="2518008" y="4947183"/>
              <a:ext cx="124002" cy="129077"/>
            </a:xfrm>
            <a:custGeom>
              <a:rect b="b" l="l" r="r" t="t"/>
              <a:pathLst>
                <a:path extrusionOk="0" h="2594" w="2492">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8" name="Google Shape;1848;p12"/>
            <p:cNvSpPr/>
            <p:nvPr/>
          </p:nvSpPr>
          <p:spPr>
            <a:xfrm>
              <a:off x="3462851" y="5089596"/>
              <a:ext cx="124052" cy="57025"/>
            </a:xfrm>
            <a:custGeom>
              <a:rect b="b" l="l" r="r" t="t"/>
              <a:pathLst>
                <a:path extrusionOk="0" h="1146" w="2493">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9" name="Google Shape;1849;p12"/>
            <p:cNvSpPr/>
            <p:nvPr/>
          </p:nvSpPr>
          <p:spPr>
            <a:xfrm>
              <a:off x="2370569" y="5084570"/>
              <a:ext cx="211132" cy="62051"/>
            </a:xfrm>
            <a:custGeom>
              <a:rect b="b" l="l" r="r" t="t"/>
              <a:pathLst>
                <a:path extrusionOk="0" h="1247" w="4243">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0" name="Google Shape;1850;p12"/>
            <p:cNvSpPr/>
            <p:nvPr/>
          </p:nvSpPr>
          <p:spPr>
            <a:xfrm>
              <a:off x="3586853" y="5024261"/>
              <a:ext cx="23487" cy="26870"/>
            </a:xfrm>
            <a:custGeom>
              <a:rect b="b" l="l" r="r" t="t"/>
              <a:pathLst>
                <a:path extrusionOk="0" h="540" w="472">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1" name="Google Shape;1851;p12"/>
            <p:cNvSpPr/>
            <p:nvPr/>
          </p:nvSpPr>
          <p:spPr>
            <a:xfrm>
              <a:off x="3313770" y="5089596"/>
              <a:ext cx="124002" cy="57025"/>
            </a:xfrm>
            <a:custGeom>
              <a:rect b="b" l="l" r="r" t="t"/>
              <a:pathLst>
                <a:path extrusionOk="0" h="1146" w="2492">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2" name="Google Shape;1852;p12"/>
            <p:cNvSpPr/>
            <p:nvPr/>
          </p:nvSpPr>
          <p:spPr>
            <a:xfrm>
              <a:off x="3444439" y="5022569"/>
              <a:ext cx="18461" cy="30204"/>
            </a:xfrm>
            <a:custGeom>
              <a:rect b="b" l="l" r="r" t="t"/>
              <a:pathLst>
                <a:path extrusionOk="0" h="607" w="371">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3" name="Google Shape;1853;p12"/>
            <p:cNvSpPr/>
            <p:nvPr/>
          </p:nvSpPr>
          <p:spPr>
            <a:xfrm>
              <a:off x="2866477" y="5020927"/>
              <a:ext cx="25179" cy="31846"/>
            </a:xfrm>
            <a:custGeom>
              <a:rect b="b" l="l" r="r" t="t"/>
              <a:pathLst>
                <a:path extrusionOk="0" h="640" w="506">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4" name="Google Shape;1854;p12"/>
            <p:cNvSpPr/>
            <p:nvPr/>
          </p:nvSpPr>
          <p:spPr>
            <a:xfrm>
              <a:off x="2811144" y="4943849"/>
              <a:ext cx="122360" cy="127386"/>
            </a:xfrm>
            <a:custGeom>
              <a:rect b="b" l="l" r="r" t="t"/>
              <a:pathLst>
                <a:path extrusionOk="0" h="2560" w="2459">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5" name="Google Shape;1855;p12"/>
            <p:cNvSpPr/>
            <p:nvPr/>
          </p:nvSpPr>
          <p:spPr>
            <a:xfrm>
              <a:off x="2951915" y="4947183"/>
              <a:ext cx="135745" cy="127386"/>
            </a:xfrm>
            <a:custGeom>
              <a:rect b="b" l="l" r="r" t="t"/>
              <a:pathLst>
                <a:path extrusionOk="0" h="2560" w="2728">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6" name="Google Shape;1856;p12"/>
            <p:cNvSpPr/>
            <p:nvPr/>
          </p:nvSpPr>
          <p:spPr>
            <a:xfrm>
              <a:off x="3007198" y="5024261"/>
              <a:ext cx="28512" cy="31896"/>
            </a:xfrm>
            <a:custGeom>
              <a:rect b="b" l="l" r="r" t="t"/>
              <a:pathLst>
                <a:path extrusionOk="0" h="641" w="573">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7" name="Google Shape;1857;p12"/>
            <p:cNvSpPr/>
            <p:nvPr/>
          </p:nvSpPr>
          <p:spPr>
            <a:xfrm>
              <a:off x="3166331" y="5099648"/>
              <a:ext cx="8409" cy="46973"/>
            </a:xfrm>
            <a:custGeom>
              <a:rect b="b" l="l" r="r" t="t"/>
              <a:pathLst>
                <a:path extrusionOk="0" h="944" w="169">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8" name="Google Shape;1858;p12"/>
            <p:cNvSpPr/>
            <p:nvPr/>
          </p:nvSpPr>
          <p:spPr>
            <a:xfrm>
              <a:off x="2879863" y="5092930"/>
              <a:ext cx="129028" cy="53691"/>
            </a:xfrm>
            <a:custGeom>
              <a:rect b="b" l="l" r="r" t="t"/>
              <a:pathLst>
                <a:path extrusionOk="0" h="1079" w="2593">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9" name="Google Shape;1859;p12"/>
            <p:cNvSpPr/>
            <p:nvPr/>
          </p:nvSpPr>
          <p:spPr>
            <a:xfrm>
              <a:off x="3099304" y="4943849"/>
              <a:ext cx="125694" cy="135745"/>
            </a:xfrm>
            <a:custGeom>
              <a:rect b="b" l="l" r="r" t="t"/>
              <a:pathLst>
                <a:path extrusionOk="0" h="2728" w="2526">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0" name="Google Shape;1860;p12"/>
            <p:cNvSpPr/>
            <p:nvPr/>
          </p:nvSpPr>
          <p:spPr>
            <a:xfrm>
              <a:off x="3295359" y="5022569"/>
              <a:ext cx="28512" cy="30204"/>
            </a:xfrm>
            <a:custGeom>
              <a:rect b="b" l="l" r="r" t="t"/>
              <a:pathLst>
                <a:path extrusionOk="0" h="607" w="573">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1" name="Google Shape;1861;p12"/>
            <p:cNvSpPr/>
            <p:nvPr/>
          </p:nvSpPr>
          <p:spPr>
            <a:xfrm>
              <a:off x="3273564" y="4850051"/>
              <a:ext cx="135745" cy="83796"/>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2" name="Google Shape;1862;p12"/>
            <p:cNvSpPr/>
            <p:nvPr/>
          </p:nvSpPr>
          <p:spPr>
            <a:xfrm>
              <a:off x="3157971" y="5087904"/>
              <a:ext cx="137437" cy="58717"/>
            </a:xfrm>
            <a:custGeom>
              <a:rect b="b" l="l" r="r" t="t"/>
              <a:pathLst>
                <a:path extrusionOk="0" h="1180" w="2762">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3" name="Google Shape;1863;p12"/>
            <p:cNvSpPr/>
            <p:nvPr/>
          </p:nvSpPr>
          <p:spPr>
            <a:xfrm>
              <a:off x="3392490" y="4943849"/>
              <a:ext cx="130720" cy="132411"/>
            </a:xfrm>
            <a:custGeom>
              <a:rect b="b" l="l" r="r" t="t"/>
              <a:pathLst>
                <a:path extrusionOk="0" h="2661" w="2627">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4" name="Google Shape;1864;p12"/>
            <p:cNvSpPr/>
            <p:nvPr/>
          </p:nvSpPr>
          <p:spPr>
            <a:xfrm>
              <a:off x="3154587" y="5027595"/>
              <a:ext cx="20153" cy="26870"/>
            </a:xfrm>
            <a:custGeom>
              <a:rect b="b" l="l" r="r" t="t"/>
              <a:pathLst>
                <a:path extrusionOk="0" h="540" w="405">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5" name="Google Shape;1865;p12"/>
            <p:cNvSpPr/>
            <p:nvPr/>
          </p:nvSpPr>
          <p:spPr>
            <a:xfrm>
              <a:off x="3245051" y="4945541"/>
              <a:ext cx="125744" cy="132362"/>
            </a:xfrm>
            <a:custGeom>
              <a:rect b="b" l="l" r="r" t="t"/>
              <a:pathLst>
                <a:path extrusionOk="0" h="2660" w="2527">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6" name="Google Shape;1866;p12"/>
            <p:cNvSpPr/>
            <p:nvPr/>
          </p:nvSpPr>
          <p:spPr>
            <a:xfrm>
              <a:off x="3119407" y="4846668"/>
              <a:ext cx="139129" cy="87180"/>
            </a:xfrm>
            <a:custGeom>
              <a:rect b="b" l="l" r="r" t="t"/>
              <a:pathLst>
                <a:path extrusionOk="0" h="1752" w="2796">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7" name="Google Shape;1867;p12"/>
            <p:cNvSpPr/>
            <p:nvPr/>
          </p:nvSpPr>
          <p:spPr>
            <a:xfrm>
              <a:off x="3023918" y="5096314"/>
              <a:ext cx="127386" cy="50307"/>
            </a:xfrm>
            <a:custGeom>
              <a:rect b="b" l="l" r="r" t="t"/>
              <a:pathLst>
                <a:path extrusionOk="0" h="1011" w="256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8" name="Google Shape;1868;p12"/>
            <p:cNvSpPr/>
            <p:nvPr/>
          </p:nvSpPr>
          <p:spPr>
            <a:xfrm>
              <a:off x="2330363" y="4724358"/>
              <a:ext cx="2218152" cy="422263"/>
            </a:xfrm>
            <a:custGeom>
              <a:rect b="b" l="l" r="r" t="t"/>
              <a:pathLst>
                <a:path extrusionOk="0" h="8486" w="44577">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9" name="Google Shape;1869;p12"/>
            <p:cNvSpPr/>
            <p:nvPr/>
          </p:nvSpPr>
          <p:spPr>
            <a:xfrm>
              <a:off x="4044197" y="5086262"/>
              <a:ext cx="127386" cy="60359"/>
            </a:xfrm>
            <a:custGeom>
              <a:rect b="b" l="l" r="r" t="t"/>
              <a:pathLst>
                <a:path extrusionOk="0" h="1213" w="256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870" name="Google Shape;1870;p12"/>
          <p:cNvGrpSpPr/>
          <p:nvPr/>
        </p:nvGrpSpPr>
        <p:grpSpPr>
          <a:xfrm>
            <a:off x="669098" y="3632076"/>
            <a:ext cx="366930" cy="1514545"/>
            <a:chOff x="135698" y="3632076"/>
            <a:chExt cx="366930" cy="1514545"/>
          </a:xfrm>
        </p:grpSpPr>
        <p:sp>
          <p:nvSpPr>
            <p:cNvPr id="1871" name="Google Shape;1871;p12"/>
            <p:cNvSpPr/>
            <p:nvPr/>
          </p:nvSpPr>
          <p:spPr>
            <a:xfrm>
              <a:off x="135698" y="3632076"/>
              <a:ext cx="366930" cy="1514545"/>
            </a:xfrm>
            <a:custGeom>
              <a:rect b="b" l="l" r="r" t="t"/>
              <a:pathLst>
                <a:path extrusionOk="0" h="30437" w="7374">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2" name="Google Shape;1872;p12"/>
            <p:cNvSpPr/>
            <p:nvPr/>
          </p:nvSpPr>
          <p:spPr>
            <a:xfrm>
              <a:off x="201033" y="4280399"/>
              <a:ext cx="263081" cy="258055"/>
            </a:xfrm>
            <a:custGeom>
              <a:rect b="b" l="l" r="r" t="t"/>
              <a:pathLst>
                <a:path extrusionOk="0" h="5186" w="5287">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3" name="Google Shape;1873;p12"/>
            <p:cNvSpPr/>
            <p:nvPr/>
          </p:nvSpPr>
          <p:spPr>
            <a:xfrm>
              <a:off x="397038" y="4345734"/>
              <a:ext cx="30204" cy="20153"/>
            </a:xfrm>
            <a:custGeom>
              <a:rect b="b" l="l" r="r" t="t"/>
              <a:pathLst>
                <a:path extrusionOk="0" h="405" w="607">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4" name="Google Shape;1874;p12"/>
            <p:cNvSpPr/>
            <p:nvPr/>
          </p:nvSpPr>
          <p:spPr>
            <a:xfrm>
              <a:off x="256316" y="4325631"/>
              <a:ext cx="28512" cy="25179"/>
            </a:xfrm>
            <a:custGeom>
              <a:rect b="b" l="l" r="r" t="t"/>
              <a:pathLst>
                <a:path extrusionOk="0" h="506" w="573">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5" name="Google Shape;1875;p12"/>
            <p:cNvSpPr/>
            <p:nvPr/>
          </p:nvSpPr>
          <p:spPr>
            <a:xfrm>
              <a:off x="217752" y="4367529"/>
              <a:ext cx="38614" cy="13435"/>
            </a:xfrm>
            <a:custGeom>
              <a:rect b="b" l="l" r="r" t="t"/>
              <a:pathLst>
                <a:path extrusionOk="0" h="270" w="776">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6" name="Google Shape;1876;p12"/>
            <p:cNvSpPr/>
            <p:nvPr/>
          </p:nvSpPr>
          <p:spPr>
            <a:xfrm>
              <a:off x="159135" y="3657205"/>
              <a:ext cx="145797" cy="152514"/>
            </a:xfrm>
            <a:custGeom>
              <a:rect b="b" l="l" r="r" t="t"/>
              <a:pathLst>
                <a:path extrusionOk="0" h="3065" w="293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7" name="Google Shape;1877;p12"/>
            <p:cNvSpPr/>
            <p:nvPr/>
          </p:nvSpPr>
          <p:spPr>
            <a:xfrm>
              <a:off x="311600" y="4302194"/>
              <a:ext cx="13435" cy="33538"/>
            </a:xfrm>
            <a:custGeom>
              <a:rect b="b" l="l" r="r" t="t"/>
              <a:pathLst>
                <a:path extrusionOk="0" h="674" w="27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8" name="Google Shape;1878;p12"/>
            <p:cNvSpPr/>
            <p:nvPr/>
          </p:nvSpPr>
          <p:spPr>
            <a:xfrm>
              <a:off x="308216" y="4352451"/>
              <a:ext cx="98923" cy="98923"/>
            </a:xfrm>
            <a:custGeom>
              <a:rect b="b" l="l" r="r" t="t"/>
              <a:pathLst>
                <a:path extrusionOk="0" h="1988" w="1988">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9" name="Google Shape;1879;p12"/>
            <p:cNvSpPr/>
            <p:nvPr/>
          </p:nvSpPr>
          <p:spPr>
            <a:xfrm>
              <a:off x="385294" y="4484813"/>
              <a:ext cx="18461" cy="13435"/>
            </a:xfrm>
            <a:custGeom>
              <a:rect b="b" l="l" r="r" t="t"/>
              <a:pathLst>
                <a:path extrusionOk="0" h="270" w="371">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80" name="Google Shape;1880;p12"/>
            <p:cNvSpPr/>
            <p:nvPr/>
          </p:nvSpPr>
          <p:spPr>
            <a:xfrm>
              <a:off x="380268" y="4828257"/>
              <a:ext cx="20153" cy="26870"/>
            </a:xfrm>
            <a:custGeom>
              <a:rect b="b" l="l" r="r" t="t"/>
              <a:pathLst>
                <a:path extrusionOk="0" h="540" w="405">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81" name="Google Shape;1881;p12"/>
            <p:cNvSpPr/>
            <p:nvPr/>
          </p:nvSpPr>
          <p:spPr>
            <a:xfrm>
              <a:off x="420475" y="5047698"/>
              <a:ext cx="18511" cy="23536"/>
            </a:xfrm>
            <a:custGeom>
              <a:rect b="b" l="l" r="r" t="t"/>
              <a:pathLst>
                <a:path extrusionOk="0" h="473" w="372">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82" name="Google Shape;1882;p12"/>
            <p:cNvSpPr/>
            <p:nvPr/>
          </p:nvSpPr>
          <p:spPr>
            <a:xfrm>
              <a:off x="400371" y="4942157"/>
              <a:ext cx="21845" cy="25179"/>
            </a:xfrm>
            <a:custGeom>
              <a:rect b="b" l="l" r="r" t="t"/>
              <a:pathLst>
                <a:path extrusionOk="0" h="506" w="439">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83" name="Google Shape;1883;p12"/>
            <p:cNvSpPr/>
            <p:nvPr/>
          </p:nvSpPr>
          <p:spPr>
            <a:xfrm>
              <a:off x="398680" y="4886874"/>
              <a:ext cx="20203" cy="23536"/>
            </a:xfrm>
            <a:custGeom>
              <a:rect b="b" l="l" r="r" t="t"/>
              <a:pathLst>
                <a:path extrusionOk="0" h="473" w="406">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84" name="Google Shape;1884;p12"/>
            <p:cNvSpPr/>
            <p:nvPr/>
          </p:nvSpPr>
          <p:spPr>
            <a:xfrm>
              <a:off x="413807" y="5002466"/>
              <a:ext cx="20153" cy="20153"/>
            </a:xfrm>
            <a:custGeom>
              <a:rect b="b" l="l" r="r" t="t"/>
              <a:pathLst>
                <a:path extrusionOk="0" h="405" w="405">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85" name="Google Shape;1885;p12"/>
            <p:cNvSpPr/>
            <p:nvPr/>
          </p:nvSpPr>
          <p:spPr>
            <a:xfrm>
              <a:off x="432218" y="5108007"/>
              <a:ext cx="18461" cy="28562"/>
            </a:xfrm>
            <a:custGeom>
              <a:rect b="b" l="l" r="r" t="t"/>
              <a:pathLst>
                <a:path extrusionOk="0" h="574" w="371">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886" name="Google Shape;1886;p12"/>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chemeClr val="accent5"/>
        </a:solidFill>
      </p:bgPr>
    </p:bg>
    <p:spTree>
      <p:nvGrpSpPr>
        <p:cNvPr id="212" name="Shape 212"/>
        <p:cNvGrpSpPr/>
        <p:nvPr/>
      </p:nvGrpSpPr>
      <p:grpSpPr>
        <a:xfrm>
          <a:off x="0" y="0"/>
          <a:ext cx="0" cy="0"/>
          <a:chOff x="0" y="0"/>
          <a:chExt cx="0" cy="0"/>
        </a:xfrm>
      </p:grpSpPr>
      <p:sp>
        <p:nvSpPr>
          <p:cNvPr id="213" name="Google Shape;213;p3"/>
          <p:cNvSpPr/>
          <p:nvPr/>
        </p:nvSpPr>
        <p:spPr>
          <a:xfrm>
            <a:off x="-41" y="3467769"/>
            <a:ext cx="1054449" cy="1673686"/>
          </a:xfrm>
          <a:custGeom>
            <a:rect b="b" l="l" r="r" t="t"/>
            <a:pathLst>
              <a:path extrusionOk="0" h="33669" w="21212">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nvGrpSpPr>
          <p:cNvPr id="214" name="Google Shape;214;p3"/>
          <p:cNvGrpSpPr/>
          <p:nvPr/>
        </p:nvGrpSpPr>
        <p:grpSpPr>
          <a:xfrm>
            <a:off x="6696046" y="-1"/>
            <a:ext cx="1938143" cy="1277000"/>
            <a:chOff x="4793246" y="-1"/>
            <a:chExt cx="1938143" cy="1277000"/>
          </a:xfrm>
        </p:grpSpPr>
        <p:sp>
          <p:nvSpPr>
            <p:cNvPr id="215" name="Google Shape;215;p3"/>
            <p:cNvSpPr/>
            <p:nvPr/>
          </p:nvSpPr>
          <p:spPr>
            <a:xfrm>
              <a:off x="4793246" y="-1"/>
              <a:ext cx="1938143" cy="1277000"/>
            </a:xfrm>
            <a:custGeom>
              <a:rect b="b" l="l" r="r" t="t"/>
              <a:pathLst>
                <a:path extrusionOk="0" h="25689" w="38989">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6" name="Google Shape;216;p3"/>
            <p:cNvSpPr/>
            <p:nvPr/>
          </p:nvSpPr>
          <p:spPr>
            <a:xfrm>
              <a:off x="6045142" y="860231"/>
              <a:ext cx="107175" cy="100464"/>
            </a:xfrm>
            <a:custGeom>
              <a:rect b="b" l="l" r="r" t="t"/>
              <a:pathLst>
                <a:path extrusionOk="0" h="2021" w="2156">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7" name="Google Shape;217;p3"/>
            <p:cNvSpPr/>
            <p:nvPr/>
          </p:nvSpPr>
          <p:spPr>
            <a:xfrm>
              <a:off x="6071936" y="890355"/>
              <a:ext cx="51947" cy="40215"/>
            </a:xfrm>
            <a:custGeom>
              <a:rect b="b" l="l" r="r" t="t"/>
              <a:pathLst>
                <a:path extrusionOk="0" h="809" w="1045">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8" name="Google Shape;218;p3"/>
            <p:cNvSpPr/>
            <p:nvPr/>
          </p:nvSpPr>
          <p:spPr>
            <a:xfrm>
              <a:off x="4974041" y="-1"/>
              <a:ext cx="1611747" cy="1119668"/>
            </a:xfrm>
            <a:custGeom>
              <a:rect b="b" l="l" r="r" t="t"/>
              <a:pathLst>
                <a:path extrusionOk="0" h="22524" w="32423">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219" name="Google Shape;219;p3"/>
          <p:cNvGrpSpPr/>
          <p:nvPr/>
        </p:nvGrpSpPr>
        <p:grpSpPr>
          <a:xfrm>
            <a:off x="7378198" y="3737197"/>
            <a:ext cx="1034366" cy="1228533"/>
            <a:chOff x="5482823" y="3737197"/>
            <a:chExt cx="1034366" cy="1228533"/>
          </a:xfrm>
        </p:grpSpPr>
        <p:sp>
          <p:nvSpPr>
            <p:cNvPr id="220" name="Google Shape;220;p3"/>
            <p:cNvSpPr/>
            <p:nvPr/>
          </p:nvSpPr>
          <p:spPr>
            <a:xfrm>
              <a:off x="5996626" y="3790784"/>
              <a:ext cx="222651" cy="138939"/>
            </a:xfrm>
            <a:custGeom>
              <a:rect b="b" l="l" r="r" t="t"/>
              <a:pathLst>
                <a:path extrusionOk="0" h="2795" w="4479">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1" name="Google Shape;221;p3"/>
            <p:cNvSpPr/>
            <p:nvPr/>
          </p:nvSpPr>
          <p:spPr>
            <a:xfrm>
              <a:off x="5482823" y="3737197"/>
              <a:ext cx="1034366" cy="1228533"/>
            </a:xfrm>
            <a:custGeom>
              <a:rect b="b" l="l" r="r" t="t"/>
              <a:pathLst>
                <a:path extrusionOk="0" h="24714" w="20808">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2" name="Google Shape;222;p3"/>
            <p:cNvSpPr/>
            <p:nvPr/>
          </p:nvSpPr>
          <p:spPr>
            <a:xfrm>
              <a:off x="6189103" y="4557312"/>
              <a:ext cx="148981" cy="220961"/>
            </a:xfrm>
            <a:custGeom>
              <a:rect b="b" l="l" r="r" t="t"/>
              <a:pathLst>
                <a:path extrusionOk="0" h="4445" w="2997">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3" name="Google Shape;223;p3"/>
            <p:cNvSpPr/>
            <p:nvPr/>
          </p:nvSpPr>
          <p:spPr>
            <a:xfrm>
              <a:off x="5571506" y="3882797"/>
              <a:ext cx="659453" cy="175824"/>
            </a:xfrm>
            <a:custGeom>
              <a:rect b="b" l="l" r="r" t="t"/>
              <a:pathLst>
                <a:path extrusionOk="0" h="3537" w="13266">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4" name="Google Shape;224;p3"/>
            <p:cNvSpPr/>
            <p:nvPr/>
          </p:nvSpPr>
          <p:spPr>
            <a:xfrm>
              <a:off x="6379890" y="4691181"/>
              <a:ext cx="31814" cy="16802"/>
            </a:xfrm>
            <a:custGeom>
              <a:rect b="b" l="l" r="r" t="t"/>
              <a:pathLst>
                <a:path extrusionOk="0" h="338" w="640">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5" name="Google Shape;225;p3"/>
            <p:cNvSpPr/>
            <p:nvPr/>
          </p:nvSpPr>
          <p:spPr>
            <a:xfrm>
              <a:off x="6378199" y="4674429"/>
              <a:ext cx="23463" cy="15112"/>
            </a:xfrm>
            <a:custGeom>
              <a:rect b="b" l="l" r="r" t="t"/>
              <a:pathLst>
                <a:path extrusionOk="0" h="304" w="472">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6" name="Google Shape;226;p3"/>
            <p:cNvSpPr/>
            <p:nvPr/>
          </p:nvSpPr>
          <p:spPr>
            <a:xfrm>
              <a:off x="6327992" y="4632623"/>
              <a:ext cx="120547" cy="108815"/>
            </a:xfrm>
            <a:custGeom>
              <a:rect b="b" l="l" r="r" t="t"/>
              <a:pathLst>
                <a:path extrusionOk="0" h="2189" w="2425">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7" name="Google Shape;227;p3"/>
            <p:cNvSpPr/>
            <p:nvPr/>
          </p:nvSpPr>
          <p:spPr>
            <a:xfrm>
              <a:off x="6229268" y="3896219"/>
              <a:ext cx="71980" cy="234333"/>
            </a:xfrm>
            <a:custGeom>
              <a:rect b="b" l="l" r="r" t="t"/>
              <a:pathLst>
                <a:path extrusionOk="0" h="4714" w="1448">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8" name="Google Shape;228;p3"/>
            <p:cNvSpPr/>
            <p:nvPr/>
          </p:nvSpPr>
          <p:spPr>
            <a:xfrm>
              <a:off x="5559774" y="3927984"/>
              <a:ext cx="333107" cy="88782"/>
            </a:xfrm>
            <a:custGeom>
              <a:rect b="b" l="l" r="r" t="t"/>
              <a:pathLst>
                <a:path extrusionOk="0" h="1786" w="6701">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9" name="Google Shape;229;p3"/>
            <p:cNvSpPr/>
            <p:nvPr/>
          </p:nvSpPr>
          <p:spPr>
            <a:xfrm>
              <a:off x="5650197" y="3956468"/>
              <a:ext cx="562369" cy="262817"/>
            </a:xfrm>
            <a:custGeom>
              <a:rect b="b" l="l" r="r" t="t"/>
              <a:pathLst>
                <a:path extrusionOk="0" h="5287" w="11313">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0" name="Google Shape;230;p3"/>
            <p:cNvSpPr/>
            <p:nvPr/>
          </p:nvSpPr>
          <p:spPr>
            <a:xfrm>
              <a:off x="5568175" y="4056882"/>
              <a:ext cx="61939" cy="241044"/>
            </a:xfrm>
            <a:custGeom>
              <a:rect b="b" l="l" r="r" t="t"/>
              <a:pathLst>
                <a:path extrusionOk="0" h="4849" w="1246">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1" name="Google Shape;231;p3"/>
            <p:cNvSpPr/>
            <p:nvPr/>
          </p:nvSpPr>
          <p:spPr>
            <a:xfrm>
              <a:off x="5625093" y="4127172"/>
              <a:ext cx="664474" cy="175775"/>
            </a:xfrm>
            <a:custGeom>
              <a:rect b="b" l="l" r="r" t="t"/>
              <a:pathLst>
                <a:path extrusionOk="0" h="3536" w="13367">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2" name="Google Shape;232;p3"/>
            <p:cNvSpPr/>
            <p:nvPr/>
          </p:nvSpPr>
          <p:spPr>
            <a:xfrm>
              <a:off x="5804148" y="4471960"/>
              <a:ext cx="30174" cy="48567"/>
            </a:xfrm>
            <a:custGeom>
              <a:rect b="b" l="l" r="r" t="t"/>
              <a:pathLst>
                <a:path extrusionOk="0" h="977" w="607">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3" name="Google Shape;233;p3"/>
            <p:cNvSpPr/>
            <p:nvPr/>
          </p:nvSpPr>
          <p:spPr>
            <a:xfrm>
              <a:off x="6302889" y="4356434"/>
              <a:ext cx="15112" cy="11781"/>
            </a:xfrm>
            <a:custGeom>
              <a:rect b="b" l="l" r="r" t="t"/>
              <a:pathLst>
                <a:path extrusionOk="0" h="237" w="304">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4" name="Google Shape;234;p3"/>
            <p:cNvSpPr/>
            <p:nvPr/>
          </p:nvSpPr>
          <p:spPr>
            <a:xfrm>
              <a:off x="6329683" y="4455208"/>
              <a:ext cx="30174" cy="55278"/>
            </a:xfrm>
            <a:custGeom>
              <a:rect b="b" l="l" r="r" t="t"/>
              <a:pathLst>
                <a:path extrusionOk="0" h="1112" w="607">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5" name="Google Shape;235;p3"/>
            <p:cNvSpPr/>
            <p:nvPr/>
          </p:nvSpPr>
          <p:spPr>
            <a:xfrm>
              <a:off x="6287827" y="4418373"/>
              <a:ext cx="117216" cy="113886"/>
            </a:xfrm>
            <a:custGeom>
              <a:rect b="b" l="l" r="r" t="t"/>
              <a:pathLst>
                <a:path extrusionOk="0" h="2291" w="2358">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6" name="Google Shape;236;p3"/>
            <p:cNvSpPr/>
            <p:nvPr/>
          </p:nvSpPr>
          <p:spPr>
            <a:xfrm>
              <a:off x="6130495" y="4349773"/>
              <a:ext cx="125567" cy="108815"/>
            </a:xfrm>
            <a:custGeom>
              <a:rect b="b" l="l" r="r" t="t"/>
              <a:pathLst>
                <a:path extrusionOk="0" h="2189" w="2526">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7" name="Google Shape;237;p3"/>
            <p:cNvSpPr/>
            <p:nvPr/>
          </p:nvSpPr>
          <p:spPr>
            <a:xfrm>
              <a:off x="6013328" y="4376517"/>
              <a:ext cx="125617" cy="115576"/>
            </a:xfrm>
            <a:custGeom>
              <a:rect b="b" l="l" r="r" t="t"/>
              <a:pathLst>
                <a:path extrusionOk="0" h="2325" w="2527">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8" name="Google Shape;238;p3"/>
            <p:cNvSpPr/>
            <p:nvPr/>
          </p:nvSpPr>
          <p:spPr>
            <a:xfrm>
              <a:off x="6311240" y="4351414"/>
              <a:ext cx="25153" cy="61988"/>
            </a:xfrm>
            <a:custGeom>
              <a:rect b="b" l="l" r="r" t="t"/>
              <a:pathLst>
                <a:path extrusionOk="0" h="1247" w="506">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9" name="Google Shape;239;p3"/>
            <p:cNvSpPr/>
            <p:nvPr/>
          </p:nvSpPr>
          <p:spPr>
            <a:xfrm>
              <a:off x="6080287" y="4512126"/>
              <a:ext cx="31864" cy="55278"/>
            </a:xfrm>
            <a:custGeom>
              <a:rect b="b" l="l" r="r" t="t"/>
              <a:pathLst>
                <a:path extrusionOk="0" h="1112" w="641">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0" name="Google Shape;240;p3"/>
            <p:cNvSpPr/>
            <p:nvPr/>
          </p:nvSpPr>
          <p:spPr>
            <a:xfrm>
              <a:off x="6035101" y="4478621"/>
              <a:ext cx="125567" cy="110505"/>
            </a:xfrm>
            <a:custGeom>
              <a:rect b="b" l="l" r="r" t="t"/>
              <a:pathLst>
                <a:path extrusionOk="0" h="2223" w="2526">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1" name="Google Shape;241;p3"/>
            <p:cNvSpPr/>
            <p:nvPr/>
          </p:nvSpPr>
          <p:spPr>
            <a:xfrm>
              <a:off x="6341364" y="4378207"/>
              <a:ext cx="11781" cy="13422"/>
            </a:xfrm>
            <a:custGeom>
              <a:rect b="b" l="l" r="r" t="t"/>
              <a:pathLst>
                <a:path extrusionOk="0" h="270" w="237">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2" name="Google Shape;242;p3"/>
            <p:cNvSpPr/>
            <p:nvPr/>
          </p:nvSpPr>
          <p:spPr>
            <a:xfrm>
              <a:off x="6205805" y="4490353"/>
              <a:ext cx="28534" cy="16802"/>
            </a:xfrm>
            <a:custGeom>
              <a:rect b="b" l="l" r="r" t="t"/>
              <a:pathLst>
                <a:path extrusionOk="0" h="338" w="574">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3" name="Google Shape;243;p3"/>
            <p:cNvSpPr/>
            <p:nvPr/>
          </p:nvSpPr>
          <p:spPr>
            <a:xfrm>
              <a:off x="6304579" y="4530519"/>
              <a:ext cx="120547" cy="108815"/>
            </a:xfrm>
            <a:custGeom>
              <a:rect b="b" l="l" r="r" t="t"/>
              <a:pathLst>
                <a:path extrusionOk="0" h="2189" w="2425">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4" name="Google Shape;244;p3"/>
            <p:cNvSpPr/>
            <p:nvPr/>
          </p:nvSpPr>
          <p:spPr>
            <a:xfrm>
              <a:off x="5787396" y="4540560"/>
              <a:ext cx="128948" cy="107175"/>
            </a:xfrm>
            <a:custGeom>
              <a:rect b="b" l="l" r="r" t="t"/>
              <a:pathLst>
                <a:path extrusionOk="0" h="2156" w="2594">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5" name="Google Shape;245;p3"/>
            <p:cNvSpPr/>
            <p:nvPr/>
          </p:nvSpPr>
          <p:spPr>
            <a:xfrm>
              <a:off x="5772334" y="4428414"/>
              <a:ext cx="115526" cy="115526"/>
            </a:xfrm>
            <a:custGeom>
              <a:rect b="b" l="l" r="r" t="t"/>
              <a:pathLst>
                <a:path extrusionOk="0" h="2324" w="2324">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6" name="Google Shape;246;p3"/>
            <p:cNvSpPr/>
            <p:nvPr/>
          </p:nvSpPr>
          <p:spPr>
            <a:xfrm>
              <a:off x="5867727" y="4679450"/>
              <a:ext cx="23513" cy="48616"/>
            </a:xfrm>
            <a:custGeom>
              <a:rect b="b" l="l" r="r" t="t"/>
              <a:pathLst>
                <a:path extrusionOk="0" h="978" w="473">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7" name="Google Shape;247;p3"/>
            <p:cNvSpPr/>
            <p:nvPr/>
          </p:nvSpPr>
          <p:spPr>
            <a:xfrm>
              <a:off x="5819211" y="4644305"/>
              <a:ext cx="123877" cy="115526"/>
            </a:xfrm>
            <a:custGeom>
              <a:rect b="b" l="l" r="r" t="t"/>
              <a:pathLst>
                <a:path extrusionOk="0" h="2324" w="2492">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8" name="Google Shape;248;p3"/>
            <p:cNvSpPr/>
            <p:nvPr/>
          </p:nvSpPr>
          <p:spPr>
            <a:xfrm>
              <a:off x="6252682" y="4322979"/>
              <a:ext cx="128898" cy="115526"/>
            </a:xfrm>
            <a:custGeom>
              <a:rect b="b" l="l" r="r" t="t"/>
              <a:pathLst>
                <a:path extrusionOk="0" h="2324" w="2593">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9" name="Google Shape;249;p3"/>
            <p:cNvSpPr/>
            <p:nvPr/>
          </p:nvSpPr>
          <p:spPr>
            <a:xfrm>
              <a:off x="6063585" y="4589077"/>
              <a:ext cx="112146" cy="112195"/>
            </a:xfrm>
            <a:custGeom>
              <a:rect b="b" l="l" r="r" t="t"/>
              <a:pathLst>
                <a:path extrusionOk="0" h="2257" w="2256">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0" name="Google Shape;250;p3"/>
            <p:cNvSpPr/>
            <p:nvPr/>
          </p:nvSpPr>
          <p:spPr>
            <a:xfrm>
              <a:off x="5837603" y="4572375"/>
              <a:ext cx="33554" cy="46877"/>
            </a:xfrm>
            <a:custGeom>
              <a:rect b="b" l="l" r="r" t="t"/>
              <a:pathLst>
                <a:path extrusionOk="0" h="943" w="675">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1" name="Google Shape;251;p3"/>
            <p:cNvSpPr/>
            <p:nvPr/>
          </p:nvSpPr>
          <p:spPr>
            <a:xfrm>
              <a:off x="5916294" y="4512126"/>
              <a:ext cx="118857" cy="107125"/>
            </a:xfrm>
            <a:custGeom>
              <a:rect b="b" l="l" r="r" t="t"/>
              <a:pathLst>
                <a:path extrusionOk="0" h="2155" w="2391">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2" name="Google Shape;252;p3"/>
            <p:cNvSpPr/>
            <p:nvPr/>
          </p:nvSpPr>
          <p:spPr>
            <a:xfrm>
              <a:off x="5932997" y="4433435"/>
              <a:ext cx="30174" cy="58658"/>
            </a:xfrm>
            <a:custGeom>
              <a:rect b="b" l="l" r="r" t="t"/>
              <a:pathLst>
                <a:path extrusionOk="0" h="1180" w="607">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3" name="Google Shape;253;p3"/>
            <p:cNvSpPr/>
            <p:nvPr/>
          </p:nvSpPr>
          <p:spPr>
            <a:xfrm>
              <a:off x="6244330" y="4645995"/>
              <a:ext cx="55278" cy="45236"/>
            </a:xfrm>
            <a:custGeom>
              <a:rect b="b" l="l" r="r" t="t"/>
              <a:pathLst>
                <a:path extrusionOk="0" h="910" w="1112">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4" name="Google Shape;254;p3"/>
            <p:cNvSpPr/>
            <p:nvPr/>
          </p:nvSpPr>
          <p:spPr>
            <a:xfrm>
              <a:off x="5896211" y="4405001"/>
              <a:ext cx="110505" cy="110505"/>
            </a:xfrm>
            <a:custGeom>
              <a:rect b="b" l="l" r="r" t="t"/>
              <a:pathLst>
                <a:path extrusionOk="0" h="2223" w="2223">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5" name="Google Shape;255;p3"/>
            <p:cNvSpPr/>
            <p:nvPr/>
          </p:nvSpPr>
          <p:spPr>
            <a:xfrm>
              <a:off x="6105391" y="4620892"/>
              <a:ext cx="30174" cy="48567"/>
            </a:xfrm>
            <a:custGeom>
              <a:rect b="b" l="l" r="r" t="t"/>
              <a:pathLst>
                <a:path extrusionOk="0" h="977" w="607">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6" name="Google Shape;256;p3"/>
            <p:cNvSpPr/>
            <p:nvPr/>
          </p:nvSpPr>
          <p:spPr>
            <a:xfrm>
              <a:off x="5961481" y="4545581"/>
              <a:ext cx="28484" cy="43546"/>
            </a:xfrm>
            <a:custGeom>
              <a:rect b="b" l="l" r="r" t="t"/>
              <a:pathLst>
                <a:path extrusionOk="0" h="876" w="573">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7" name="Google Shape;257;p3"/>
            <p:cNvSpPr/>
            <p:nvPr/>
          </p:nvSpPr>
          <p:spPr>
            <a:xfrm>
              <a:off x="5712085" y="4771513"/>
              <a:ext cx="132278" cy="118906"/>
            </a:xfrm>
            <a:custGeom>
              <a:rect b="b" l="l" r="r" t="t"/>
              <a:pathLst>
                <a:path extrusionOk="0" h="2392" w="2661">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8" name="Google Shape;258;p3"/>
            <p:cNvSpPr/>
            <p:nvPr/>
          </p:nvSpPr>
          <p:spPr>
            <a:xfrm>
              <a:off x="5979873" y="4640974"/>
              <a:ext cx="48567" cy="43546"/>
            </a:xfrm>
            <a:custGeom>
              <a:rect b="b" l="l" r="r" t="t"/>
              <a:pathLst>
                <a:path extrusionOk="0" h="876" w="977">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9" name="Google Shape;259;p3"/>
            <p:cNvSpPr/>
            <p:nvPr/>
          </p:nvSpPr>
          <p:spPr>
            <a:xfrm>
              <a:off x="5829252" y="4748099"/>
              <a:ext cx="132278" cy="105485"/>
            </a:xfrm>
            <a:custGeom>
              <a:rect b="b" l="l" r="r" t="t"/>
              <a:pathLst>
                <a:path extrusionOk="0" h="2122" w="2661">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0" name="Google Shape;260;p3"/>
            <p:cNvSpPr/>
            <p:nvPr/>
          </p:nvSpPr>
          <p:spPr>
            <a:xfrm>
              <a:off x="5676941" y="4572375"/>
              <a:ext cx="115526" cy="97084"/>
            </a:xfrm>
            <a:custGeom>
              <a:rect b="b" l="l" r="r" t="t"/>
              <a:pathLst>
                <a:path extrusionOk="0" h="1953" w="2324">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1" name="Google Shape;261;p3"/>
            <p:cNvSpPr/>
            <p:nvPr/>
          </p:nvSpPr>
          <p:spPr>
            <a:xfrm>
              <a:off x="5760652" y="4811678"/>
              <a:ext cx="38525" cy="48616"/>
            </a:xfrm>
            <a:custGeom>
              <a:rect b="b" l="l" r="r" t="t"/>
              <a:pathLst>
                <a:path extrusionOk="0" h="978" w="775">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2" name="Google Shape;262;p3"/>
            <p:cNvSpPr/>
            <p:nvPr/>
          </p:nvSpPr>
          <p:spPr>
            <a:xfrm>
              <a:off x="5690362" y="4667768"/>
              <a:ext cx="123877" cy="113836"/>
            </a:xfrm>
            <a:custGeom>
              <a:rect b="b" l="l" r="r" t="t"/>
              <a:pathLst>
                <a:path extrusionOk="0" h="2290" w="2492">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3" name="Google Shape;263;p3"/>
            <p:cNvSpPr/>
            <p:nvPr/>
          </p:nvSpPr>
          <p:spPr>
            <a:xfrm>
              <a:off x="5891191" y="4783244"/>
              <a:ext cx="28484" cy="46926"/>
            </a:xfrm>
            <a:custGeom>
              <a:rect b="b" l="l" r="r" t="t"/>
              <a:pathLst>
                <a:path extrusionOk="0" h="944" w="573">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4" name="Google Shape;264;p3"/>
            <p:cNvSpPr/>
            <p:nvPr/>
          </p:nvSpPr>
          <p:spPr>
            <a:xfrm>
              <a:off x="6142226" y="4756451"/>
              <a:ext cx="11781" cy="10091"/>
            </a:xfrm>
            <a:custGeom>
              <a:rect b="b" l="l" r="r" t="t"/>
              <a:pathLst>
                <a:path extrusionOk="0" h="203" w="237">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5" name="Google Shape;265;p3"/>
            <p:cNvSpPr/>
            <p:nvPr/>
          </p:nvSpPr>
          <p:spPr>
            <a:xfrm>
              <a:off x="6083668" y="4687851"/>
              <a:ext cx="117166" cy="107125"/>
            </a:xfrm>
            <a:custGeom>
              <a:rect b="b" l="l" r="r" t="t"/>
              <a:pathLst>
                <a:path extrusionOk="0" h="2155" w="2357">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6" name="Google Shape;266;p3"/>
            <p:cNvSpPr/>
            <p:nvPr/>
          </p:nvSpPr>
          <p:spPr>
            <a:xfrm>
              <a:off x="5966501" y="4714595"/>
              <a:ext cx="127258" cy="110555"/>
            </a:xfrm>
            <a:custGeom>
              <a:rect b="b" l="l" r="r" t="t"/>
              <a:pathLst>
                <a:path extrusionOk="0" h="2224" w="2560">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7" name="Google Shape;267;p3"/>
            <p:cNvSpPr/>
            <p:nvPr/>
          </p:nvSpPr>
          <p:spPr>
            <a:xfrm>
              <a:off x="5948059" y="4619201"/>
              <a:ext cx="112195" cy="110505"/>
            </a:xfrm>
            <a:custGeom>
              <a:rect b="b" l="l" r="r" t="t"/>
              <a:pathLst>
                <a:path extrusionOk="0" h="2223" w="2257">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8" name="Google Shape;268;p3"/>
            <p:cNvSpPr/>
            <p:nvPr/>
          </p:nvSpPr>
          <p:spPr>
            <a:xfrm>
              <a:off x="6003287" y="4741389"/>
              <a:ext cx="51947" cy="58608"/>
            </a:xfrm>
            <a:custGeom>
              <a:rect b="b" l="l" r="r" t="t"/>
              <a:pathLst>
                <a:path extrusionOk="0" h="1179" w="1045">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9" name="Google Shape;269;p3"/>
            <p:cNvSpPr/>
            <p:nvPr/>
          </p:nvSpPr>
          <p:spPr>
            <a:xfrm>
              <a:off x="6235929" y="4237627"/>
              <a:ext cx="125567" cy="83712"/>
            </a:xfrm>
            <a:custGeom>
              <a:rect b="b" l="l" r="r" t="t"/>
              <a:pathLst>
                <a:path extrusionOk="0" h="1684" w="2526">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0" name="Google Shape;270;p3"/>
            <p:cNvSpPr/>
            <p:nvPr/>
          </p:nvSpPr>
          <p:spPr>
            <a:xfrm>
              <a:off x="6162309" y="4450187"/>
              <a:ext cx="122237" cy="115526"/>
            </a:xfrm>
            <a:custGeom>
              <a:rect b="b" l="l" r="r" t="t"/>
              <a:pathLst>
                <a:path extrusionOk="0" h="2324" w="2459">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1" name="Google Shape;271;p3"/>
            <p:cNvSpPr/>
            <p:nvPr/>
          </p:nvSpPr>
          <p:spPr>
            <a:xfrm>
              <a:off x="6113792" y="4267752"/>
              <a:ext cx="120547" cy="78691"/>
            </a:xfrm>
            <a:custGeom>
              <a:rect b="b" l="l" r="r" t="t"/>
              <a:pathLst>
                <a:path extrusionOk="0" h="1583" w="2425">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2" name="Google Shape;272;p3"/>
            <p:cNvSpPr/>
            <p:nvPr/>
          </p:nvSpPr>
          <p:spPr>
            <a:xfrm>
              <a:off x="5658548" y="4369856"/>
              <a:ext cx="174084" cy="87092"/>
            </a:xfrm>
            <a:custGeom>
              <a:rect b="b" l="l" r="r" t="t"/>
              <a:pathLst>
                <a:path extrusionOk="0" h="1752" w="3502">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3" name="Google Shape;273;p3"/>
            <p:cNvSpPr/>
            <p:nvPr/>
          </p:nvSpPr>
          <p:spPr>
            <a:xfrm>
              <a:off x="5986584" y="4289525"/>
              <a:ext cx="135609" cy="100464"/>
            </a:xfrm>
            <a:custGeom>
              <a:rect b="b" l="l" r="r" t="t"/>
              <a:pathLst>
                <a:path extrusionOk="0" h="2021" w="2728">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4" name="Google Shape;274;p3"/>
            <p:cNvSpPr/>
            <p:nvPr/>
          </p:nvSpPr>
          <p:spPr>
            <a:xfrm>
              <a:off x="5645176" y="4466940"/>
              <a:ext cx="120547" cy="103794"/>
            </a:xfrm>
            <a:custGeom>
              <a:rect b="b" l="l" r="r" t="t"/>
              <a:pathLst>
                <a:path extrusionOk="0" h="2088" w="2425">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5" name="Google Shape;275;p3"/>
            <p:cNvSpPr/>
            <p:nvPr/>
          </p:nvSpPr>
          <p:spPr>
            <a:xfrm>
              <a:off x="5866087" y="4324670"/>
              <a:ext cx="122187" cy="93753"/>
            </a:xfrm>
            <a:custGeom>
              <a:rect b="b" l="l" r="r" t="t"/>
              <a:pathLst>
                <a:path extrusionOk="0" h="1886" w="2458">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276" name="Google Shape;276;p3"/>
          <p:cNvGrpSpPr/>
          <p:nvPr/>
        </p:nvGrpSpPr>
        <p:grpSpPr>
          <a:xfrm>
            <a:off x="8181406" y="1685317"/>
            <a:ext cx="962386" cy="1290422"/>
            <a:chOff x="5892831" y="1685317"/>
            <a:chExt cx="962386" cy="1290422"/>
          </a:xfrm>
        </p:grpSpPr>
        <p:sp>
          <p:nvSpPr>
            <p:cNvPr id="277" name="Google Shape;277;p3"/>
            <p:cNvSpPr/>
            <p:nvPr/>
          </p:nvSpPr>
          <p:spPr>
            <a:xfrm>
              <a:off x="6453510" y="2518805"/>
              <a:ext cx="227672" cy="334797"/>
            </a:xfrm>
            <a:custGeom>
              <a:rect b="b" l="l" r="r" t="t"/>
              <a:pathLst>
                <a:path extrusionOk="0" h="6735" w="4580">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8" name="Google Shape;278;p3"/>
            <p:cNvSpPr/>
            <p:nvPr/>
          </p:nvSpPr>
          <p:spPr>
            <a:xfrm>
              <a:off x="6123833" y="2363163"/>
              <a:ext cx="138939" cy="435161"/>
            </a:xfrm>
            <a:custGeom>
              <a:rect b="b" l="l" r="r" t="t"/>
              <a:pathLst>
                <a:path extrusionOk="0" h="8754" w="2795">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9" name="Google Shape;279;p3"/>
            <p:cNvSpPr/>
            <p:nvPr/>
          </p:nvSpPr>
          <p:spPr>
            <a:xfrm>
              <a:off x="6354786" y="2451845"/>
              <a:ext cx="313024" cy="395045"/>
            </a:xfrm>
            <a:custGeom>
              <a:rect b="b" l="l" r="r" t="t"/>
              <a:pathLst>
                <a:path extrusionOk="0" h="7947" w="6297">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0" name="Google Shape;280;p3"/>
            <p:cNvSpPr/>
            <p:nvPr/>
          </p:nvSpPr>
          <p:spPr>
            <a:xfrm>
              <a:off x="5892831" y="1685317"/>
              <a:ext cx="962386" cy="1166594"/>
            </a:xfrm>
            <a:custGeom>
              <a:rect b="b" l="l" r="r" t="t"/>
              <a:pathLst>
                <a:path extrusionOk="0" h="23468" w="19360">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1" name="Google Shape;281;p3"/>
            <p:cNvSpPr/>
            <p:nvPr/>
          </p:nvSpPr>
          <p:spPr>
            <a:xfrm>
              <a:off x="5968142" y="2078623"/>
              <a:ext cx="50" cy="50"/>
            </a:xfrm>
            <a:custGeom>
              <a:rect b="b" l="l" r="r" t="t"/>
              <a:pathLst>
                <a:path extrusionOk="0" h="1" w="1">
                  <a:moveTo>
                    <a:pt x="1" y="1"/>
                  </a:moveTo>
                  <a:lnTo>
                    <a:pt x="1" y="1"/>
                  </a:lnTo>
                  <a:lnTo>
                    <a:pt x="1" y="1"/>
                  </a:lnTo>
                  <a:lnTo>
                    <a:pt x="1" y="1"/>
                  </a:lnTo>
                  <a:lnTo>
                    <a:pt x="1" y="1"/>
                  </a:lnTo>
                  <a:lnTo>
                    <a:pt x="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2" name="Google Shape;282;p3"/>
            <p:cNvSpPr/>
            <p:nvPr/>
          </p:nvSpPr>
          <p:spPr>
            <a:xfrm>
              <a:off x="6460221" y="2456866"/>
              <a:ext cx="394996" cy="518873"/>
            </a:xfrm>
            <a:custGeom>
              <a:rect b="b" l="l" r="r" t="t"/>
              <a:pathLst>
                <a:path extrusionOk="0" h="10438" w="7946">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283" name="Google Shape;283;p3"/>
          <p:cNvGrpSpPr/>
          <p:nvPr/>
        </p:nvGrpSpPr>
        <p:grpSpPr>
          <a:xfrm>
            <a:off x="155601" y="102054"/>
            <a:ext cx="1395857" cy="1191698"/>
            <a:chOff x="155601" y="102054"/>
            <a:chExt cx="1395857" cy="1191698"/>
          </a:xfrm>
        </p:grpSpPr>
        <p:sp>
          <p:nvSpPr>
            <p:cNvPr id="284" name="Google Shape;284;p3"/>
            <p:cNvSpPr/>
            <p:nvPr/>
          </p:nvSpPr>
          <p:spPr>
            <a:xfrm>
              <a:off x="155601" y="768168"/>
              <a:ext cx="1151532" cy="525584"/>
            </a:xfrm>
            <a:custGeom>
              <a:rect b="b" l="l" r="r" t="t"/>
              <a:pathLst>
                <a:path extrusionOk="0" h="10573" w="23165">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5" name="Google Shape;285;p3"/>
            <p:cNvSpPr/>
            <p:nvPr/>
          </p:nvSpPr>
          <p:spPr>
            <a:xfrm>
              <a:off x="528824" y="133868"/>
              <a:ext cx="425170" cy="400066"/>
            </a:xfrm>
            <a:custGeom>
              <a:rect b="b" l="l" r="r" t="t"/>
              <a:pathLst>
                <a:path extrusionOk="0" h="8048" w="8553">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6" name="Google Shape;286;p3"/>
            <p:cNvSpPr/>
            <p:nvPr/>
          </p:nvSpPr>
          <p:spPr>
            <a:xfrm>
              <a:off x="498700" y="102054"/>
              <a:ext cx="1052758" cy="994200"/>
            </a:xfrm>
            <a:custGeom>
              <a:rect b="b" l="l" r="r" t="t"/>
              <a:pathLst>
                <a:path extrusionOk="0" h="20000" w="21178">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287" name="Google Shape;287;p3"/>
          <p:cNvGrpSpPr/>
          <p:nvPr/>
        </p:nvGrpSpPr>
        <p:grpSpPr>
          <a:xfrm>
            <a:off x="-41" y="2235955"/>
            <a:ext cx="855310" cy="1044407"/>
            <a:chOff x="-41" y="2235955"/>
            <a:chExt cx="855310" cy="1044407"/>
          </a:xfrm>
        </p:grpSpPr>
        <p:sp>
          <p:nvSpPr>
            <p:cNvPr id="288" name="Google Shape;288;p3"/>
            <p:cNvSpPr/>
            <p:nvPr/>
          </p:nvSpPr>
          <p:spPr>
            <a:xfrm>
              <a:off x="23422" y="2476949"/>
              <a:ext cx="569080" cy="579122"/>
            </a:xfrm>
            <a:custGeom>
              <a:rect b="b" l="l" r="r" t="t"/>
              <a:pathLst>
                <a:path extrusionOk="0" h="11650" w="11448">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9" name="Google Shape;289;p3"/>
            <p:cNvSpPr/>
            <p:nvPr/>
          </p:nvSpPr>
          <p:spPr>
            <a:xfrm>
              <a:off x="-41" y="2235955"/>
              <a:ext cx="855310" cy="1044407"/>
            </a:xfrm>
            <a:custGeom>
              <a:rect b="b" l="l" r="r" t="t"/>
              <a:pathLst>
                <a:path extrusionOk="0" h="21010" w="17206">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0" name="Google Shape;290;p3"/>
            <p:cNvSpPr/>
            <p:nvPr/>
          </p:nvSpPr>
          <p:spPr>
            <a:xfrm>
              <a:off x="-41" y="2426742"/>
              <a:ext cx="805103" cy="684556"/>
            </a:xfrm>
            <a:custGeom>
              <a:rect b="b" l="l" r="r" t="t"/>
              <a:pathLst>
                <a:path extrusionOk="0" h="13771" w="16196">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291" name="Google Shape;291;p3"/>
          <p:cNvGrpSpPr/>
          <p:nvPr/>
        </p:nvGrpSpPr>
        <p:grpSpPr>
          <a:xfrm>
            <a:off x="4899221" y="56867"/>
            <a:ext cx="1032676" cy="866992"/>
            <a:chOff x="3554771" y="56867"/>
            <a:chExt cx="1032676" cy="866992"/>
          </a:xfrm>
        </p:grpSpPr>
        <p:sp>
          <p:nvSpPr>
            <p:cNvPr id="292" name="Google Shape;292;p3"/>
            <p:cNvSpPr/>
            <p:nvPr/>
          </p:nvSpPr>
          <p:spPr>
            <a:xfrm>
              <a:off x="4348093" y="788251"/>
              <a:ext cx="13422" cy="28534"/>
            </a:xfrm>
            <a:custGeom>
              <a:rect b="b" l="l" r="r" t="t"/>
              <a:pathLst>
                <a:path extrusionOk="0" h="574" w="270">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3" name="Google Shape;293;p3"/>
            <p:cNvSpPr/>
            <p:nvPr/>
          </p:nvSpPr>
          <p:spPr>
            <a:xfrm>
              <a:off x="4331341" y="830106"/>
              <a:ext cx="16802" cy="33505"/>
            </a:xfrm>
            <a:custGeom>
              <a:rect b="b" l="l" r="r" t="t"/>
              <a:pathLst>
                <a:path extrusionOk="0" h="674" w="338">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4" name="Google Shape;294;p3"/>
            <p:cNvSpPr/>
            <p:nvPr/>
          </p:nvSpPr>
          <p:spPr>
            <a:xfrm>
              <a:off x="4363155" y="741374"/>
              <a:ext cx="15112" cy="26843"/>
            </a:xfrm>
            <a:custGeom>
              <a:rect b="b" l="l" r="r" t="t"/>
              <a:pathLst>
                <a:path extrusionOk="0" h="540" w="304">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5" name="Google Shape;295;p3"/>
            <p:cNvSpPr/>
            <p:nvPr/>
          </p:nvSpPr>
          <p:spPr>
            <a:xfrm>
              <a:off x="4376527" y="699568"/>
              <a:ext cx="16802" cy="26794"/>
            </a:xfrm>
            <a:custGeom>
              <a:rect b="b" l="l" r="r" t="t"/>
              <a:pathLst>
                <a:path extrusionOk="0" h="539" w="338">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6" name="Google Shape;296;p3"/>
            <p:cNvSpPr/>
            <p:nvPr/>
          </p:nvSpPr>
          <p:spPr>
            <a:xfrm>
              <a:off x="4394920" y="662733"/>
              <a:ext cx="15112" cy="23463"/>
            </a:xfrm>
            <a:custGeom>
              <a:rect b="b" l="l" r="r" t="t"/>
              <a:pathLst>
                <a:path extrusionOk="0" h="472" w="304">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7" name="Google Shape;297;p3"/>
            <p:cNvSpPr/>
            <p:nvPr/>
          </p:nvSpPr>
          <p:spPr>
            <a:xfrm>
              <a:off x="3626751" y="592443"/>
              <a:ext cx="11781" cy="28484"/>
            </a:xfrm>
            <a:custGeom>
              <a:rect b="b" l="l" r="r" t="t"/>
              <a:pathLst>
                <a:path extrusionOk="0" h="573" w="237">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8" name="Google Shape;298;p3"/>
            <p:cNvSpPr/>
            <p:nvPr/>
          </p:nvSpPr>
          <p:spPr>
            <a:xfrm>
              <a:off x="3645144" y="537215"/>
              <a:ext cx="16802" cy="33505"/>
            </a:xfrm>
            <a:custGeom>
              <a:rect b="b" l="l" r="r" t="t"/>
              <a:pathLst>
                <a:path extrusionOk="0" h="674" w="338">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9" name="Google Shape;299;p3"/>
            <p:cNvSpPr/>
            <p:nvPr/>
          </p:nvSpPr>
          <p:spPr>
            <a:xfrm>
              <a:off x="3554771" y="56867"/>
              <a:ext cx="1032676" cy="866992"/>
            </a:xfrm>
            <a:custGeom>
              <a:rect b="b" l="l" r="r" t="t"/>
              <a:pathLst>
                <a:path extrusionOk="0" h="17441" w="20774">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0" name="Google Shape;300;p3"/>
            <p:cNvSpPr/>
            <p:nvPr/>
          </p:nvSpPr>
          <p:spPr>
            <a:xfrm>
              <a:off x="3661896" y="492029"/>
              <a:ext cx="15112" cy="26843"/>
            </a:xfrm>
            <a:custGeom>
              <a:rect b="b" l="l" r="r" t="t"/>
              <a:pathLst>
                <a:path extrusionOk="0" h="540" w="304">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1" name="Google Shape;301;p3"/>
            <p:cNvSpPr/>
            <p:nvPr/>
          </p:nvSpPr>
          <p:spPr>
            <a:xfrm>
              <a:off x="3606668" y="635939"/>
              <a:ext cx="16802" cy="26843"/>
            </a:xfrm>
            <a:custGeom>
              <a:rect b="b" l="l" r="r" t="t"/>
              <a:pathLst>
                <a:path extrusionOk="0" h="540" w="338">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2" name="Google Shape;302;p3"/>
            <p:cNvSpPr/>
            <p:nvPr/>
          </p:nvSpPr>
          <p:spPr>
            <a:xfrm>
              <a:off x="3799145" y="306262"/>
              <a:ext cx="36835" cy="15112"/>
            </a:xfrm>
            <a:custGeom>
              <a:rect b="b" l="l" r="r" t="t"/>
              <a:pathLst>
                <a:path extrusionOk="0" h="304" w="741">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3" name="Google Shape;303;p3"/>
            <p:cNvSpPr/>
            <p:nvPr/>
          </p:nvSpPr>
          <p:spPr>
            <a:xfrm>
              <a:off x="3857704" y="322965"/>
              <a:ext cx="41906" cy="15112"/>
            </a:xfrm>
            <a:custGeom>
              <a:rect b="b" l="l" r="r" t="t"/>
              <a:pathLst>
                <a:path extrusionOk="0" h="304" w="843">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4" name="Google Shape;304;p3"/>
            <p:cNvSpPr/>
            <p:nvPr/>
          </p:nvSpPr>
          <p:spPr>
            <a:xfrm>
              <a:off x="3683669" y="399966"/>
              <a:ext cx="18442" cy="28534"/>
            </a:xfrm>
            <a:custGeom>
              <a:rect b="b" l="l" r="r" t="t"/>
              <a:pathLst>
                <a:path extrusionOk="0" h="574" w="371">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5" name="Google Shape;305;p3"/>
            <p:cNvSpPr/>
            <p:nvPr/>
          </p:nvSpPr>
          <p:spPr>
            <a:xfrm>
              <a:off x="3676958" y="446842"/>
              <a:ext cx="11781" cy="30174"/>
            </a:xfrm>
            <a:custGeom>
              <a:rect b="b" l="l" r="r" t="t"/>
              <a:pathLst>
                <a:path extrusionOk="0" h="607" w="237">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6" name="Google Shape;306;p3"/>
            <p:cNvSpPr/>
            <p:nvPr/>
          </p:nvSpPr>
          <p:spPr>
            <a:xfrm>
              <a:off x="3697041" y="354779"/>
              <a:ext cx="16802" cy="31864"/>
            </a:xfrm>
            <a:custGeom>
              <a:rect b="b" l="l" r="r" t="t"/>
              <a:pathLst>
                <a:path extrusionOk="0" h="641" w="338">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7" name="Google Shape;307;p3"/>
            <p:cNvSpPr/>
            <p:nvPr/>
          </p:nvSpPr>
          <p:spPr>
            <a:xfrm>
              <a:off x="3752269" y="294531"/>
              <a:ext cx="33505" cy="13422"/>
            </a:xfrm>
            <a:custGeom>
              <a:rect b="b" l="l" r="r" t="t"/>
              <a:pathLst>
                <a:path extrusionOk="0" h="270" w="674">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8" name="Google Shape;308;p3"/>
            <p:cNvSpPr/>
            <p:nvPr/>
          </p:nvSpPr>
          <p:spPr>
            <a:xfrm>
              <a:off x="4423403" y="572360"/>
              <a:ext cx="11781" cy="28484"/>
            </a:xfrm>
            <a:custGeom>
              <a:rect b="b" l="l" r="r" t="t"/>
              <a:pathLst>
                <a:path extrusionOk="0" h="573" w="237">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9" name="Google Shape;309;p3"/>
            <p:cNvSpPr/>
            <p:nvPr/>
          </p:nvSpPr>
          <p:spPr>
            <a:xfrm>
              <a:off x="4455218" y="451863"/>
              <a:ext cx="13422" cy="30174"/>
            </a:xfrm>
            <a:custGeom>
              <a:rect b="b" l="l" r="r" t="t"/>
              <a:pathLst>
                <a:path extrusionOk="0" h="607" w="270">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0" name="Google Shape;310;p3"/>
            <p:cNvSpPr/>
            <p:nvPr/>
          </p:nvSpPr>
          <p:spPr>
            <a:xfrm>
              <a:off x="4470280" y="411697"/>
              <a:ext cx="16752" cy="23463"/>
            </a:xfrm>
            <a:custGeom>
              <a:rect b="b" l="l" r="r" t="t"/>
              <a:pathLst>
                <a:path extrusionOk="0" h="472" w="337">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1" name="Google Shape;311;p3"/>
            <p:cNvSpPr/>
            <p:nvPr/>
          </p:nvSpPr>
          <p:spPr>
            <a:xfrm>
              <a:off x="4425094" y="488698"/>
              <a:ext cx="33505" cy="10091"/>
            </a:xfrm>
            <a:custGeom>
              <a:rect b="b" l="l" r="r" t="t"/>
              <a:pathLst>
                <a:path extrusionOk="0" h="203" w="674">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2" name="Google Shape;312;p3"/>
            <p:cNvSpPr/>
            <p:nvPr/>
          </p:nvSpPr>
          <p:spPr>
            <a:xfrm>
              <a:off x="4344713" y="458574"/>
              <a:ext cx="23513" cy="13422"/>
            </a:xfrm>
            <a:custGeom>
              <a:rect b="b" l="l" r="r" t="t"/>
              <a:pathLst>
                <a:path extrusionOk="0" h="270" w="473">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3" name="Google Shape;313;p3"/>
            <p:cNvSpPr/>
            <p:nvPr/>
          </p:nvSpPr>
          <p:spPr>
            <a:xfrm>
              <a:off x="4381548" y="471946"/>
              <a:ext cx="30174" cy="10091"/>
            </a:xfrm>
            <a:custGeom>
              <a:rect b="b" l="l" r="r" t="t"/>
              <a:pathLst>
                <a:path extrusionOk="0" h="203" w="607">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4" name="Google Shape;314;p3"/>
            <p:cNvSpPr/>
            <p:nvPr/>
          </p:nvSpPr>
          <p:spPr>
            <a:xfrm>
              <a:off x="4486983" y="333006"/>
              <a:ext cx="13471" cy="25153"/>
            </a:xfrm>
            <a:custGeom>
              <a:rect b="b" l="l" r="r" t="t"/>
              <a:pathLst>
                <a:path extrusionOk="0" h="506" w="271">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5" name="Google Shape;315;p3"/>
            <p:cNvSpPr/>
            <p:nvPr/>
          </p:nvSpPr>
          <p:spPr>
            <a:xfrm>
              <a:off x="4408341" y="615856"/>
              <a:ext cx="15112" cy="28534"/>
            </a:xfrm>
            <a:custGeom>
              <a:rect b="b" l="l" r="r" t="t"/>
              <a:pathLst>
                <a:path extrusionOk="0" h="574" w="304">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6" name="Google Shape;316;p3"/>
            <p:cNvSpPr/>
            <p:nvPr/>
          </p:nvSpPr>
          <p:spPr>
            <a:xfrm>
              <a:off x="4294505" y="445152"/>
              <a:ext cx="31864" cy="10091"/>
            </a:xfrm>
            <a:custGeom>
              <a:rect b="b" l="l" r="r" t="t"/>
              <a:pathLst>
                <a:path extrusionOk="0" h="203" w="641">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7" name="Google Shape;317;p3"/>
            <p:cNvSpPr/>
            <p:nvPr/>
          </p:nvSpPr>
          <p:spPr>
            <a:xfrm>
              <a:off x="4478631" y="366511"/>
              <a:ext cx="16802" cy="30174"/>
            </a:xfrm>
            <a:custGeom>
              <a:rect b="b" l="l" r="r" t="t"/>
              <a:pathLst>
                <a:path extrusionOk="0" h="607" w="338">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8" name="Google Shape;318;p3"/>
            <p:cNvSpPr/>
            <p:nvPr/>
          </p:nvSpPr>
          <p:spPr>
            <a:xfrm>
              <a:off x="3958118" y="348068"/>
              <a:ext cx="28484" cy="10091"/>
            </a:xfrm>
            <a:custGeom>
              <a:rect b="b" l="l" r="r" t="t"/>
              <a:pathLst>
                <a:path extrusionOk="0" h="203" w="573">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9" name="Google Shape;319;p3"/>
            <p:cNvSpPr/>
            <p:nvPr/>
          </p:nvSpPr>
          <p:spPr>
            <a:xfrm>
              <a:off x="3747248" y="240993"/>
              <a:ext cx="8401" cy="28484"/>
            </a:xfrm>
            <a:custGeom>
              <a:rect b="b" l="l" r="r" t="t"/>
              <a:pathLst>
                <a:path extrusionOk="0" h="573" w="169">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0" name="Google Shape;320;p3"/>
            <p:cNvSpPr/>
            <p:nvPr/>
          </p:nvSpPr>
          <p:spPr>
            <a:xfrm>
              <a:off x="3912931" y="333006"/>
              <a:ext cx="31864" cy="18492"/>
            </a:xfrm>
            <a:custGeom>
              <a:rect b="b" l="l" r="r" t="t"/>
              <a:pathLst>
                <a:path extrusionOk="0" h="372" w="641">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1" name="Google Shape;321;p3"/>
            <p:cNvSpPr/>
            <p:nvPr/>
          </p:nvSpPr>
          <p:spPr>
            <a:xfrm>
              <a:off x="3753959" y="184075"/>
              <a:ext cx="16752" cy="45236"/>
            </a:xfrm>
            <a:custGeom>
              <a:rect b="b" l="l" r="r" t="t"/>
              <a:pathLst>
                <a:path extrusionOk="0" h="910" w="337">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2" name="Google Shape;322;p3"/>
            <p:cNvSpPr/>
            <p:nvPr/>
          </p:nvSpPr>
          <p:spPr>
            <a:xfrm>
              <a:off x="3999974" y="359800"/>
              <a:ext cx="30174" cy="8401"/>
            </a:xfrm>
            <a:custGeom>
              <a:rect b="b" l="l" r="r" t="t"/>
              <a:pathLst>
                <a:path extrusionOk="0" h="169" w="607">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3" name="Google Shape;323;p3"/>
            <p:cNvSpPr/>
            <p:nvPr/>
          </p:nvSpPr>
          <p:spPr>
            <a:xfrm>
              <a:off x="3770661" y="125517"/>
              <a:ext cx="20133" cy="35195"/>
            </a:xfrm>
            <a:custGeom>
              <a:rect b="b" l="l" r="r" t="t"/>
              <a:pathLst>
                <a:path extrusionOk="0" h="708" w="405">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4" name="Google Shape;324;p3"/>
            <p:cNvSpPr/>
            <p:nvPr/>
          </p:nvSpPr>
          <p:spPr>
            <a:xfrm>
              <a:off x="4043470" y="371532"/>
              <a:ext cx="41906" cy="16752"/>
            </a:xfrm>
            <a:custGeom>
              <a:rect b="b" l="l" r="r" t="t"/>
              <a:pathLst>
                <a:path extrusionOk="0" h="337" w="843">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5" name="Google Shape;325;p3"/>
            <p:cNvSpPr/>
            <p:nvPr/>
          </p:nvSpPr>
          <p:spPr>
            <a:xfrm>
              <a:off x="4190761" y="413387"/>
              <a:ext cx="30174" cy="13422"/>
            </a:xfrm>
            <a:custGeom>
              <a:rect b="b" l="l" r="r" t="t"/>
              <a:pathLst>
                <a:path extrusionOk="0" h="270" w="607">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6" name="Google Shape;326;p3"/>
            <p:cNvSpPr/>
            <p:nvPr/>
          </p:nvSpPr>
          <p:spPr>
            <a:xfrm>
              <a:off x="4230926" y="426759"/>
              <a:ext cx="43546" cy="13422"/>
            </a:xfrm>
            <a:custGeom>
              <a:rect b="b" l="l" r="r" t="t"/>
              <a:pathLst>
                <a:path extrusionOk="0" h="270" w="876">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7" name="Google Shape;327;p3"/>
            <p:cNvSpPr/>
            <p:nvPr/>
          </p:nvSpPr>
          <p:spPr>
            <a:xfrm>
              <a:off x="4143884" y="398276"/>
              <a:ext cx="35195" cy="13471"/>
            </a:xfrm>
            <a:custGeom>
              <a:rect b="b" l="l" r="r" t="t"/>
              <a:pathLst>
                <a:path extrusionOk="0" h="271" w="708">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8" name="Google Shape;328;p3"/>
            <p:cNvSpPr/>
            <p:nvPr/>
          </p:nvSpPr>
          <p:spPr>
            <a:xfrm>
              <a:off x="4097057" y="383213"/>
              <a:ext cx="36835" cy="13471"/>
            </a:xfrm>
            <a:custGeom>
              <a:rect b="b" l="l" r="r" t="t"/>
              <a:pathLst>
                <a:path extrusionOk="0" h="271" w="741">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329" name="Google Shape;329;p3"/>
          <p:cNvGrpSpPr/>
          <p:nvPr/>
        </p:nvGrpSpPr>
        <p:grpSpPr>
          <a:xfrm>
            <a:off x="2245156" y="3236816"/>
            <a:ext cx="3792525" cy="1904639"/>
            <a:chOff x="1112916" y="3236816"/>
            <a:chExt cx="3792525" cy="1904639"/>
          </a:xfrm>
        </p:grpSpPr>
        <p:sp>
          <p:nvSpPr>
            <p:cNvPr id="330" name="Google Shape;330;p3"/>
            <p:cNvSpPr/>
            <p:nvPr/>
          </p:nvSpPr>
          <p:spPr>
            <a:xfrm>
              <a:off x="2108757" y="3363974"/>
              <a:ext cx="2639352" cy="629329"/>
            </a:xfrm>
            <a:custGeom>
              <a:rect b="b" l="l" r="r" t="t"/>
              <a:pathLst>
                <a:path extrusionOk="0" h="12660" w="53095">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1" name="Google Shape;331;p3"/>
            <p:cNvSpPr/>
            <p:nvPr/>
          </p:nvSpPr>
          <p:spPr>
            <a:xfrm>
              <a:off x="3417522" y="3312127"/>
              <a:ext cx="30174" cy="30174"/>
            </a:xfrm>
            <a:custGeom>
              <a:rect b="b" l="l" r="r" t="t"/>
              <a:pathLst>
                <a:path extrusionOk="0" h="607" w="607">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2" name="Google Shape;332;p3"/>
            <p:cNvSpPr/>
            <p:nvPr/>
          </p:nvSpPr>
          <p:spPr>
            <a:xfrm>
              <a:off x="2599146" y="4053551"/>
              <a:ext cx="1665285" cy="15112"/>
            </a:xfrm>
            <a:custGeom>
              <a:rect b="b" l="l" r="r" t="t"/>
              <a:pathLst>
                <a:path extrusionOk="0" h="304" w="33500">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3" name="Google Shape;333;p3"/>
            <p:cNvSpPr/>
            <p:nvPr/>
          </p:nvSpPr>
          <p:spPr>
            <a:xfrm>
              <a:off x="3020885" y="5056053"/>
              <a:ext cx="856951" cy="85402"/>
            </a:xfrm>
            <a:custGeom>
              <a:rect b="b" l="l" r="r" t="t"/>
              <a:pathLst>
                <a:path extrusionOk="0" h="1718" w="17239">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4" name="Google Shape;334;p3"/>
            <p:cNvSpPr/>
            <p:nvPr/>
          </p:nvSpPr>
          <p:spPr>
            <a:xfrm>
              <a:off x="1456015" y="4207503"/>
              <a:ext cx="649461" cy="933951"/>
            </a:xfrm>
            <a:custGeom>
              <a:rect b="b" l="l" r="r" t="t"/>
              <a:pathLst>
                <a:path extrusionOk="0" h="18788" w="13065">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5" name="Google Shape;335;p3"/>
            <p:cNvSpPr/>
            <p:nvPr/>
          </p:nvSpPr>
          <p:spPr>
            <a:xfrm>
              <a:off x="1979908" y="3236816"/>
              <a:ext cx="2925533" cy="30174"/>
            </a:xfrm>
            <a:custGeom>
              <a:rect b="b" l="l" r="r" t="t"/>
              <a:pathLst>
                <a:path extrusionOk="0" h="607" w="58852">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6" name="Google Shape;336;p3"/>
            <p:cNvSpPr/>
            <p:nvPr/>
          </p:nvSpPr>
          <p:spPr>
            <a:xfrm>
              <a:off x="1410828" y="5004156"/>
              <a:ext cx="257796" cy="137299"/>
            </a:xfrm>
            <a:custGeom>
              <a:rect b="b" l="l" r="r" t="t"/>
              <a:pathLst>
                <a:path extrusionOk="0" h="2762" w="5186">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7" name="Google Shape;337;p3"/>
            <p:cNvSpPr/>
            <p:nvPr/>
          </p:nvSpPr>
          <p:spPr>
            <a:xfrm>
              <a:off x="3536378" y="4478621"/>
              <a:ext cx="41856" cy="35195"/>
            </a:xfrm>
            <a:custGeom>
              <a:rect b="b" l="l" r="r" t="t"/>
              <a:pathLst>
                <a:path extrusionOk="0" h="708" w="842">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8" name="Google Shape;338;p3"/>
            <p:cNvSpPr/>
            <p:nvPr/>
          </p:nvSpPr>
          <p:spPr>
            <a:xfrm>
              <a:off x="3492832" y="4430105"/>
              <a:ext cx="127258" cy="122237"/>
            </a:xfrm>
            <a:custGeom>
              <a:rect b="b" l="l" r="r" t="t"/>
              <a:pathLst>
                <a:path extrusionOk="0" h="2459" w="256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9" name="Google Shape;339;p3"/>
            <p:cNvSpPr/>
            <p:nvPr/>
          </p:nvSpPr>
          <p:spPr>
            <a:xfrm>
              <a:off x="3559792" y="4292855"/>
              <a:ext cx="15112" cy="120547"/>
            </a:xfrm>
            <a:custGeom>
              <a:rect b="b" l="l" r="r" t="t"/>
              <a:pathLst>
                <a:path extrusionOk="0" h="2425" w="304">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0" name="Google Shape;340;p3"/>
            <p:cNvSpPr/>
            <p:nvPr/>
          </p:nvSpPr>
          <p:spPr>
            <a:xfrm>
              <a:off x="3499543" y="4756451"/>
              <a:ext cx="38525" cy="33505"/>
            </a:xfrm>
            <a:custGeom>
              <a:rect b="b" l="l" r="r" t="t"/>
              <a:pathLst>
                <a:path extrusionOk="0" h="674" w="775">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1" name="Google Shape;341;p3"/>
            <p:cNvSpPr/>
            <p:nvPr/>
          </p:nvSpPr>
          <p:spPr>
            <a:xfrm>
              <a:off x="3452667" y="4711264"/>
              <a:ext cx="127258" cy="122237"/>
            </a:xfrm>
            <a:custGeom>
              <a:rect b="b" l="l" r="r" t="t"/>
              <a:pathLst>
                <a:path extrusionOk="0" h="2459" w="256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2" name="Google Shape;342;p3"/>
            <p:cNvSpPr/>
            <p:nvPr/>
          </p:nvSpPr>
          <p:spPr>
            <a:xfrm>
              <a:off x="3566502" y="4614181"/>
              <a:ext cx="28484" cy="40215"/>
            </a:xfrm>
            <a:custGeom>
              <a:rect b="b" l="l" r="r" t="t"/>
              <a:pathLst>
                <a:path extrusionOk="0" h="809" w="573">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3" name="Google Shape;343;p3"/>
            <p:cNvSpPr/>
            <p:nvPr/>
          </p:nvSpPr>
          <p:spPr>
            <a:xfrm>
              <a:off x="3345591" y="4574015"/>
              <a:ext cx="15112" cy="120547"/>
            </a:xfrm>
            <a:custGeom>
              <a:rect b="b" l="l" r="r" t="t"/>
              <a:pathLst>
                <a:path extrusionOk="0" h="2425" w="304">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4" name="Google Shape;344;p3"/>
            <p:cNvSpPr/>
            <p:nvPr/>
          </p:nvSpPr>
          <p:spPr>
            <a:xfrm>
              <a:off x="3350612" y="4426774"/>
              <a:ext cx="125567" cy="135609"/>
            </a:xfrm>
            <a:custGeom>
              <a:rect b="b" l="l" r="r" t="t"/>
              <a:pathLst>
                <a:path extrusionOk="0" h="2728" w="2526">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5" name="Google Shape;345;p3"/>
            <p:cNvSpPr/>
            <p:nvPr/>
          </p:nvSpPr>
          <p:spPr>
            <a:xfrm>
              <a:off x="3375715" y="4568994"/>
              <a:ext cx="128898" cy="123927"/>
            </a:xfrm>
            <a:custGeom>
              <a:rect b="b" l="l" r="r" t="t"/>
              <a:pathLst>
                <a:path extrusionOk="0" h="2493" w="2593">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6" name="Google Shape;346;p3"/>
            <p:cNvSpPr/>
            <p:nvPr/>
          </p:nvSpPr>
          <p:spPr>
            <a:xfrm>
              <a:off x="3429253" y="4620892"/>
              <a:ext cx="40215" cy="38525"/>
            </a:xfrm>
            <a:custGeom>
              <a:rect b="b" l="l" r="r" t="t"/>
              <a:pathLst>
                <a:path extrusionOk="0" h="775" w="809">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7" name="Google Shape;347;p3"/>
            <p:cNvSpPr/>
            <p:nvPr/>
          </p:nvSpPr>
          <p:spPr>
            <a:xfrm>
              <a:off x="3278632" y="4614181"/>
              <a:ext cx="50257" cy="48616"/>
            </a:xfrm>
            <a:custGeom>
              <a:rect b="b" l="l" r="r" t="t"/>
              <a:pathLst>
                <a:path extrusionOk="0" h="978" w="1011">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8" name="Google Shape;348;p3"/>
            <p:cNvSpPr/>
            <p:nvPr/>
          </p:nvSpPr>
          <p:spPr>
            <a:xfrm>
              <a:off x="3415881" y="4287835"/>
              <a:ext cx="128898" cy="123877"/>
            </a:xfrm>
            <a:custGeom>
              <a:rect b="b" l="l" r="r" t="t"/>
              <a:pathLst>
                <a:path extrusionOk="0" h="2492" w="2593">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9" name="Google Shape;349;p3"/>
            <p:cNvSpPr/>
            <p:nvPr/>
          </p:nvSpPr>
          <p:spPr>
            <a:xfrm>
              <a:off x="3467729" y="4358124"/>
              <a:ext cx="23513" cy="36885"/>
            </a:xfrm>
            <a:custGeom>
              <a:rect b="b" l="l" r="r" t="t"/>
              <a:pathLst>
                <a:path extrusionOk="0" h="742" w="473">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0" name="Google Shape;350;p3"/>
            <p:cNvSpPr/>
            <p:nvPr/>
          </p:nvSpPr>
          <p:spPr>
            <a:xfrm>
              <a:off x="3402459" y="4476981"/>
              <a:ext cx="31864" cy="36835"/>
            </a:xfrm>
            <a:custGeom>
              <a:rect b="b" l="l" r="r" t="t"/>
              <a:pathLst>
                <a:path extrusionOk="0" h="741" w="641">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1" name="Google Shape;351;p3"/>
            <p:cNvSpPr/>
            <p:nvPr/>
          </p:nvSpPr>
          <p:spPr>
            <a:xfrm>
              <a:off x="3325508" y="4358124"/>
              <a:ext cx="28484" cy="36885"/>
            </a:xfrm>
            <a:custGeom>
              <a:rect b="b" l="l" r="r" t="t"/>
              <a:pathLst>
                <a:path extrusionOk="0" h="742" w="573">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2" name="Google Shape;352;p3"/>
            <p:cNvSpPr/>
            <p:nvPr/>
          </p:nvSpPr>
          <p:spPr>
            <a:xfrm>
              <a:off x="3307066" y="4195772"/>
              <a:ext cx="135609" cy="83761"/>
            </a:xfrm>
            <a:custGeom>
              <a:rect b="b" l="l" r="r" t="t"/>
              <a:pathLst>
                <a:path extrusionOk="0" h="1685" w="2728">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3" name="Google Shape;353;p3"/>
            <p:cNvSpPr/>
            <p:nvPr/>
          </p:nvSpPr>
          <p:spPr>
            <a:xfrm>
              <a:off x="3521316" y="4570684"/>
              <a:ext cx="125567" cy="122237"/>
            </a:xfrm>
            <a:custGeom>
              <a:rect b="b" l="l" r="r" t="t"/>
              <a:pathLst>
                <a:path extrusionOk="0" h="2459" w="2526">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4" name="Google Shape;354;p3"/>
            <p:cNvSpPr/>
            <p:nvPr/>
          </p:nvSpPr>
          <p:spPr>
            <a:xfrm>
              <a:off x="3451026" y="4190751"/>
              <a:ext cx="137249" cy="93803"/>
            </a:xfrm>
            <a:custGeom>
              <a:rect b="b" l="l" r="r" t="t"/>
              <a:pathLst>
                <a:path extrusionOk="0" h="1887" w="2761">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5" name="Google Shape;355;p3"/>
            <p:cNvSpPr/>
            <p:nvPr/>
          </p:nvSpPr>
          <p:spPr>
            <a:xfrm>
              <a:off x="3616710" y="4358124"/>
              <a:ext cx="23463" cy="40215"/>
            </a:xfrm>
            <a:custGeom>
              <a:rect b="b" l="l" r="r" t="t"/>
              <a:pathLst>
                <a:path extrusionOk="0" h="809" w="472">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6" name="Google Shape;356;p3"/>
            <p:cNvSpPr/>
            <p:nvPr/>
          </p:nvSpPr>
          <p:spPr>
            <a:xfrm>
              <a:off x="3686999" y="4476981"/>
              <a:ext cx="11781" cy="35195"/>
            </a:xfrm>
            <a:custGeom>
              <a:rect b="b" l="l" r="r" t="t"/>
              <a:pathLst>
                <a:path extrusionOk="0" h="708" w="237">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7" name="Google Shape;357;p3"/>
            <p:cNvSpPr/>
            <p:nvPr/>
          </p:nvSpPr>
          <p:spPr>
            <a:xfrm>
              <a:off x="3757289" y="4356434"/>
              <a:ext cx="31864" cy="35195"/>
            </a:xfrm>
            <a:custGeom>
              <a:rect b="b" l="l" r="r" t="t"/>
              <a:pathLst>
                <a:path extrusionOk="0" h="708" w="641">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8" name="Google Shape;358;p3"/>
            <p:cNvSpPr/>
            <p:nvPr/>
          </p:nvSpPr>
          <p:spPr>
            <a:xfrm>
              <a:off x="3569833" y="4289525"/>
              <a:ext cx="113886" cy="123877"/>
            </a:xfrm>
            <a:custGeom>
              <a:rect b="b" l="l" r="r" t="t"/>
              <a:pathLst>
                <a:path extrusionOk="0" h="2492" w="2291">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9" name="Google Shape;359;p3"/>
            <p:cNvSpPr/>
            <p:nvPr/>
          </p:nvSpPr>
          <p:spPr>
            <a:xfrm>
              <a:off x="3024216" y="4714595"/>
              <a:ext cx="15112" cy="120596"/>
            </a:xfrm>
            <a:custGeom>
              <a:rect b="b" l="l" r="r" t="t"/>
              <a:pathLst>
                <a:path extrusionOk="0" h="2426" w="304">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0" name="Google Shape;360;p3"/>
            <p:cNvSpPr/>
            <p:nvPr/>
          </p:nvSpPr>
          <p:spPr>
            <a:xfrm>
              <a:off x="3636792" y="4428414"/>
              <a:ext cx="128898" cy="123927"/>
            </a:xfrm>
            <a:custGeom>
              <a:rect b="b" l="l" r="r" t="t"/>
              <a:pathLst>
                <a:path extrusionOk="0" h="2493" w="2593">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1" name="Google Shape;361;p3"/>
            <p:cNvSpPr/>
            <p:nvPr/>
          </p:nvSpPr>
          <p:spPr>
            <a:xfrm>
              <a:off x="3350612" y="4749740"/>
              <a:ext cx="38525" cy="45236"/>
            </a:xfrm>
            <a:custGeom>
              <a:rect b="b" l="l" r="r" t="t"/>
              <a:pathLst>
                <a:path extrusionOk="0" h="910" w="775">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2" name="Google Shape;362;p3"/>
            <p:cNvSpPr/>
            <p:nvPr/>
          </p:nvSpPr>
          <p:spPr>
            <a:xfrm>
              <a:off x="3702062" y="4287835"/>
              <a:ext cx="128898" cy="123877"/>
            </a:xfrm>
            <a:custGeom>
              <a:rect b="b" l="l" r="r" t="t"/>
              <a:pathLst>
                <a:path extrusionOk="0" h="2492" w="2593">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3" name="Google Shape;363;p3"/>
            <p:cNvSpPr/>
            <p:nvPr/>
          </p:nvSpPr>
          <p:spPr>
            <a:xfrm>
              <a:off x="3310446" y="4707934"/>
              <a:ext cx="125567" cy="135609"/>
            </a:xfrm>
            <a:custGeom>
              <a:rect b="b" l="l" r="r" t="t"/>
              <a:pathLst>
                <a:path extrusionOk="0" h="2728" w="2526">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4" name="Google Shape;364;p3"/>
            <p:cNvSpPr/>
            <p:nvPr/>
          </p:nvSpPr>
          <p:spPr>
            <a:xfrm>
              <a:off x="3166486" y="4709574"/>
              <a:ext cx="128948" cy="123927"/>
            </a:xfrm>
            <a:custGeom>
              <a:rect b="b" l="l" r="r" t="t"/>
              <a:pathLst>
                <a:path extrusionOk="0" h="2493" w="2594">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5" name="Google Shape;365;p3"/>
            <p:cNvSpPr/>
            <p:nvPr/>
          </p:nvSpPr>
          <p:spPr>
            <a:xfrm>
              <a:off x="3216693" y="4751430"/>
              <a:ext cx="36885" cy="33505"/>
            </a:xfrm>
            <a:custGeom>
              <a:rect b="b" l="l" r="r" t="t"/>
              <a:pathLst>
                <a:path extrusionOk="0" h="674" w="742">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6" name="Google Shape;366;p3"/>
            <p:cNvSpPr/>
            <p:nvPr/>
          </p:nvSpPr>
          <p:spPr>
            <a:xfrm>
              <a:off x="3745558" y="4851844"/>
              <a:ext cx="138989" cy="16802"/>
            </a:xfrm>
            <a:custGeom>
              <a:rect b="b" l="l" r="r" t="t"/>
              <a:pathLst>
                <a:path extrusionOk="0" h="338" w="2796">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7" name="Google Shape;367;p3"/>
            <p:cNvSpPr/>
            <p:nvPr/>
          </p:nvSpPr>
          <p:spPr>
            <a:xfrm>
              <a:off x="4061912" y="4574015"/>
              <a:ext cx="15112" cy="120547"/>
            </a:xfrm>
            <a:custGeom>
              <a:rect b="b" l="l" r="r" t="t"/>
              <a:pathLst>
                <a:path extrusionOk="0" h="2425" w="304">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8" name="Google Shape;368;p3"/>
            <p:cNvSpPr/>
            <p:nvPr/>
          </p:nvSpPr>
          <p:spPr>
            <a:xfrm>
              <a:off x="3235136" y="4570684"/>
              <a:ext cx="115526" cy="123877"/>
            </a:xfrm>
            <a:custGeom>
              <a:rect b="b" l="l" r="r" t="t"/>
              <a:pathLst>
                <a:path extrusionOk="0" h="2492" w="2324">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9" name="Google Shape;369;p3"/>
            <p:cNvSpPr/>
            <p:nvPr/>
          </p:nvSpPr>
          <p:spPr>
            <a:xfrm>
              <a:off x="3988242" y="4289525"/>
              <a:ext cx="127258" cy="122187"/>
            </a:xfrm>
            <a:custGeom>
              <a:rect b="b" l="l" r="r" t="t"/>
              <a:pathLst>
                <a:path extrusionOk="0" h="2458" w="256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0" name="Google Shape;370;p3"/>
            <p:cNvSpPr/>
            <p:nvPr/>
          </p:nvSpPr>
          <p:spPr>
            <a:xfrm>
              <a:off x="3845972" y="4286144"/>
              <a:ext cx="125567" cy="135659"/>
            </a:xfrm>
            <a:custGeom>
              <a:rect b="b" l="l" r="r" t="t"/>
              <a:pathLst>
                <a:path extrusionOk="0" h="2729" w="2526">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1" name="Google Shape;371;p3"/>
            <p:cNvSpPr/>
            <p:nvPr/>
          </p:nvSpPr>
          <p:spPr>
            <a:xfrm>
              <a:off x="3064382" y="4433435"/>
              <a:ext cx="15112" cy="120547"/>
            </a:xfrm>
            <a:custGeom>
              <a:rect b="b" l="l" r="r" t="t"/>
              <a:pathLst>
                <a:path extrusionOk="0" h="2425" w="304">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2" name="Google Shape;372;p3"/>
            <p:cNvSpPr/>
            <p:nvPr/>
          </p:nvSpPr>
          <p:spPr>
            <a:xfrm>
              <a:off x="3206652" y="4428414"/>
              <a:ext cx="128948" cy="123927"/>
            </a:xfrm>
            <a:custGeom>
              <a:rect b="b" l="l" r="r" t="t"/>
              <a:pathLst>
                <a:path extrusionOk="0" h="2493" w="2594">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3" name="Google Shape;373;p3"/>
            <p:cNvSpPr/>
            <p:nvPr/>
          </p:nvSpPr>
          <p:spPr>
            <a:xfrm>
              <a:off x="3089485" y="4568994"/>
              <a:ext cx="128948" cy="123927"/>
            </a:xfrm>
            <a:custGeom>
              <a:rect b="b" l="l" r="r" t="t"/>
              <a:pathLst>
                <a:path extrusionOk="0" h="2493" w="2594">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4" name="Google Shape;374;p3"/>
            <p:cNvSpPr/>
            <p:nvPr/>
          </p:nvSpPr>
          <p:spPr>
            <a:xfrm>
              <a:off x="3251838" y="4476981"/>
              <a:ext cx="43596" cy="35195"/>
            </a:xfrm>
            <a:custGeom>
              <a:rect b="b" l="l" r="r" t="t"/>
              <a:pathLst>
                <a:path extrusionOk="0" h="708" w="877">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5" name="Google Shape;375;p3"/>
            <p:cNvSpPr/>
            <p:nvPr/>
          </p:nvSpPr>
          <p:spPr>
            <a:xfrm>
              <a:off x="3034257" y="4711264"/>
              <a:ext cx="113886" cy="123927"/>
            </a:xfrm>
            <a:custGeom>
              <a:rect b="b" l="l" r="r" t="t"/>
              <a:pathLst>
                <a:path extrusionOk="0" h="2493" w="2291">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6" name="Google Shape;376;p3"/>
            <p:cNvSpPr/>
            <p:nvPr/>
          </p:nvSpPr>
          <p:spPr>
            <a:xfrm>
              <a:off x="3139692" y="4614181"/>
              <a:ext cx="36885" cy="53637"/>
            </a:xfrm>
            <a:custGeom>
              <a:rect b="b" l="l" r="r" t="t"/>
              <a:pathLst>
                <a:path extrusionOk="0" h="1079" w="742">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7" name="Google Shape;377;p3"/>
            <p:cNvSpPr/>
            <p:nvPr/>
          </p:nvSpPr>
          <p:spPr>
            <a:xfrm>
              <a:off x="3271921" y="4289525"/>
              <a:ext cx="127258" cy="122187"/>
            </a:xfrm>
            <a:custGeom>
              <a:rect b="b" l="l" r="r" t="t"/>
              <a:pathLst>
                <a:path extrusionOk="0" h="2458" w="256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8" name="Google Shape;378;p3"/>
            <p:cNvSpPr/>
            <p:nvPr/>
          </p:nvSpPr>
          <p:spPr>
            <a:xfrm>
              <a:off x="3072783" y="4754761"/>
              <a:ext cx="33505" cy="31864"/>
            </a:xfrm>
            <a:custGeom>
              <a:rect b="b" l="l" r="r" t="t"/>
              <a:pathLst>
                <a:path extrusionOk="0" h="641" w="674">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9" name="Google Shape;379;p3"/>
            <p:cNvSpPr/>
            <p:nvPr/>
          </p:nvSpPr>
          <p:spPr>
            <a:xfrm>
              <a:off x="3074423" y="4430105"/>
              <a:ext cx="113886" cy="123877"/>
            </a:xfrm>
            <a:custGeom>
              <a:rect b="b" l="l" r="r" t="t"/>
              <a:pathLst>
                <a:path extrusionOk="0" h="2492" w="2291">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0" name="Google Shape;380;p3"/>
            <p:cNvSpPr/>
            <p:nvPr/>
          </p:nvSpPr>
          <p:spPr>
            <a:xfrm>
              <a:off x="3116279" y="4475291"/>
              <a:ext cx="28484" cy="43546"/>
            </a:xfrm>
            <a:custGeom>
              <a:rect b="b" l="l" r="r" t="t"/>
              <a:pathLst>
                <a:path extrusionOk="0" h="876" w="573">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1" name="Google Shape;381;p3"/>
            <p:cNvSpPr/>
            <p:nvPr/>
          </p:nvSpPr>
          <p:spPr>
            <a:xfrm>
              <a:off x="3633462" y="4751430"/>
              <a:ext cx="46877" cy="41906"/>
            </a:xfrm>
            <a:custGeom>
              <a:rect b="b" l="l" r="r" t="t"/>
              <a:pathLst>
                <a:path extrusionOk="0" h="843" w="943">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2" name="Google Shape;382;p3"/>
            <p:cNvSpPr/>
            <p:nvPr/>
          </p:nvSpPr>
          <p:spPr>
            <a:xfrm>
              <a:off x="2990761" y="4610850"/>
              <a:ext cx="38525" cy="53587"/>
            </a:xfrm>
            <a:custGeom>
              <a:rect b="b" l="l" r="r" t="t"/>
              <a:pathLst>
                <a:path extrusionOk="0" h="1078" w="775">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3" name="Google Shape;383;p3"/>
            <p:cNvSpPr/>
            <p:nvPr/>
          </p:nvSpPr>
          <p:spPr>
            <a:xfrm>
              <a:off x="2736345" y="4711264"/>
              <a:ext cx="127258" cy="122237"/>
            </a:xfrm>
            <a:custGeom>
              <a:rect b="b" l="l" r="r" t="t"/>
              <a:pathLst>
                <a:path extrusionOk="0" h="2459" w="256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4" name="Google Shape;384;p3"/>
            <p:cNvSpPr/>
            <p:nvPr/>
          </p:nvSpPr>
          <p:spPr>
            <a:xfrm>
              <a:off x="3596627" y="4709574"/>
              <a:ext cx="128898" cy="123927"/>
            </a:xfrm>
            <a:custGeom>
              <a:rect b="b" l="l" r="r" t="t"/>
              <a:pathLst>
                <a:path extrusionOk="0" h="2493" w="2593">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5" name="Google Shape;385;p3"/>
            <p:cNvSpPr/>
            <p:nvPr/>
          </p:nvSpPr>
          <p:spPr>
            <a:xfrm>
              <a:off x="2948905" y="4567354"/>
              <a:ext cx="125567" cy="135609"/>
            </a:xfrm>
            <a:custGeom>
              <a:rect b="b" l="l" r="r" t="t"/>
              <a:pathLst>
                <a:path extrusionOk="0" h="2728" w="2526">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6" name="Google Shape;386;p3"/>
            <p:cNvSpPr/>
            <p:nvPr/>
          </p:nvSpPr>
          <p:spPr>
            <a:xfrm>
              <a:off x="2784912" y="4751430"/>
              <a:ext cx="38525" cy="45236"/>
            </a:xfrm>
            <a:custGeom>
              <a:rect b="b" l="l" r="r" t="t"/>
              <a:pathLst>
                <a:path extrusionOk="0" h="910" w="775">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7" name="Google Shape;387;p3"/>
            <p:cNvSpPr/>
            <p:nvPr/>
          </p:nvSpPr>
          <p:spPr>
            <a:xfrm>
              <a:off x="2413380" y="4709574"/>
              <a:ext cx="162353" cy="133968"/>
            </a:xfrm>
            <a:custGeom>
              <a:rect b="b" l="l" r="r" t="t"/>
              <a:pathLst>
                <a:path extrusionOk="0" h="2695" w="3266">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8" name="Google Shape;388;p3"/>
            <p:cNvSpPr/>
            <p:nvPr/>
          </p:nvSpPr>
          <p:spPr>
            <a:xfrm>
              <a:off x="2415020" y="4568994"/>
              <a:ext cx="232693" cy="130588"/>
            </a:xfrm>
            <a:custGeom>
              <a:rect b="b" l="l" r="r" t="t"/>
              <a:pathLst>
                <a:path extrusionOk="0" h="2627" w="4681">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9" name="Google Shape;389;p3"/>
            <p:cNvSpPr/>
            <p:nvPr/>
          </p:nvSpPr>
          <p:spPr>
            <a:xfrm>
              <a:off x="2555600" y="4289525"/>
              <a:ext cx="127258" cy="122187"/>
            </a:xfrm>
            <a:custGeom>
              <a:rect b="b" l="l" r="r" t="t"/>
              <a:pathLst>
                <a:path extrusionOk="0" h="2458" w="2560">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0" name="Google Shape;390;p3"/>
            <p:cNvSpPr/>
            <p:nvPr/>
          </p:nvSpPr>
          <p:spPr>
            <a:xfrm>
              <a:off x="2594125" y="4707934"/>
              <a:ext cx="125567" cy="135609"/>
            </a:xfrm>
            <a:custGeom>
              <a:rect b="b" l="l" r="r" t="t"/>
              <a:pathLst>
                <a:path extrusionOk="0" h="2728" w="2526">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1" name="Google Shape;391;p3"/>
            <p:cNvSpPr/>
            <p:nvPr/>
          </p:nvSpPr>
          <p:spPr>
            <a:xfrm>
              <a:off x="2696180" y="4851844"/>
              <a:ext cx="127258" cy="142320"/>
            </a:xfrm>
            <a:custGeom>
              <a:rect b="b" l="l" r="r" t="t"/>
              <a:pathLst>
                <a:path extrusionOk="0" h="2863" w="2560">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2" name="Google Shape;392;p3"/>
            <p:cNvSpPr/>
            <p:nvPr/>
          </p:nvSpPr>
          <p:spPr>
            <a:xfrm>
              <a:off x="3740537" y="4714595"/>
              <a:ext cx="15112" cy="120596"/>
            </a:xfrm>
            <a:custGeom>
              <a:rect b="b" l="l" r="r" t="t"/>
              <a:pathLst>
                <a:path extrusionOk="0" h="2426" w="304">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3" name="Google Shape;393;p3"/>
            <p:cNvSpPr/>
            <p:nvPr/>
          </p:nvSpPr>
          <p:spPr>
            <a:xfrm>
              <a:off x="3902890" y="4863576"/>
              <a:ext cx="15112" cy="135609"/>
            </a:xfrm>
            <a:custGeom>
              <a:rect b="b" l="l" r="r" t="t"/>
              <a:pathLst>
                <a:path extrusionOk="0" h="2728" w="304">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4" name="Google Shape;394;p3"/>
            <p:cNvSpPr/>
            <p:nvPr/>
          </p:nvSpPr>
          <p:spPr>
            <a:xfrm>
              <a:off x="4113760" y="4942217"/>
              <a:ext cx="23513" cy="35195"/>
            </a:xfrm>
            <a:custGeom>
              <a:rect b="b" l="l" r="r" t="t"/>
              <a:pathLst>
                <a:path extrusionOk="0" h="708" w="473">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5" name="Google Shape;395;p3"/>
            <p:cNvSpPr/>
            <p:nvPr/>
          </p:nvSpPr>
          <p:spPr>
            <a:xfrm>
              <a:off x="4065243" y="4915473"/>
              <a:ext cx="128898" cy="87042"/>
            </a:xfrm>
            <a:custGeom>
              <a:rect b="b" l="l" r="r" t="t"/>
              <a:pathLst>
                <a:path extrusionOk="0" h="1751" w="2593">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6" name="Google Shape;396;p3"/>
            <p:cNvSpPr/>
            <p:nvPr/>
          </p:nvSpPr>
          <p:spPr>
            <a:xfrm>
              <a:off x="4189070" y="4190751"/>
              <a:ext cx="137299" cy="93803"/>
            </a:xfrm>
            <a:custGeom>
              <a:rect b="b" l="l" r="r" t="t"/>
              <a:pathLst>
                <a:path extrusionOk="0" h="1887" w="2762">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7" name="Google Shape;397;p3"/>
            <p:cNvSpPr/>
            <p:nvPr/>
          </p:nvSpPr>
          <p:spPr>
            <a:xfrm>
              <a:off x="3712103" y="4615871"/>
              <a:ext cx="41906" cy="45236"/>
            </a:xfrm>
            <a:custGeom>
              <a:rect b="b" l="l" r="r" t="t"/>
              <a:pathLst>
                <a:path extrusionOk="0" h="910" w="843">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8" name="Google Shape;398;p3"/>
            <p:cNvSpPr/>
            <p:nvPr/>
          </p:nvSpPr>
          <p:spPr>
            <a:xfrm>
              <a:off x="4307927" y="3266940"/>
              <a:ext cx="590853" cy="1874514"/>
            </a:xfrm>
            <a:custGeom>
              <a:rect b="b" l="l" r="r" t="t"/>
              <a:pathLst>
                <a:path extrusionOk="0" h="37709" w="11886">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9" name="Google Shape;399;p3"/>
            <p:cNvSpPr/>
            <p:nvPr/>
          </p:nvSpPr>
          <p:spPr>
            <a:xfrm>
              <a:off x="2634291" y="4426774"/>
              <a:ext cx="125567" cy="135609"/>
            </a:xfrm>
            <a:custGeom>
              <a:rect b="b" l="l" r="r" t="t"/>
              <a:pathLst>
                <a:path extrusionOk="0" h="2728" w="2526">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0" name="Google Shape;400;p3"/>
            <p:cNvSpPr/>
            <p:nvPr/>
          </p:nvSpPr>
          <p:spPr>
            <a:xfrm>
              <a:off x="3665227" y="4567354"/>
              <a:ext cx="125567" cy="135609"/>
            </a:xfrm>
            <a:custGeom>
              <a:rect b="b" l="l" r="r" t="t"/>
              <a:pathLst>
                <a:path extrusionOk="0" h="2728" w="2526">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1" name="Google Shape;401;p3"/>
            <p:cNvSpPr/>
            <p:nvPr/>
          </p:nvSpPr>
          <p:spPr>
            <a:xfrm>
              <a:off x="3882807" y="4709574"/>
              <a:ext cx="128898" cy="123927"/>
            </a:xfrm>
            <a:custGeom>
              <a:rect b="b" l="l" r="r" t="t"/>
              <a:pathLst>
                <a:path extrusionOk="0" h="2493" w="2593">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2" name="Google Shape;402;p3"/>
            <p:cNvSpPr/>
            <p:nvPr/>
          </p:nvSpPr>
          <p:spPr>
            <a:xfrm>
              <a:off x="3926303" y="4734678"/>
              <a:ext cx="33554" cy="33554"/>
            </a:xfrm>
            <a:custGeom>
              <a:rect b="b" l="l" r="r" t="t"/>
              <a:pathLst>
                <a:path extrusionOk="0" h="675" w="675">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3" name="Google Shape;403;p3"/>
            <p:cNvSpPr/>
            <p:nvPr/>
          </p:nvSpPr>
          <p:spPr>
            <a:xfrm>
              <a:off x="2856892" y="4195772"/>
              <a:ext cx="135609" cy="83761"/>
            </a:xfrm>
            <a:custGeom>
              <a:rect b="b" l="l" r="r" t="t"/>
              <a:pathLst>
                <a:path extrusionOk="0" h="1685" w="2728">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4" name="Google Shape;404;p3"/>
            <p:cNvSpPr/>
            <p:nvPr/>
          </p:nvSpPr>
          <p:spPr>
            <a:xfrm>
              <a:off x="2821747" y="4478621"/>
              <a:ext cx="48567" cy="35195"/>
            </a:xfrm>
            <a:custGeom>
              <a:rect b="b" l="l" r="r" t="t"/>
              <a:pathLst>
                <a:path extrusionOk="0" h="708" w="977">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5" name="Google Shape;405;p3"/>
            <p:cNvSpPr/>
            <p:nvPr/>
          </p:nvSpPr>
          <p:spPr>
            <a:xfrm>
              <a:off x="2776561" y="4430105"/>
              <a:ext cx="127208" cy="122237"/>
            </a:xfrm>
            <a:custGeom>
              <a:rect b="b" l="l" r="r" t="t"/>
              <a:pathLst>
                <a:path extrusionOk="0" h="2459" w="2559">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6" name="Google Shape;406;p3"/>
            <p:cNvSpPr/>
            <p:nvPr/>
          </p:nvSpPr>
          <p:spPr>
            <a:xfrm>
              <a:off x="2716263" y="4609160"/>
              <a:ext cx="30174" cy="46926"/>
            </a:xfrm>
            <a:custGeom>
              <a:rect b="b" l="l" r="r" t="t"/>
              <a:pathLst>
                <a:path extrusionOk="0" h="944" w="607">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7" name="Google Shape;407;p3"/>
            <p:cNvSpPr/>
            <p:nvPr/>
          </p:nvSpPr>
          <p:spPr>
            <a:xfrm>
              <a:off x="2804995" y="4570684"/>
              <a:ext cx="125567" cy="122237"/>
            </a:xfrm>
            <a:custGeom>
              <a:rect b="b" l="l" r="r" t="t"/>
              <a:pathLst>
                <a:path extrusionOk="0" h="2459" w="2526">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8" name="Google Shape;408;p3"/>
            <p:cNvSpPr/>
            <p:nvPr/>
          </p:nvSpPr>
          <p:spPr>
            <a:xfrm>
              <a:off x="2853512" y="4617561"/>
              <a:ext cx="31864" cy="43546"/>
            </a:xfrm>
            <a:custGeom>
              <a:rect b="b" l="l" r="r" t="t"/>
              <a:pathLst>
                <a:path extrusionOk="0" h="876" w="641">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9" name="Google Shape;409;p3"/>
            <p:cNvSpPr/>
            <p:nvPr/>
          </p:nvSpPr>
          <p:spPr>
            <a:xfrm>
              <a:off x="2659394" y="4568994"/>
              <a:ext cx="128898" cy="123927"/>
            </a:xfrm>
            <a:custGeom>
              <a:rect b="b" l="l" r="r" t="t"/>
              <a:pathLst>
                <a:path extrusionOk="0" h="2493" w="2593">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0" name="Google Shape;410;p3"/>
            <p:cNvSpPr/>
            <p:nvPr/>
          </p:nvSpPr>
          <p:spPr>
            <a:xfrm>
              <a:off x="2927182" y="4754761"/>
              <a:ext cx="40215" cy="38575"/>
            </a:xfrm>
            <a:custGeom>
              <a:rect b="b" l="l" r="r" t="t"/>
              <a:pathLst>
                <a:path extrusionOk="0" h="776" w="809">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1" name="Google Shape;411;p3"/>
            <p:cNvSpPr/>
            <p:nvPr/>
          </p:nvSpPr>
          <p:spPr>
            <a:xfrm>
              <a:off x="2985741" y="4287835"/>
              <a:ext cx="128898" cy="123877"/>
            </a:xfrm>
            <a:custGeom>
              <a:rect b="b" l="l" r="r" t="t"/>
              <a:pathLst>
                <a:path extrusionOk="0" h="2492" w="2593">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2" name="Google Shape;412;p3"/>
            <p:cNvSpPr/>
            <p:nvPr/>
          </p:nvSpPr>
          <p:spPr>
            <a:xfrm>
              <a:off x="3129651" y="4286144"/>
              <a:ext cx="125617" cy="135659"/>
            </a:xfrm>
            <a:custGeom>
              <a:rect b="b" l="l" r="r" t="t"/>
              <a:pathLst>
                <a:path extrusionOk="0" h="2729" w="2527">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3" name="Google Shape;413;p3"/>
            <p:cNvSpPr/>
            <p:nvPr/>
          </p:nvSpPr>
          <p:spPr>
            <a:xfrm>
              <a:off x="2880306" y="4709574"/>
              <a:ext cx="128898" cy="123927"/>
            </a:xfrm>
            <a:custGeom>
              <a:rect b="b" l="l" r="r" t="t"/>
              <a:pathLst>
                <a:path extrusionOk="0" h="2493" w="2593">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4" name="Google Shape;414;p3"/>
            <p:cNvSpPr/>
            <p:nvPr/>
          </p:nvSpPr>
          <p:spPr>
            <a:xfrm>
              <a:off x="2751408" y="4346393"/>
              <a:ext cx="38575" cy="45236"/>
            </a:xfrm>
            <a:custGeom>
              <a:rect b="b" l="l" r="r" t="t"/>
              <a:pathLst>
                <a:path extrusionOk="0" h="910" w="776">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5" name="Google Shape;415;p3"/>
            <p:cNvSpPr/>
            <p:nvPr/>
          </p:nvSpPr>
          <p:spPr>
            <a:xfrm>
              <a:off x="2853512" y="4289525"/>
              <a:ext cx="113886" cy="123877"/>
            </a:xfrm>
            <a:custGeom>
              <a:rect b="b" l="l" r="r" t="t"/>
              <a:pathLst>
                <a:path extrusionOk="0" h="2492" w="2291">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6" name="Google Shape;416;p3"/>
            <p:cNvSpPr/>
            <p:nvPr/>
          </p:nvSpPr>
          <p:spPr>
            <a:xfrm>
              <a:off x="2893678" y="4346393"/>
              <a:ext cx="36885" cy="53637"/>
            </a:xfrm>
            <a:custGeom>
              <a:rect b="b" l="l" r="r" t="t"/>
              <a:pathLst>
                <a:path extrusionOk="0" h="1079" w="742">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7" name="Google Shape;417;p3"/>
            <p:cNvSpPr/>
            <p:nvPr/>
          </p:nvSpPr>
          <p:spPr>
            <a:xfrm>
              <a:off x="2843471" y="4292855"/>
              <a:ext cx="15112" cy="120547"/>
            </a:xfrm>
            <a:custGeom>
              <a:rect b="b" l="l" r="r" t="t"/>
              <a:pathLst>
                <a:path extrusionOk="0" h="2425" w="304">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8" name="Google Shape;418;p3"/>
            <p:cNvSpPr/>
            <p:nvPr/>
          </p:nvSpPr>
          <p:spPr>
            <a:xfrm>
              <a:off x="2709601" y="4190751"/>
              <a:ext cx="137299" cy="93803"/>
            </a:xfrm>
            <a:custGeom>
              <a:rect b="b" l="l" r="r" t="t"/>
              <a:pathLst>
                <a:path extrusionOk="0" h="1887" w="2762">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9" name="Google Shape;419;p3"/>
            <p:cNvSpPr/>
            <p:nvPr/>
          </p:nvSpPr>
          <p:spPr>
            <a:xfrm>
              <a:off x="2677787" y="4468580"/>
              <a:ext cx="40215" cy="51947"/>
            </a:xfrm>
            <a:custGeom>
              <a:rect b="b" l="l" r="r" t="t"/>
              <a:pathLst>
                <a:path extrusionOk="0" h="1045" w="809">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0" name="Google Shape;420;p3"/>
            <p:cNvSpPr/>
            <p:nvPr/>
          </p:nvSpPr>
          <p:spPr>
            <a:xfrm>
              <a:off x="2979030" y="4476981"/>
              <a:ext cx="28534" cy="8401"/>
            </a:xfrm>
            <a:custGeom>
              <a:rect b="b" l="l" r="r" t="t"/>
              <a:pathLst>
                <a:path extrusionOk="0" h="169" w="574">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1" name="Google Shape;421;p3"/>
            <p:cNvSpPr/>
            <p:nvPr/>
          </p:nvSpPr>
          <p:spPr>
            <a:xfrm>
              <a:off x="2920471" y="4428414"/>
              <a:ext cx="128898" cy="123927"/>
            </a:xfrm>
            <a:custGeom>
              <a:rect b="b" l="l" r="r" t="t"/>
              <a:pathLst>
                <a:path extrusionOk="0" h="2493" w="2593">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2" name="Google Shape;422;p3"/>
            <p:cNvSpPr/>
            <p:nvPr/>
          </p:nvSpPr>
          <p:spPr>
            <a:xfrm>
              <a:off x="2970678" y="4478621"/>
              <a:ext cx="33505" cy="40215"/>
            </a:xfrm>
            <a:custGeom>
              <a:rect b="b" l="l" r="r" t="t"/>
              <a:pathLst>
                <a:path extrusionOk="0" h="809" w="674">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3" name="Google Shape;423;p3"/>
            <p:cNvSpPr/>
            <p:nvPr/>
          </p:nvSpPr>
          <p:spPr>
            <a:xfrm>
              <a:off x="3029237" y="4349773"/>
              <a:ext cx="40215" cy="45236"/>
            </a:xfrm>
            <a:custGeom>
              <a:rect b="b" l="l" r="r" t="t"/>
              <a:pathLst>
                <a:path extrusionOk="0" h="910" w="809">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4" name="Google Shape;424;p3"/>
            <p:cNvSpPr/>
            <p:nvPr/>
          </p:nvSpPr>
          <p:spPr>
            <a:xfrm>
              <a:off x="3176528" y="4354794"/>
              <a:ext cx="36885" cy="48567"/>
            </a:xfrm>
            <a:custGeom>
              <a:rect b="b" l="l" r="r" t="t"/>
              <a:pathLst>
                <a:path extrusionOk="0" h="977" w="742">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5" name="Google Shape;425;p3"/>
            <p:cNvSpPr/>
            <p:nvPr/>
          </p:nvSpPr>
          <p:spPr>
            <a:xfrm>
              <a:off x="3896179" y="4359815"/>
              <a:ext cx="31864" cy="36835"/>
            </a:xfrm>
            <a:custGeom>
              <a:rect b="b" l="l" r="r" t="t"/>
              <a:pathLst>
                <a:path extrusionOk="0" h="741" w="641">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6" name="Google Shape;426;p3"/>
            <p:cNvSpPr/>
            <p:nvPr/>
          </p:nvSpPr>
          <p:spPr>
            <a:xfrm>
              <a:off x="1973198" y="3258539"/>
              <a:ext cx="2344821" cy="1882915"/>
            </a:xfrm>
            <a:custGeom>
              <a:rect b="b" l="l" r="r" t="t"/>
              <a:pathLst>
                <a:path extrusionOk="0" h="37878" w="47170">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7" name="Google Shape;427;p3"/>
            <p:cNvSpPr/>
            <p:nvPr/>
          </p:nvSpPr>
          <p:spPr>
            <a:xfrm>
              <a:off x="2021714" y="4870287"/>
              <a:ext cx="13471" cy="18442"/>
            </a:xfrm>
            <a:custGeom>
              <a:rect b="b" l="l" r="r" t="t"/>
              <a:pathLst>
                <a:path extrusionOk="0" h="371" w="271">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8" name="Google Shape;428;p3"/>
            <p:cNvSpPr/>
            <p:nvPr/>
          </p:nvSpPr>
          <p:spPr>
            <a:xfrm>
              <a:off x="1112916" y="4369856"/>
              <a:ext cx="286280" cy="771599"/>
            </a:xfrm>
            <a:custGeom>
              <a:rect b="b" l="l" r="r" t="t"/>
              <a:pathLst>
                <a:path extrusionOk="0" h="15522" w="5759">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9" name="Google Shape;429;p3"/>
            <p:cNvSpPr/>
            <p:nvPr/>
          </p:nvSpPr>
          <p:spPr>
            <a:xfrm>
              <a:off x="1151442" y="4383228"/>
              <a:ext cx="35195" cy="115526"/>
            </a:xfrm>
            <a:custGeom>
              <a:rect b="b" l="l" r="r" t="t"/>
              <a:pathLst>
                <a:path extrusionOk="0" h="2324" w="708">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0" name="Google Shape;430;p3"/>
            <p:cNvSpPr/>
            <p:nvPr/>
          </p:nvSpPr>
          <p:spPr>
            <a:xfrm>
              <a:off x="2031756" y="4922134"/>
              <a:ext cx="31864" cy="102154"/>
            </a:xfrm>
            <a:custGeom>
              <a:rect b="b" l="l" r="r" t="t"/>
              <a:pathLst>
                <a:path extrusionOk="0" h="2055" w="641">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1" name="Google Shape;431;p3"/>
            <p:cNvSpPr/>
            <p:nvPr/>
          </p:nvSpPr>
          <p:spPr>
            <a:xfrm>
              <a:off x="4336361" y="4195772"/>
              <a:ext cx="135609" cy="83761"/>
            </a:xfrm>
            <a:custGeom>
              <a:rect b="b" l="l" r="r" t="t"/>
              <a:pathLst>
                <a:path extrusionOk="0" h="1685" w="2728">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2" name="Google Shape;432;p3"/>
            <p:cNvSpPr/>
            <p:nvPr/>
          </p:nvSpPr>
          <p:spPr>
            <a:xfrm>
              <a:off x="2413380" y="4286144"/>
              <a:ext cx="125567" cy="135659"/>
            </a:xfrm>
            <a:custGeom>
              <a:rect b="b" l="l" r="r" t="t"/>
              <a:pathLst>
                <a:path extrusionOk="0" h="2729" w="2526">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3" name="Google Shape;433;p3"/>
            <p:cNvSpPr/>
            <p:nvPr/>
          </p:nvSpPr>
          <p:spPr>
            <a:xfrm>
              <a:off x="4132202" y="4287835"/>
              <a:ext cx="128898" cy="123877"/>
            </a:xfrm>
            <a:custGeom>
              <a:rect b="b" l="l" r="r" t="t"/>
              <a:pathLst>
                <a:path extrusionOk="0" h="2492" w="2593">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4" name="Google Shape;434;p3"/>
            <p:cNvSpPr/>
            <p:nvPr/>
          </p:nvSpPr>
          <p:spPr>
            <a:xfrm>
              <a:off x="4041829" y="4192441"/>
              <a:ext cx="127208" cy="88732"/>
            </a:xfrm>
            <a:custGeom>
              <a:rect b="b" l="l" r="r" t="t"/>
              <a:pathLst>
                <a:path extrusionOk="0" h="1785" w="2559">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5" name="Google Shape;435;p3"/>
            <p:cNvSpPr/>
            <p:nvPr/>
          </p:nvSpPr>
          <p:spPr>
            <a:xfrm>
              <a:off x="4209153" y="4430105"/>
              <a:ext cx="127258" cy="122237"/>
            </a:xfrm>
            <a:custGeom>
              <a:rect b="b" l="l" r="r" t="t"/>
              <a:pathLst>
                <a:path extrusionOk="0" h="2459" w="256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6" name="Google Shape;436;p3"/>
            <p:cNvSpPr/>
            <p:nvPr/>
          </p:nvSpPr>
          <p:spPr>
            <a:xfrm>
              <a:off x="4237637" y="4570684"/>
              <a:ext cx="125567" cy="122237"/>
            </a:xfrm>
            <a:custGeom>
              <a:rect b="b" l="l" r="r" t="t"/>
              <a:pathLst>
                <a:path extrusionOk="0" h="2459" w="2526">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7" name="Google Shape;437;p3"/>
            <p:cNvSpPr/>
            <p:nvPr/>
          </p:nvSpPr>
          <p:spPr>
            <a:xfrm>
              <a:off x="3896179" y="4195772"/>
              <a:ext cx="132278" cy="80381"/>
            </a:xfrm>
            <a:custGeom>
              <a:rect b="b" l="l" r="r" t="t"/>
              <a:pathLst>
                <a:path extrusionOk="0" h="1617" w="2661">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8" name="Google Shape;438;p3"/>
            <p:cNvSpPr/>
            <p:nvPr/>
          </p:nvSpPr>
          <p:spPr>
            <a:xfrm>
              <a:off x="2699560" y="4287835"/>
              <a:ext cx="128898" cy="123877"/>
            </a:xfrm>
            <a:custGeom>
              <a:rect b="b" l="l" r="r" t="t"/>
              <a:pathLst>
                <a:path extrusionOk="0" h="2492" w="2593">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9" name="Google Shape;439;p3"/>
            <p:cNvSpPr/>
            <p:nvPr/>
          </p:nvSpPr>
          <p:spPr>
            <a:xfrm>
              <a:off x="3005823" y="4195772"/>
              <a:ext cx="137299" cy="80381"/>
            </a:xfrm>
            <a:custGeom>
              <a:rect b="b" l="l" r="r" t="t"/>
              <a:pathLst>
                <a:path extrusionOk="0" h="1617" w="2762">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0" name="Google Shape;440;p3"/>
            <p:cNvSpPr/>
            <p:nvPr/>
          </p:nvSpPr>
          <p:spPr>
            <a:xfrm>
              <a:off x="4092037" y="4568994"/>
              <a:ext cx="128898" cy="123927"/>
            </a:xfrm>
            <a:custGeom>
              <a:rect b="b" l="l" r="r" t="t"/>
              <a:pathLst>
                <a:path extrusionOk="0" h="2493" w="2593">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1" name="Google Shape;441;p3"/>
            <p:cNvSpPr/>
            <p:nvPr/>
          </p:nvSpPr>
          <p:spPr>
            <a:xfrm>
              <a:off x="3608358" y="4192441"/>
              <a:ext cx="127208" cy="88732"/>
            </a:xfrm>
            <a:custGeom>
              <a:rect b="b" l="l" r="r" t="t"/>
              <a:pathLst>
                <a:path extrusionOk="0" h="1785" w="2559">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2" name="Google Shape;442;p3"/>
            <p:cNvSpPr/>
            <p:nvPr/>
          </p:nvSpPr>
          <p:spPr>
            <a:xfrm>
              <a:off x="3154755" y="4195772"/>
              <a:ext cx="137299" cy="80381"/>
            </a:xfrm>
            <a:custGeom>
              <a:rect b="b" l="l" r="r" t="t"/>
              <a:pathLst>
                <a:path extrusionOk="0" h="1617" w="2762">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3" name="Google Shape;443;p3"/>
            <p:cNvSpPr/>
            <p:nvPr/>
          </p:nvSpPr>
          <p:spPr>
            <a:xfrm>
              <a:off x="2562311" y="4192441"/>
              <a:ext cx="127258" cy="88732"/>
            </a:xfrm>
            <a:custGeom>
              <a:rect b="b" l="l" r="r" t="t"/>
              <a:pathLst>
                <a:path extrusionOk="0" h="1785" w="2560">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4" name="Google Shape;444;p3"/>
            <p:cNvSpPr/>
            <p:nvPr/>
          </p:nvSpPr>
          <p:spPr>
            <a:xfrm>
              <a:off x="3748938" y="4195772"/>
              <a:ext cx="133919" cy="80381"/>
            </a:xfrm>
            <a:custGeom>
              <a:rect b="b" l="l" r="r" t="t"/>
              <a:pathLst>
                <a:path extrusionOk="0" h="1617" w="2694">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5" name="Google Shape;445;p3"/>
            <p:cNvSpPr/>
            <p:nvPr/>
          </p:nvSpPr>
          <p:spPr>
            <a:xfrm>
              <a:off x="3790744" y="4430105"/>
              <a:ext cx="113886" cy="123877"/>
            </a:xfrm>
            <a:custGeom>
              <a:rect b="b" l="l" r="r" t="t"/>
              <a:pathLst>
                <a:path extrusionOk="0" h="2492" w="2291">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6" name="Google Shape;446;p3"/>
            <p:cNvSpPr/>
            <p:nvPr/>
          </p:nvSpPr>
          <p:spPr>
            <a:xfrm>
              <a:off x="3822559" y="4476981"/>
              <a:ext cx="38525" cy="40215"/>
            </a:xfrm>
            <a:custGeom>
              <a:rect b="b" l="l" r="r" t="t"/>
              <a:pathLst>
                <a:path extrusionOk="0" h="809" w="775">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7" name="Google Shape;447;p3"/>
            <p:cNvSpPr/>
            <p:nvPr/>
          </p:nvSpPr>
          <p:spPr>
            <a:xfrm>
              <a:off x="3750579" y="4711264"/>
              <a:ext cx="113886" cy="123927"/>
            </a:xfrm>
            <a:custGeom>
              <a:rect b="b" l="l" r="r" t="t"/>
              <a:pathLst>
                <a:path extrusionOk="0" h="2493" w="2291">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8" name="Google Shape;448;p3"/>
            <p:cNvSpPr/>
            <p:nvPr/>
          </p:nvSpPr>
          <p:spPr>
            <a:xfrm>
              <a:off x="3859394" y="4615871"/>
              <a:ext cx="36835" cy="43546"/>
            </a:xfrm>
            <a:custGeom>
              <a:rect b="b" l="l" r="r" t="t"/>
              <a:pathLst>
                <a:path extrusionOk="0" h="876" w="741">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9" name="Google Shape;449;p3"/>
            <p:cNvSpPr/>
            <p:nvPr/>
          </p:nvSpPr>
          <p:spPr>
            <a:xfrm>
              <a:off x="3780703" y="4433435"/>
              <a:ext cx="15112" cy="120547"/>
            </a:xfrm>
            <a:custGeom>
              <a:rect b="b" l="l" r="r" t="t"/>
              <a:pathLst>
                <a:path extrusionOk="0" h="2425" w="304">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0" name="Google Shape;450;p3"/>
            <p:cNvSpPr/>
            <p:nvPr/>
          </p:nvSpPr>
          <p:spPr>
            <a:xfrm>
              <a:off x="3805806" y="4568994"/>
              <a:ext cx="128948" cy="123927"/>
            </a:xfrm>
            <a:custGeom>
              <a:rect b="b" l="l" r="r" t="t"/>
              <a:pathLst>
                <a:path extrusionOk="0" h="2493" w="2594">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1" name="Google Shape;451;p3"/>
            <p:cNvSpPr/>
            <p:nvPr/>
          </p:nvSpPr>
          <p:spPr>
            <a:xfrm>
              <a:off x="4066933" y="4426774"/>
              <a:ext cx="125567" cy="135609"/>
            </a:xfrm>
            <a:custGeom>
              <a:rect b="b" l="l" r="r" t="t"/>
              <a:pathLst>
                <a:path extrusionOk="0" h="2728" w="2526">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2" name="Google Shape;452;p3"/>
            <p:cNvSpPr/>
            <p:nvPr/>
          </p:nvSpPr>
          <p:spPr>
            <a:xfrm>
              <a:off x="3951407" y="4570684"/>
              <a:ext cx="115576" cy="123877"/>
            </a:xfrm>
            <a:custGeom>
              <a:rect b="b" l="l" r="r" t="t"/>
              <a:pathLst>
                <a:path extrusionOk="0" h="2492" w="2325">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3" name="Google Shape;453;p3"/>
            <p:cNvSpPr/>
            <p:nvPr/>
          </p:nvSpPr>
          <p:spPr>
            <a:xfrm>
              <a:off x="3961448" y="4473601"/>
              <a:ext cx="45236" cy="36885"/>
            </a:xfrm>
            <a:custGeom>
              <a:rect b="b" l="l" r="r" t="t"/>
              <a:pathLst>
                <a:path extrusionOk="0" h="742" w="910">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4" name="Google Shape;454;p3"/>
            <p:cNvSpPr/>
            <p:nvPr/>
          </p:nvSpPr>
          <p:spPr>
            <a:xfrm>
              <a:off x="3922973" y="4428414"/>
              <a:ext cx="128948" cy="123927"/>
            </a:xfrm>
            <a:custGeom>
              <a:rect b="b" l="l" r="r" t="t"/>
              <a:pathLst>
                <a:path extrusionOk="0" h="2493" w="2594">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5" name="Google Shape;455;p3"/>
            <p:cNvSpPr/>
            <p:nvPr/>
          </p:nvSpPr>
          <p:spPr>
            <a:xfrm>
              <a:off x="4247679" y="4873617"/>
              <a:ext cx="45236" cy="30174"/>
            </a:xfrm>
            <a:custGeom>
              <a:rect b="b" l="l" r="r" t="t"/>
              <a:pathLst>
                <a:path extrusionOk="0" h="607" w="910">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6" name="Google Shape;456;p3"/>
            <p:cNvSpPr/>
            <p:nvPr/>
          </p:nvSpPr>
          <p:spPr>
            <a:xfrm>
              <a:off x="4386568" y="4353104"/>
              <a:ext cx="56968" cy="40215"/>
            </a:xfrm>
            <a:custGeom>
              <a:rect b="b" l="l" r="r" t="t"/>
              <a:pathLst>
                <a:path extrusionOk="0" h="809" w="1146">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7" name="Google Shape;457;p3"/>
            <p:cNvSpPr/>
            <p:nvPr/>
          </p:nvSpPr>
          <p:spPr>
            <a:xfrm>
              <a:off x="4165657" y="4704553"/>
              <a:ext cx="309693" cy="138989"/>
            </a:xfrm>
            <a:custGeom>
              <a:rect b="b" l="l" r="r" t="t"/>
              <a:pathLst>
                <a:path extrusionOk="0" h="2796" w="6230">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8" name="Google Shape;458;p3"/>
            <p:cNvSpPr/>
            <p:nvPr/>
          </p:nvSpPr>
          <p:spPr>
            <a:xfrm>
              <a:off x="3779062" y="4736368"/>
              <a:ext cx="45236" cy="26843"/>
            </a:xfrm>
            <a:custGeom>
              <a:rect b="b" l="l" r="r" t="t"/>
              <a:pathLst>
                <a:path extrusionOk="0" h="540" w="91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9" name="Google Shape;459;p3"/>
            <p:cNvSpPr/>
            <p:nvPr/>
          </p:nvSpPr>
          <p:spPr>
            <a:xfrm>
              <a:off x="4348093" y="4920494"/>
              <a:ext cx="127258" cy="82021"/>
            </a:xfrm>
            <a:custGeom>
              <a:rect b="b" l="l" r="r" t="t"/>
              <a:pathLst>
                <a:path extrusionOk="0" h="1650" w="256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0" name="Google Shape;460;p3"/>
            <p:cNvSpPr/>
            <p:nvPr/>
          </p:nvSpPr>
          <p:spPr>
            <a:xfrm>
              <a:off x="4204133" y="4851844"/>
              <a:ext cx="123927" cy="149031"/>
            </a:xfrm>
            <a:custGeom>
              <a:rect b="b" l="l" r="r" t="t"/>
              <a:pathLst>
                <a:path extrusionOk="0" h="2998" w="2493">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1" name="Google Shape;461;p3"/>
            <p:cNvSpPr/>
            <p:nvPr/>
          </p:nvSpPr>
          <p:spPr>
            <a:xfrm>
              <a:off x="4344713" y="4932176"/>
              <a:ext cx="8451" cy="70340"/>
            </a:xfrm>
            <a:custGeom>
              <a:rect b="b" l="l" r="r" t="t"/>
              <a:pathLst>
                <a:path extrusionOk="0" h="1415" w="170">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2" name="Google Shape;462;p3"/>
            <p:cNvSpPr/>
            <p:nvPr/>
          </p:nvSpPr>
          <p:spPr>
            <a:xfrm>
              <a:off x="4394920" y="4942217"/>
              <a:ext cx="28534" cy="38575"/>
            </a:xfrm>
            <a:custGeom>
              <a:rect b="b" l="l" r="r" t="t"/>
              <a:pathLst>
                <a:path extrusionOk="0" h="776" w="574">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3" name="Google Shape;463;p3"/>
            <p:cNvSpPr/>
            <p:nvPr/>
          </p:nvSpPr>
          <p:spPr>
            <a:xfrm>
              <a:off x="4399940" y="4500394"/>
              <a:ext cx="55327" cy="45236"/>
            </a:xfrm>
            <a:custGeom>
              <a:rect b="b" l="l" r="r" t="t"/>
              <a:pathLst>
                <a:path extrusionOk="0" h="910" w="1113">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4" name="Google Shape;464;p3"/>
            <p:cNvSpPr/>
            <p:nvPr/>
          </p:nvSpPr>
          <p:spPr>
            <a:xfrm>
              <a:off x="4269402" y="4289525"/>
              <a:ext cx="202568" cy="125567"/>
            </a:xfrm>
            <a:custGeom>
              <a:rect b="b" l="l" r="r" t="t"/>
              <a:pathLst>
                <a:path extrusionOk="0" h="2526" w="4075">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5" name="Google Shape;465;p3"/>
            <p:cNvSpPr/>
            <p:nvPr/>
          </p:nvSpPr>
          <p:spPr>
            <a:xfrm>
              <a:off x="4348093" y="4430105"/>
              <a:ext cx="132278" cy="262817"/>
            </a:xfrm>
            <a:custGeom>
              <a:rect b="b" l="l" r="r" t="t"/>
              <a:pathLst>
                <a:path extrusionOk="0" h="5287" w="2661">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6" name="Google Shape;466;p3"/>
            <p:cNvSpPr/>
            <p:nvPr/>
          </p:nvSpPr>
          <p:spPr>
            <a:xfrm>
              <a:off x="4252699" y="4947238"/>
              <a:ext cx="41856" cy="25153"/>
            </a:xfrm>
            <a:custGeom>
              <a:rect b="b" l="l" r="r" t="t"/>
              <a:pathLst>
                <a:path extrusionOk="0" h="506" w="842">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7" name="Google Shape;467;p3"/>
            <p:cNvSpPr/>
            <p:nvPr/>
          </p:nvSpPr>
          <p:spPr>
            <a:xfrm>
              <a:off x="2443504" y="4492043"/>
              <a:ext cx="56918" cy="46877"/>
            </a:xfrm>
            <a:custGeom>
              <a:rect b="b" l="l" r="r" t="t"/>
              <a:pathLst>
                <a:path extrusionOk="0" h="943" w="1145">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8" name="Google Shape;468;p3"/>
            <p:cNvSpPr/>
            <p:nvPr/>
          </p:nvSpPr>
          <p:spPr>
            <a:xfrm>
              <a:off x="4026767" y="4707934"/>
              <a:ext cx="125567" cy="135609"/>
            </a:xfrm>
            <a:custGeom>
              <a:rect b="b" l="l" r="r" t="t"/>
              <a:pathLst>
                <a:path extrusionOk="0" h="2728" w="2526">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9" name="Google Shape;469;p3"/>
            <p:cNvSpPr/>
            <p:nvPr/>
          </p:nvSpPr>
          <p:spPr>
            <a:xfrm>
              <a:off x="2553959" y="4848514"/>
              <a:ext cx="125567" cy="155692"/>
            </a:xfrm>
            <a:custGeom>
              <a:rect b="b" l="l" r="r" t="t"/>
              <a:pathLst>
                <a:path extrusionOk="0" h="3132" w="2526">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0" name="Google Shape;470;p3"/>
            <p:cNvSpPr/>
            <p:nvPr/>
          </p:nvSpPr>
          <p:spPr>
            <a:xfrm>
              <a:off x="2409999" y="4426774"/>
              <a:ext cx="205899" cy="130588"/>
            </a:xfrm>
            <a:custGeom>
              <a:rect b="b" l="l" r="r" t="t"/>
              <a:pathLst>
                <a:path extrusionOk="0" h="2627" w="4142">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1" name="Google Shape;471;p3"/>
            <p:cNvSpPr/>
            <p:nvPr/>
          </p:nvSpPr>
          <p:spPr>
            <a:xfrm>
              <a:off x="2416710" y="4195772"/>
              <a:ext cx="132278" cy="80381"/>
            </a:xfrm>
            <a:custGeom>
              <a:rect b="b" l="l" r="r" t="t"/>
              <a:pathLst>
                <a:path extrusionOk="0" h="1617" w="2661">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2" name="Google Shape;472;p3"/>
            <p:cNvSpPr/>
            <p:nvPr/>
          </p:nvSpPr>
          <p:spPr>
            <a:xfrm>
              <a:off x="2409999" y="4850204"/>
              <a:ext cx="128948" cy="143960"/>
            </a:xfrm>
            <a:custGeom>
              <a:rect b="b" l="l" r="r" t="t"/>
              <a:pathLst>
                <a:path extrusionOk="0" h="2896" w="2594">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3" name="Google Shape;473;p3"/>
            <p:cNvSpPr/>
            <p:nvPr/>
          </p:nvSpPr>
          <p:spPr>
            <a:xfrm>
              <a:off x="3735516" y="4850204"/>
              <a:ext cx="160712" cy="143960"/>
            </a:xfrm>
            <a:custGeom>
              <a:rect b="b" l="l" r="r" t="t"/>
              <a:pathLst>
                <a:path extrusionOk="0" h="2896" w="3233">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4" name="Google Shape;474;p3"/>
            <p:cNvSpPr/>
            <p:nvPr/>
          </p:nvSpPr>
          <p:spPr>
            <a:xfrm>
              <a:off x="3912931" y="4850204"/>
              <a:ext cx="130588" cy="150671"/>
            </a:xfrm>
            <a:custGeom>
              <a:rect b="b" l="l" r="r" t="t"/>
              <a:pathLst>
                <a:path extrusionOk="0" h="3031" w="2627">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5" name="Google Shape;475;p3"/>
            <p:cNvSpPr/>
            <p:nvPr/>
          </p:nvSpPr>
          <p:spPr>
            <a:xfrm>
              <a:off x="3022576" y="4850204"/>
              <a:ext cx="697928" cy="155692"/>
            </a:xfrm>
            <a:custGeom>
              <a:rect b="b" l="l" r="r" t="t"/>
              <a:pathLst>
                <a:path extrusionOk="0" h="3132" w="14040">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6" name="Google Shape;476;p3"/>
            <p:cNvSpPr/>
            <p:nvPr/>
          </p:nvSpPr>
          <p:spPr>
            <a:xfrm>
              <a:off x="2843471" y="4845183"/>
              <a:ext cx="169113" cy="157332"/>
            </a:xfrm>
            <a:custGeom>
              <a:rect b="b" l="l" r="r" t="t"/>
              <a:pathLst>
                <a:path extrusionOk="0" h="3165" w="3402">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477" name="Google Shape;477;p3"/>
          <p:cNvSpPr txBox="1"/>
          <p:nvPr>
            <p:ph type="ctrTitle"/>
          </p:nvPr>
        </p:nvSpPr>
        <p:spPr>
          <a:xfrm>
            <a:off x="1557875" y="1411894"/>
            <a:ext cx="60282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5200"/>
              <a:buNone/>
              <a:defRPr b="0" sz="5200">
                <a:solidFill>
                  <a:schemeClr val="lt1"/>
                </a:solidFill>
              </a:defRPr>
            </a:lvl1pPr>
            <a:lvl2pPr lvl="1" rtl="0" algn="ctr">
              <a:spcBef>
                <a:spcPts val="0"/>
              </a:spcBef>
              <a:spcAft>
                <a:spcPts val="0"/>
              </a:spcAft>
              <a:buClr>
                <a:schemeClr val="lt1"/>
              </a:buClr>
              <a:buSzPts val="5200"/>
              <a:buNone/>
              <a:defRPr b="0" sz="5200">
                <a:solidFill>
                  <a:schemeClr val="lt1"/>
                </a:solidFill>
              </a:defRPr>
            </a:lvl2pPr>
            <a:lvl3pPr lvl="2" rtl="0" algn="ctr">
              <a:spcBef>
                <a:spcPts val="0"/>
              </a:spcBef>
              <a:spcAft>
                <a:spcPts val="0"/>
              </a:spcAft>
              <a:buClr>
                <a:schemeClr val="lt1"/>
              </a:buClr>
              <a:buSzPts val="5200"/>
              <a:buNone/>
              <a:defRPr b="0" sz="5200">
                <a:solidFill>
                  <a:schemeClr val="lt1"/>
                </a:solidFill>
              </a:defRPr>
            </a:lvl3pPr>
            <a:lvl4pPr lvl="3" rtl="0" algn="ctr">
              <a:spcBef>
                <a:spcPts val="0"/>
              </a:spcBef>
              <a:spcAft>
                <a:spcPts val="0"/>
              </a:spcAft>
              <a:buClr>
                <a:schemeClr val="lt1"/>
              </a:buClr>
              <a:buSzPts val="5200"/>
              <a:buNone/>
              <a:defRPr b="0" sz="5200">
                <a:solidFill>
                  <a:schemeClr val="lt1"/>
                </a:solidFill>
              </a:defRPr>
            </a:lvl4pPr>
            <a:lvl5pPr lvl="4" rtl="0" algn="ctr">
              <a:spcBef>
                <a:spcPts val="0"/>
              </a:spcBef>
              <a:spcAft>
                <a:spcPts val="0"/>
              </a:spcAft>
              <a:buClr>
                <a:schemeClr val="lt1"/>
              </a:buClr>
              <a:buSzPts val="5200"/>
              <a:buNone/>
              <a:defRPr b="0" sz="5200">
                <a:solidFill>
                  <a:schemeClr val="lt1"/>
                </a:solidFill>
              </a:defRPr>
            </a:lvl5pPr>
            <a:lvl6pPr lvl="5" rtl="0" algn="ctr">
              <a:spcBef>
                <a:spcPts val="0"/>
              </a:spcBef>
              <a:spcAft>
                <a:spcPts val="0"/>
              </a:spcAft>
              <a:buClr>
                <a:schemeClr val="lt1"/>
              </a:buClr>
              <a:buSzPts val="5200"/>
              <a:buNone/>
              <a:defRPr b="0" sz="5200">
                <a:solidFill>
                  <a:schemeClr val="lt1"/>
                </a:solidFill>
              </a:defRPr>
            </a:lvl6pPr>
            <a:lvl7pPr lvl="6" rtl="0" algn="ctr">
              <a:spcBef>
                <a:spcPts val="0"/>
              </a:spcBef>
              <a:spcAft>
                <a:spcPts val="0"/>
              </a:spcAft>
              <a:buClr>
                <a:schemeClr val="lt1"/>
              </a:buClr>
              <a:buSzPts val="5200"/>
              <a:buNone/>
              <a:defRPr b="0" sz="5200">
                <a:solidFill>
                  <a:schemeClr val="lt1"/>
                </a:solidFill>
              </a:defRPr>
            </a:lvl7pPr>
            <a:lvl8pPr lvl="7" rtl="0" algn="ctr">
              <a:spcBef>
                <a:spcPts val="0"/>
              </a:spcBef>
              <a:spcAft>
                <a:spcPts val="0"/>
              </a:spcAft>
              <a:buClr>
                <a:schemeClr val="lt1"/>
              </a:buClr>
              <a:buSzPts val="5200"/>
              <a:buNone/>
              <a:defRPr b="0" sz="5200">
                <a:solidFill>
                  <a:schemeClr val="lt1"/>
                </a:solidFill>
              </a:defRPr>
            </a:lvl8pPr>
            <a:lvl9pPr lvl="8" rtl="0" algn="ctr">
              <a:spcBef>
                <a:spcPts val="0"/>
              </a:spcBef>
              <a:spcAft>
                <a:spcPts val="0"/>
              </a:spcAft>
              <a:buClr>
                <a:schemeClr val="lt1"/>
              </a:buClr>
              <a:buSzPts val="5200"/>
              <a:buNone/>
              <a:defRPr b="0" sz="5200">
                <a:solidFill>
                  <a:schemeClr val="lt1"/>
                </a:solidFill>
              </a:defRPr>
            </a:lvl9pPr>
          </a:lstStyle>
          <a:p/>
        </p:txBody>
      </p:sp>
      <p:sp>
        <p:nvSpPr>
          <p:cNvPr id="478" name="Google Shape;478;p3"/>
          <p:cNvSpPr txBox="1"/>
          <p:nvPr>
            <p:ph idx="1" type="subTitle"/>
          </p:nvPr>
        </p:nvSpPr>
        <p:spPr>
          <a:xfrm>
            <a:off x="1557875" y="2497163"/>
            <a:ext cx="6028200" cy="795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None/>
              <a:defRPr sz="1600"/>
            </a:lvl1pPr>
            <a:lvl2pPr lvl="1" rtl="0" algn="ctr">
              <a:spcBef>
                <a:spcPts val="0"/>
              </a:spcBef>
              <a:spcAft>
                <a:spcPts val="0"/>
              </a:spcAft>
              <a:buClr>
                <a:schemeClr val="dk1"/>
              </a:buClr>
              <a:buSzPts val="1600"/>
              <a:buNone/>
              <a:defRPr sz="1600"/>
            </a:lvl2pPr>
            <a:lvl3pPr lvl="2" rtl="0" algn="ctr">
              <a:spcBef>
                <a:spcPts val="0"/>
              </a:spcBef>
              <a:spcAft>
                <a:spcPts val="0"/>
              </a:spcAft>
              <a:buClr>
                <a:schemeClr val="dk1"/>
              </a:buClr>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479" name="Google Shape;479;p3"/>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480" name="Shape 480"/>
        <p:cNvGrpSpPr/>
        <p:nvPr/>
      </p:nvGrpSpPr>
      <p:grpSpPr>
        <a:xfrm>
          <a:off x="0" y="0"/>
          <a:ext cx="0" cy="0"/>
          <a:chOff x="0" y="0"/>
          <a:chExt cx="0" cy="0"/>
        </a:xfrm>
      </p:grpSpPr>
      <p:sp>
        <p:nvSpPr>
          <p:cNvPr id="481" name="Google Shape;481;p4"/>
          <p:cNvSpPr txBox="1"/>
          <p:nvPr>
            <p:ph idx="1" type="body"/>
          </p:nvPr>
        </p:nvSpPr>
        <p:spPr>
          <a:xfrm>
            <a:off x="1832400" y="1990350"/>
            <a:ext cx="5479200" cy="819900"/>
          </a:xfrm>
          <a:prstGeom prst="rect">
            <a:avLst/>
          </a:prstGeom>
        </p:spPr>
        <p:txBody>
          <a:bodyPr anchorCtr="0" anchor="ctr" bIns="91425" lIns="91425" spcFirstLastPara="1" rIns="91425" wrap="square" tIns="91425">
            <a:noAutofit/>
          </a:bodyPr>
          <a:lstStyle>
            <a:lvl1pPr indent="-355600" lvl="0" marL="457200" rtl="0" algn="ctr">
              <a:spcBef>
                <a:spcPts val="600"/>
              </a:spcBef>
              <a:spcAft>
                <a:spcPts val="0"/>
              </a:spcAft>
              <a:buSzPts val="2000"/>
              <a:buChar char="✖"/>
              <a:defRPr i="1" sz="2000">
                <a:solidFill>
                  <a:schemeClr val="accent1"/>
                </a:solidFill>
              </a:defRPr>
            </a:lvl1pPr>
            <a:lvl2pPr indent="-355600" lvl="1" marL="914400" rtl="0" algn="ctr">
              <a:spcBef>
                <a:spcPts val="0"/>
              </a:spcBef>
              <a:spcAft>
                <a:spcPts val="0"/>
              </a:spcAft>
              <a:buSzPts val="2000"/>
              <a:buChar char="○"/>
              <a:defRPr i="1" sz="2000">
                <a:solidFill>
                  <a:schemeClr val="accent1"/>
                </a:solidFill>
              </a:defRPr>
            </a:lvl2pPr>
            <a:lvl3pPr indent="-355600" lvl="2" marL="1371600" rtl="0" algn="ctr">
              <a:spcBef>
                <a:spcPts val="0"/>
              </a:spcBef>
              <a:spcAft>
                <a:spcPts val="0"/>
              </a:spcAft>
              <a:buSzPts val="2000"/>
              <a:buChar char="■"/>
              <a:defRPr i="1" sz="2000">
                <a:solidFill>
                  <a:schemeClr val="accent1"/>
                </a:solidFill>
              </a:defRPr>
            </a:lvl3pPr>
            <a:lvl4pPr indent="-355600" lvl="3" marL="1828800" rtl="0" algn="ctr">
              <a:spcBef>
                <a:spcPts val="0"/>
              </a:spcBef>
              <a:spcAft>
                <a:spcPts val="0"/>
              </a:spcAft>
              <a:buClr>
                <a:schemeClr val="accent1"/>
              </a:buClr>
              <a:buSzPts val="2000"/>
              <a:buChar char="●"/>
              <a:defRPr i="1" sz="2000">
                <a:solidFill>
                  <a:schemeClr val="accent1"/>
                </a:solidFill>
              </a:defRPr>
            </a:lvl4pPr>
            <a:lvl5pPr indent="-355600" lvl="4" marL="2286000" rtl="0" algn="ctr">
              <a:spcBef>
                <a:spcPts val="0"/>
              </a:spcBef>
              <a:spcAft>
                <a:spcPts val="0"/>
              </a:spcAft>
              <a:buClr>
                <a:schemeClr val="accent1"/>
              </a:buClr>
              <a:buSzPts val="2000"/>
              <a:buChar char="○"/>
              <a:defRPr i="1" sz="2000">
                <a:solidFill>
                  <a:schemeClr val="accent1"/>
                </a:solidFill>
              </a:defRPr>
            </a:lvl5pPr>
            <a:lvl6pPr indent="-355600" lvl="5" marL="2743200" rtl="0" algn="ctr">
              <a:spcBef>
                <a:spcPts val="0"/>
              </a:spcBef>
              <a:spcAft>
                <a:spcPts val="0"/>
              </a:spcAft>
              <a:buClr>
                <a:schemeClr val="accent1"/>
              </a:buClr>
              <a:buSzPts val="2000"/>
              <a:buChar char="■"/>
              <a:defRPr i="1" sz="2000">
                <a:solidFill>
                  <a:schemeClr val="accent1"/>
                </a:solidFill>
              </a:defRPr>
            </a:lvl6pPr>
            <a:lvl7pPr indent="-355600" lvl="6" marL="3200400" rtl="0" algn="ctr">
              <a:spcBef>
                <a:spcPts val="0"/>
              </a:spcBef>
              <a:spcAft>
                <a:spcPts val="0"/>
              </a:spcAft>
              <a:buClr>
                <a:schemeClr val="accent1"/>
              </a:buClr>
              <a:buSzPts val="2000"/>
              <a:buChar char="●"/>
              <a:defRPr i="1" sz="2000">
                <a:solidFill>
                  <a:schemeClr val="accent1"/>
                </a:solidFill>
              </a:defRPr>
            </a:lvl7pPr>
            <a:lvl8pPr indent="-355600" lvl="7" marL="3657600" rtl="0" algn="ctr">
              <a:spcBef>
                <a:spcPts val="0"/>
              </a:spcBef>
              <a:spcAft>
                <a:spcPts val="0"/>
              </a:spcAft>
              <a:buClr>
                <a:schemeClr val="accent1"/>
              </a:buClr>
              <a:buSzPts val="2000"/>
              <a:buChar char="○"/>
              <a:defRPr i="1" sz="2000">
                <a:solidFill>
                  <a:schemeClr val="accent1"/>
                </a:solidFill>
              </a:defRPr>
            </a:lvl8pPr>
            <a:lvl9pPr indent="-355600" lvl="8" marL="4114800" algn="ctr">
              <a:spcBef>
                <a:spcPts val="0"/>
              </a:spcBef>
              <a:spcAft>
                <a:spcPts val="0"/>
              </a:spcAft>
              <a:buClr>
                <a:schemeClr val="accent1"/>
              </a:buClr>
              <a:buSzPts val="2000"/>
              <a:buChar char="■"/>
              <a:defRPr i="1" sz="2000">
                <a:solidFill>
                  <a:schemeClr val="accent1"/>
                </a:solidFill>
              </a:defRPr>
            </a:lvl9pPr>
          </a:lstStyle>
          <a:p/>
        </p:txBody>
      </p:sp>
      <p:sp>
        <p:nvSpPr>
          <p:cNvPr id="482" name="Google Shape;482;p4"/>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solidFill>
                  <a:srgbClr val="F55D4B"/>
                </a:solidFill>
              </a:defRPr>
            </a:lvl1pPr>
            <a:lvl2pPr lvl="1">
              <a:buNone/>
              <a:defRPr>
                <a:solidFill>
                  <a:srgbClr val="F55D4B"/>
                </a:solidFill>
              </a:defRPr>
            </a:lvl2pPr>
            <a:lvl3pPr lvl="2">
              <a:buNone/>
              <a:defRPr>
                <a:solidFill>
                  <a:srgbClr val="F55D4B"/>
                </a:solidFill>
              </a:defRPr>
            </a:lvl3pPr>
            <a:lvl4pPr lvl="3">
              <a:buNone/>
              <a:defRPr>
                <a:solidFill>
                  <a:srgbClr val="F55D4B"/>
                </a:solidFill>
              </a:defRPr>
            </a:lvl4pPr>
            <a:lvl5pPr lvl="4">
              <a:buNone/>
              <a:defRPr>
                <a:solidFill>
                  <a:srgbClr val="F55D4B"/>
                </a:solidFill>
              </a:defRPr>
            </a:lvl5pPr>
            <a:lvl6pPr lvl="5">
              <a:buNone/>
              <a:defRPr>
                <a:solidFill>
                  <a:srgbClr val="F55D4B"/>
                </a:solidFill>
              </a:defRPr>
            </a:lvl6pPr>
            <a:lvl7pPr lvl="6">
              <a:buNone/>
              <a:defRPr>
                <a:solidFill>
                  <a:srgbClr val="F55D4B"/>
                </a:solidFill>
              </a:defRPr>
            </a:lvl7pPr>
            <a:lvl8pPr lvl="7">
              <a:buNone/>
              <a:defRPr>
                <a:solidFill>
                  <a:srgbClr val="F55D4B"/>
                </a:solidFill>
              </a:defRPr>
            </a:lvl8pPr>
            <a:lvl9pPr lvl="8">
              <a:buNone/>
              <a:defRPr>
                <a:solidFill>
                  <a:srgbClr val="F55D4B"/>
                </a:solidFill>
              </a:defRPr>
            </a:lvl9pPr>
          </a:lstStyle>
          <a:p>
            <a:pPr indent="0" lvl="0" marL="0" rtl="0" algn="r">
              <a:spcBef>
                <a:spcPts val="0"/>
              </a:spcBef>
              <a:spcAft>
                <a:spcPts val="0"/>
              </a:spcAft>
              <a:buNone/>
            </a:pPr>
            <a:fld id="{00000000-1234-1234-1234-123412341234}" type="slidenum">
              <a:rPr lang="en"/>
              <a:t>‹#›</a:t>
            </a:fld>
            <a:endParaRPr/>
          </a:p>
        </p:txBody>
      </p:sp>
      <p:grpSp>
        <p:nvGrpSpPr>
          <p:cNvPr id="483" name="Google Shape;483;p4"/>
          <p:cNvGrpSpPr/>
          <p:nvPr/>
        </p:nvGrpSpPr>
        <p:grpSpPr>
          <a:xfrm>
            <a:off x="1907265" y="-6002"/>
            <a:ext cx="5329471" cy="1572280"/>
            <a:chOff x="1045264" y="-6007"/>
            <a:chExt cx="7118300" cy="2100014"/>
          </a:xfrm>
        </p:grpSpPr>
        <p:sp>
          <p:nvSpPr>
            <p:cNvPr id="484" name="Google Shape;484;p4"/>
            <p:cNvSpPr/>
            <p:nvPr/>
          </p:nvSpPr>
          <p:spPr>
            <a:xfrm>
              <a:off x="1803411" y="-6007"/>
              <a:ext cx="5944150" cy="724669"/>
            </a:xfrm>
            <a:custGeom>
              <a:rect b="b" l="l" r="r" t="t"/>
              <a:pathLst>
                <a:path extrusionOk="0" h="10910" w="8949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85" name="Google Shape;485;p4"/>
            <p:cNvSpPr/>
            <p:nvPr/>
          </p:nvSpPr>
          <p:spPr>
            <a:xfrm>
              <a:off x="1045264" y="-6007"/>
              <a:ext cx="7118300" cy="2100014"/>
            </a:xfrm>
            <a:custGeom>
              <a:rect b="b" l="l" r="r" t="t"/>
              <a:pathLst>
                <a:path extrusionOk="0" h="31616" w="107167">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86" name="Google Shape;486;p4"/>
            <p:cNvSpPr/>
            <p:nvPr/>
          </p:nvSpPr>
          <p:spPr>
            <a:xfrm>
              <a:off x="1324836" y="-6007"/>
              <a:ext cx="487541" cy="711252"/>
            </a:xfrm>
            <a:custGeom>
              <a:rect b="b" l="l" r="r" t="t"/>
              <a:pathLst>
                <a:path extrusionOk="0" h="10708" w="734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487" name="Google Shape;487;p4"/>
          <p:cNvGrpSpPr/>
          <p:nvPr/>
        </p:nvGrpSpPr>
        <p:grpSpPr>
          <a:xfrm>
            <a:off x="-7999" y="2430147"/>
            <a:ext cx="1642550" cy="1505293"/>
            <a:chOff x="-7997" y="3247832"/>
            <a:chExt cx="2193869" cy="2010543"/>
          </a:xfrm>
        </p:grpSpPr>
        <p:sp>
          <p:nvSpPr>
            <p:cNvPr id="488" name="Google Shape;488;p4"/>
            <p:cNvSpPr/>
            <p:nvPr/>
          </p:nvSpPr>
          <p:spPr>
            <a:xfrm>
              <a:off x="-7997" y="4475586"/>
              <a:ext cx="315374" cy="89538"/>
            </a:xfrm>
            <a:custGeom>
              <a:rect b="b" l="l" r="r" t="t"/>
              <a:pathLst>
                <a:path extrusionOk="0" h="1348" w="4748">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89" name="Google Shape;489;p4"/>
            <p:cNvSpPr/>
            <p:nvPr/>
          </p:nvSpPr>
          <p:spPr>
            <a:xfrm>
              <a:off x="-7997" y="4374956"/>
              <a:ext cx="310857" cy="96246"/>
            </a:xfrm>
            <a:custGeom>
              <a:rect b="b" l="l" r="r" t="t"/>
              <a:pathLst>
                <a:path extrusionOk="0" h="1449" w="468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0" name="Google Shape;490;p4"/>
            <p:cNvSpPr/>
            <p:nvPr/>
          </p:nvSpPr>
          <p:spPr>
            <a:xfrm>
              <a:off x="-7997" y="4187113"/>
              <a:ext cx="257188" cy="62703"/>
            </a:xfrm>
            <a:custGeom>
              <a:rect b="b" l="l" r="r" t="t"/>
              <a:pathLst>
                <a:path extrusionOk="0" h="944" w="3872">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1" name="Google Shape;491;p4"/>
            <p:cNvSpPr/>
            <p:nvPr/>
          </p:nvSpPr>
          <p:spPr>
            <a:xfrm>
              <a:off x="-7997" y="4238524"/>
              <a:ext cx="261705" cy="85087"/>
            </a:xfrm>
            <a:custGeom>
              <a:rect b="b" l="l" r="r" t="t"/>
              <a:pathLst>
                <a:path extrusionOk="0" h="1281" w="394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2" name="Google Shape;492;p4"/>
            <p:cNvSpPr/>
            <p:nvPr/>
          </p:nvSpPr>
          <p:spPr>
            <a:xfrm>
              <a:off x="-7997" y="4634336"/>
              <a:ext cx="373494" cy="98505"/>
            </a:xfrm>
            <a:custGeom>
              <a:rect b="b" l="l" r="r" t="t"/>
              <a:pathLst>
                <a:path extrusionOk="0" h="1483" w="5623">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3" name="Google Shape;493;p4"/>
            <p:cNvSpPr/>
            <p:nvPr/>
          </p:nvSpPr>
          <p:spPr>
            <a:xfrm>
              <a:off x="-7997" y="4558348"/>
              <a:ext cx="225903" cy="69345"/>
            </a:xfrm>
            <a:custGeom>
              <a:rect b="b" l="l" r="r" t="t"/>
              <a:pathLst>
                <a:path extrusionOk="0" h="1044" w="3401">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4" name="Google Shape;494;p4"/>
            <p:cNvSpPr/>
            <p:nvPr/>
          </p:nvSpPr>
          <p:spPr>
            <a:xfrm>
              <a:off x="-7997" y="4685813"/>
              <a:ext cx="382461" cy="93988"/>
            </a:xfrm>
            <a:custGeom>
              <a:rect b="b" l="l" r="r" t="t"/>
              <a:pathLst>
                <a:path extrusionOk="0" h="1415" w="5758">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5" name="Google Shape;495;p4"/>
            <p:cNvSpPr/>
            <p:nvPr/>
          </p:nvSpPr>
          <p:spPr>
            <a:xfrm>
              <a:off x="1658012" y="4408499"/>
              <a:ext cx="382461" cy="335500"/>
            </a:xfrm>
            <a:custGeom>
              <a:rect b="b" l="l" r="r" t="t"/>
              <a:pathLst>
                <a:path extrusionOk="0" h="5051" w="5758">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6" name="Google Shape;496;p4"/>
            <p:cNvSpPr/>
            <p:nvPr/>
          </p:nvSpPr>
          <p:spPr>
            <a:xfrm>
              <a:off x="-7997" y="4735032"/>
              <a:ext cx="375752" cy="102888"/>
            </a:xfrm>
            <a:custGeom>
              <a:rect b="b" l="l" r="r" t="t"/>
              <a:pathLst>
                <a:path extrusionOk="0" h="1549" w="5657">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7" name="Google Shape;497;p4"/>
            <p:cNvSpPr/>
            <p:nvPr/>
          </p:nvSpPr>
          <p:spPr>
            <a:xfrm>
              <a:off x="-7997" y="3985853"/>
              <a:ext cx="216936" cy="73862"/>
            </a:xfrm>
            <a:custGeom>
              <a:rect b="b" l="l" r="r" t="t"/>
              <a:pathLst>
                <a:path extrusionOk="0" h="1112" w="3266">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8" name="Google Shape;498;p4"/>
            <p:cNvSpPr/>
            <p:nvPr/>
          </p:nvSpPr>
          <p:spPr>
            <a:xfrm>
              <a:off x="-7997" y="4424175"/>
              <a:ext cx="324275" cy="93988"/>
            </a:xfrm>
            <a:custGeom>
              <a:rect b="b" l="l" r="r" t="t"/>
              <a:pathLst>
                <a:path extrusionOk="0" h="1415" w="4882">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9" name="Google Shape;499;p4"/>
            <p:cNvSpPr/>
            <p:nvPr/>
          </p:nvSpPr>
          <p:spPr>
            <a:xfrm>
              <a:off x="-7997" y="4030555"/>
              <a:ext cx="216936" cy="67153"/>
            </a:xfrm>
            <a:custGeom>
              <a:rect b="b" l="l" r="r" t="t"/>
              <a:pathLst>
                <a:path extrusionOk="0" h="1011" w="3266">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0" name="Google Shape;500;p4"/>
            <p:cNvSpPr/>
            <p:nvPr/>
          </p:nvSpPr>
          <p:spPr>
            <a:xfrm>
              <a:off x="-7997" y="4126735"/>
              <a:ext cx="239320" cy="73862"/>
            </a:xfrm>
            <a:custGeom>
              <a:rect b="b" l="l" r="r" t="t"/>
              <a:pathLst>
                <a:path extrusionOk="0" h="1112" w="3603">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1" name="Google Shape;501;p4"/>
            <p:cNvSpPr/>
            <p:nvPr/>
          </p:nvSpPr>
          <p:spPr>
            <a:xfrm>
              <a:off x="-7997" y="4310127"/>
              <a:ext cx="143140" cy="53736"/>
            </a:xfrm>
            <a:custGeom>
              <a:rect b="b" l="l" r="r" t="t"/>
              <a:pathLst>
                <a:path extrusionOk="0" h="809" w="2155">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2" name="Google Shape;502;p4"/>
            <p:cNvSpPr/>
            <p:nvPr/>
          </p:nvSpPr>
          <p:spPr>
            <a:xfrm>
              <a:off x="-7997" y="4075257"/>
              <a:ext cx="248287" cy="91796"/>
            </a:xfrm>
            <a:custGeom>
              <a:rect b="b" l="l" r="r" t="t"/>
              <a:pathLst>
                <a:path extrusionOk="0" h="1382" w="3738">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3" name="Google Shape;503;p4"/>
            <p:cNvSpPr/>
            <p:nvPr/>
          </p:nvSpPr>
          <p:spPr>
            <a:xfrm>
              <a:off x="381106" y="3464768"/>
              <a:ext cx="715702" cy="201327"/>
            </a:xfrm>
            <a:custGeom>
              <a:rect b="b" l="l" r="r" t="t"/>
              <a:pathLst>
                <a:path extrusionOk="0" h="3031" w="10775">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4" name="Google Shape;504;p4"/>
            <p:cNvSpPr/>
            <p:nvPr/>
          </p:nvSpPr>
          <p:spPr>
            <a:xfrm>
              <a:off x="1067649" y="4327995"/>
              <a:ext cx="51477" cy="26901"/>
            </a:xfrm>
            <a:custGeom>
              <a:rect b="b" l="l" r="r" t="t"/>
              <a:pathLst>
                <a:path extrusionOk="0" h="405" w="775">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5" name="Google Shape;505;p4"/>
            <p:cNvSpPr/>
            <p:nvPr/>
          </p:nvSpPr>
          <p:spPr>
            <a:xfrm>
              <a:off x="2042664" y="4482294"/>
              <a:ext cx="64895" cy="24643"/>
            </a:xfrm>
            <a:custGeom>
              <a:rect b="b" l="l" r="r" t="t"/>
              <a:pathLst>
                <a:path extrusionOk="0" h="371" w="977">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6" name="Google Shape;506;p4"/>
            <p:cNvSpPr/>
            <p:nvPr/>
          </p:nvSpPr>
          <p:spPr>
            <a:xfrm>
              <a:off x="-7997" y="3247832"/>
              <a:ext cx="2193869" cy="2010543"/>
            </a:xfrm>
            <a:custGeom>
              <a:rect b="b" l="l" r="r" t="t"/>
              <a:pathLst>
                <a:path extrusionOk="0" h="30269" w="33029">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7" name="Google Shape;507;p4"/>
            <p:cNvSpPr/>
            <p:nvPr/>
          </p:nvSpPr>
          <p:spPr>
            <a:xfrm>
              <a:off x="-7997" y="4793152"/>
              <a:ext cx="360076" cy="109664"/>
            </a:xfrm>
            <a:custGeom>
              <a:rect b="b" l="l" r="r" t="t"/>
              <a:pathLst>
                <a:path extrusionOk="0" h="1651" w="5421">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508" name="Google Shape;508;p4"/>
          <p:cNvGrpSpPr/>
          <p:nvPr/>
        </p:nvGrpSpPr>
        <p:grpSpPr>
          <a:xfrm>
            <a:off x="8420990" y="2153894"/>
            <a:ext cx="515755" cy="910864"/>
            <a:chOff x="8443004" y="2878855"/>
            <a:chExt cx="688868" cy="1216595"/>
          </a:xfrm>
        </p:grpSpPr>
        <p:sp>
          <p:nvSpPr>
            <p:cNvPr id="509" name="Google Shape;509;p4"/>
            <p:cNvSpPr/>
            <p:nvPr/>
          </p:nvSpPr>
          <p:spPr>
            <a:xfrm>
              <a:off x="8758311" y="2981744"/>
              <a:ext cx="26901" cy="33610"/>
            </a:xfrm>
            <a:custGeom>
              <a:rect b="b" l="l" r="r" t="t"/>
              <a:pathLst>
                <a:path extrusionOk="0" h="506" w="405">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0" name="Google Shape;510;p4"/>
            <p:cNvSpPr/>
            <p:nvPr/>
          </p:nvSpPr>
          <p:spPr>
            <a:xfrm>
              <a:off x="8682257" y="3929925"/>
              <a:ext cx="102955" cy="118564"/>
            </a:xfrm>
            <a:custGeom>
              <a:rect b="b" l="l" r="r" t="t"/>
              <a:pathLst>
                <a:path extrusionOk="0" h="1785" w="155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1" name="Google Shape;511;p4"/>
            <p:cNvSpPr/>
            <p:nvPr/>
          </p:nvSpPr>
          <p:spPr>
            <a:xfrm>
              <a:off x="8805272" y="2999611"/>
              <a:ext cx="107405" cy="26901"/>
            </a:xfrm>
            <a:custGeom>
              <a:rect b="b" l="l" r="r" t="t"/>
              <a:pathLst>
                <a:path extrusionOk="0" h="405" w="1617">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2" name="Google Shape;512;p4"/>
            <p:cNvSpPr/>
            <p:nvPr/>
          </p:nvSpPr>
          <p:spPr>
            <a:xfrm>
              <a:off x="8443004" y="2878855"/>
              <a:ext cx="688868" cy="1216595"/>
            </a:xfrm>
            <a:custGeom>
              <a:rect b="b" l="l" r="r" t="t"/>
              <a:pathLst>
                <a:path extrusionOk="0" h="18316" w="10371">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3" name="Google Shape;513;p4"/>
            <p:cNvSpPr/>
            <p:nvPr/>
          </p:nvSpPr>
          <p:spPr>
            <a:xfrm>
              <a:off x="8498931" y="3035413"/>
              <a:ext cx="583721" cy="914704"/>
            </a:xfrm>
            <a:custGeom>
              <a:rect b="b" l="l" r="r" t="t"/>
              <a:pathLst>
                <a:path extrusionOk="0" h="13771" w="8788">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4" name="Google Shape;514;p4"/>
            <p:cNvSpPr/>
            <p:nvPr/>
          </p:nvSpPr>
          <p:spPr>
            <a:xfrm>
              <a:off x="8845524" y="2961618"/>
              <a:ext cx="20192" cy="20192"/>
            </a:xfrm>
            <a:custGeom>
              <a:rect b="b" l="l" r="r" t="t"/>
              <a:pathLst>
                <a:path extrusionOk="0" h="304" w="304">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515" name="Google Shape;515;p4"/>
          <p:cNvGrpSpPr/>
          <p:nvPr/>
        </p:nvGrpSpPr>
        <p:grpSpPr>
          <a:xfrm>
            <a:off x="7117967" y="3590460"/>
            <a:ext cx="2026022" cy="1547117"/>
            <a:chOff x="6445945" y="4797602"/>
            <a:chExt cx="2706053" cy="2066404"/>
          </a:xfrm>
        </p:grpSpPr>
        <p:sp>
          <p:nvSpPr>
            <p:cNvPr id="516" name="Google Shape;516;p4"/>
            <p:cNvSpPr/>
            <p:nvPr/>
          </p:nvSpPr>
          <p:spPr>
            <a:xfrm>
              <a:off x="6700941" y="5054790"/>
              <a:ext cx="111855" cy="1511843"/>
            </a:xfrm>
            <a:custGeom>
              <a:rect b="b" l="l" r="r" t="t"/>
              <a:pathLst>
                <a:path extrusionOk="0" h="22761" w="1684">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7" name="Google Shape;517;p4"/>
            <p:cNvSpPr/>
            <p:nvPr/>
          </p:nvSpPr>
          <p:spPr>
            <a:xfrm>
              <a:off x="6457170" y="4802119"/>
              <a:ext cx="333242" cy="1894170"/>
            </a:xfrm>
            <a:custGeom>
              <a:rect b="b" l="l" r="r" t="t"/>
              <a:pathLst>
                <a:path extrusionOk="0" h="28517" w="5017">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8" name="Google Shape;518;p4"/>
            <p:cNvSpPr/>
            <p:nvPr/>
          </p:nvSpPr>
          <p:spPr>
            <a:xfrm>
              <a:off x="8109762" y="4967577"/>
              <a:ext cx="60511" cy="60444"/>
            </a:xfrm>
            <a:custGeom>
              <a:rect b="b" l="l" r="r" t="t"/>
              <a:pathLst>
                <a:path extrusionOk="0" h="910" w="911">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9" name="Google Shape;519;p4"/>
            <p:cNvSpPr/>
            <p:nvPr/>
          </p:nvSpPr>
          <p:spPr>
            <a:xfrm>
              <a:off x="6797054" y="5021247"/>
              <a:ext cx="2354943" cy="156624"/>
            </a:xfrm>
            <a:custGeom>
              <a:rect b="b" l="l" r="r" t="t"/>
              <a:pathLst>
                <a:path extrusionOk="0" h="2358" w="35454">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0" name="Google Shape;520;p4"/>
            <p:cNvSpPr/>
            <p:nvPr/>
          </p:nvSpPr>
          <p:spPr>
            <a:xfrm>
              <a:off x="6785895" y="4797602"/>
              <a:ext cx="2366102" cy="170042"/>
            </a:xfrm>
            <a:custGeom>
              <a:rect b="b" l="l" r="r" t="t"/>
              <a:pathLst>
                <a:path extrusionOk="0" h="2560" w="35622">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1" name="Google Shape;521;p4"/>
            <p:cNvSpPr/>
            <p:nvPr/>
          </p:nvSpPr>
          <p:spPr>
            <a:xfrm>
              <a:off x="8024808" y="4983253"/>
              <a:ext cx="31351" cy="31351"/>
            </a:xfrm>
            <a:custGeom>
              <a:rect b="b" l="l" r="r" t="t"/>
              <a:pathLst>
                <a:path extrusionOk="0" h="472" w="472">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2" name="Google Shape;522;p4"/>
            <p:cNvSpPr/>
            <p:nvPr/>
          </p:nvSpPr>
          <p:spPr>
            <a:xfrm>
              <a:off x="8239485" y="6776727"/>
              <a:ext cx="93988" cy="67153"/>
            </a:xfrm>
            <a:custGeom>
              <a:rect b="b" l="l" r="r" t="t"/>
              <a:pathLst>
                <a:path extrusionOk="0" h="1011" w="1415">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3" name="Google Shape;523;p4"/>
            <p:cNvSpPr/>
            <p:nvPr/>
          </p:nvSpPr>
          <p:spPr>
            <a:xfrm>
              <a:off x="7863799" y="6727574"/>
              <a:ext cx="290798" cy="96180"/>
            </a:xfrm>
            <a:custGeom>
              <a:rect b="b" l="l" r="r" t="t"/>
              <a:pathLst>
                <a:path extrusionOk="0" h="1448" w="4378">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4" name="Google Shape;524;p4"/>
            <p:cNvSpPr/>
            <p:nvPr/>
          </p:nvSpPr>
          <p:spPr>
            <a:xfrm>
              <a:off x="6705391" y="6564308"/>
              <a:ext cx="2446606" cy="190168"/>
            </a:xfrm>
            <a:custGeom>
              <a:rect b="b" l="l" r="r" t="t"/>
              <a:pathLst>
                <a:path extrusionOk="0" h="2863" w="36834">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5" name="Google Shape;525;p4"/>
            <p:cNvSpPr/>
            <p:nvPr/>
          </p:nvSpPr>
          <p:spPr>
            <a:xfrm>
              <a:off x="7671506" y="6765568"/>
              <a:ext cx="85021" cy="22451"/>
            </a:xfrm>
            <a:custGeom>
              <a:rect b="b" l="l" r="r" t="t"/>
              <a:pathLst>
                <a:path extrusionOk="0" h="338" w="128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6" name="Google Shape;526;p4"/>
            <p:cNvSpPr/>
            <p:nvPr/>
          </p:nvSpPr>
          <p:spPr>
            <a:xfrm>
              <a:off x="7678215" y="6696223"/>
              <a:ext cx="87279" cy="20192"/>
            </a:xfrm>
            <a:custGeom>
              <a:rect b="b" l="l" r="r" t="t"/>
              <a:pathLst>
                <a:path extrusionOk="0" h="304" w="1314">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7" name="Google Shape;527;p4"/>
            <p:cNvSpPr/>
            <p:nvPr/>
          </p:nvSpPr>
          <p:spPr>
            <a:xfrm>
              <a:off x="7687116" y="6729766"/>
              <a:ext cx="91796" cy="29159"/>
            </a:xfrm>
            <a:custGeom>
              <a:rect b="b" l="l" r="r" t="t"/>
              <a:pathLst>
                <a:path extrusionOk="0" h="439" w="1382">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8" name="Google Shape;528;p4"/>
            <p:cNvSpPr/>
            <p:nvPr/>
          </p:nvSpPr>
          <p:spPr>
            <a:xfrm>
              <a:off x="6445945" y="6685064"/>
              <a:ext cx="1552095" cy="178942"/>
            </a:xfrm>
            <a:custGeom>
              <a:rect b="b" l="l" r="r" t="t"/>
              <a:pathLst>
                <a:path extrusionOk="0" h="2694" w="23367">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529" name="Google Shape;529;p4"/>
          <p:cNvGrpSpPr/>
          <p:nvPr/>
        </p:nvGrpSpPr>
        <p:grpSpPr>
          <a:xfrm>
            <a:off x="226381" y="790954"/>
            <a:ext cx="1165385" cy="815431"/>
            <a:chOff x="305052" y="1261999"/>
            <a:chExt cx="1556545" cy="1089130"/>
          </a:xfrm>
        </p:grpSpPr>
        <p:sp>
          <p:nvSpPr>
            <p:cNvPr id="530" name="Google Shape;530;p4"/>
            <p:cNvSpPr/>
            <p:nvPr/>
          </p:nvSpPr>
          <p:spPr>
            <a:xfrm>
              <a:off x="1342704" y="2046980"/>
              <a:ext cx="118564" cy="107405"/>
            </a:xfrm>
            <a:custGeom>
              <a:rect b="b" l="l" r="r" t="t"/>
              <a:pathLst>
                <a:path extrusionOk="0" h="1617" w="1785">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1" name="Google Shape;531;p4"/>
            <p:cNvSpPr/>
            <p:nvPr/>
          </p:nvSpPr>
          <p:spPr>
            <a:xfrm>
              <a:off x="1409791" y="2120775"/>
              <a:ext cx="35868" cy="35802"/>
            </a:xfrm>
            <a:custGeom>
              <a:rect b="b" l="l" r="r" t="t"/>
              <a:pathLst>
                <a:path extrusionOk="0" h="539" w="54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2" name="Google Shape;532;p4"/>
            <p:cNvSpPr/>
            <p:nvPr/>
          </p:nvSpPr>
          <p:spPr>
            <a:xfrm>
              <a:off x="792593" y="1261999"/>
              <a:ext cx="619523" cy="565853"/>
            </a:xfrm>
            <a:custGeom>
              <a:rect b="b" l="l" r="r" t="t"/>
              <a:pathLst>
                <a:path extrusionOk="0" h="8519" w="9327">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3" name="Google Shape;533;p4"/>
            <p:cNvSpPr/>
            <p:nvPr/>
          </p:nvSpPr>
          <p:spPr>
            <a:xfrm>
              <a:off x="969210" y="1727156"/>
              <a:ext cx="210294" cy="53736"/>
            </a:xfrm>
            <a:custGeom>
              <a:rect b="b" l="l" r="r" t="t"/>
              <a:pathLst>
                <a:path extrusionOk="0" h="809" w="3166">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4" name="Google Shape;534;p4"/>
            <p:cNvSpPr/>
            <p:nvPr/>
          </p:nvSpPr>
          <p:spPr>
            <a:xfrm>
              <a:off x="1798894" y="1999953"/>
              <a:ext cx="62703" cy="134306"/>
            </a:xfrm>
            <a:custGeom>
              <a:rect b="b" l="l" r="r" t="t"/>
              <a:pathLst>
                <a:path extrusionOk="0" h="2022" w="944">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5" name="Google Shape;535;p4"/>
            <p:cNvSpPr/>
            <p:nvPr/>
          </p:nvSpPr>
          <p:spPr>
            <a:xfrm>
              <a:off x="1197372" y="1776375"/>
              <a:ext cx="73862" cy="31351"/>
            </a:xfrm>
            <a:custGeom>
              <a:rect b="b" l="l" r="r" t="t"/>
              <a:pathLst>
                <a:path extrusionOk="0" h="472" w="1112">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6" name="Google Shape;536;p4"/>
            <p:cNvSpPr/>
            <p:nvPr/>
          </p:nvSpPr>
          <p:spPr>
            <a:xfrm>
              <a:off x="799302" y="1767408"/>
              <a:ext cx="64895" cy="33610"/>
            </a:xfrm>
            <a:custGeom>
              <a:rect b="b" l="l" r="r" t="t"/>
              <a:pathLst>
                <a:path extrusionOk="0" h="506" w="977">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7" name="Google Shape;537;p4"/>
            <p:cNvSpPr/>
            <p:nvPr/>
          </p:nvSpPr>
          <p:spPr>
            <a:xfrm>
              <a:off x="1322578" y="1836753"/>
              <a:ext cx="143207" cy="51477"/>
            </a:xfrm>
            <a:custGeom>
              <a:rect b="b" l="l" r="r" t="t"/>
              <a:pathLst>
                <a:path extrusionOk="0" h="775" w="2156">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8" name="Google Shape;538;p4"/>
            <p:cNvSpPr/>
            <p:nvPr/>
          </p:nvSpPr>
          <p:spPr>
            <a:xfrm>
              <a:off x="1684846" y="2181153"/>
              <a:ext cx="66" cy="66"/>
            </a:xfrm>
            <a:custGeom>
              <a:rect b="b" l="l" r="r" t="t"/>
              <a:pathLst>
                <a:path extrusionOk="0" h="1" w="1">
                  <a:moveTo>
                    <a:pt x="1" y="0"/>
                  </a:moveTo>
                  <a:lnTo>
                    <a:pt x="1" y="0"/>
                  </a:lnTo>
                  <a:lnTo>
                    <a:pt x="1" y="0"/>
                  </a:lnTo>
                  <a:lnTo>
                    <a:pt x="1" y="0"/>
                  </a:lnTo>
                  <a:lnTo>
                    <a:pt x="1" y="0"/>
                  </a:lnTo>
                  <a:lnTo>
                    <a:pt x="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9" name="Google Shape;539;p4"/>
            <p:cNvSpPr/>
            <p:nvPr/>
          </p:nvSpPr>
          <p:spPr>
            <a:xfrm>
              <a:off x="1660270" y="2158769"/>
              <a:ext cx="26901" cy="26901"/>
            </a:xfrm>
            <a:custGeom>
              <a:rect b="b" l="l" r="r" t="t"/>
              <a:pathLst>
                <a:path extrusionOk="0" h="405" w="405">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0" name="Google Shape;540;p4"/>
            <p:cNvSpPr/>
            <p:nvPr/>
          </p:nvSpPr>
          <p:spPr>
            <a:xfrm>
              <a:off x="750083" y="1865779"/>
              <a:ext cx="304215" cy="250546"/>
            </a:xfrm>
            <a:custGeom>
              <a:rect b="b" l="l" r="r" t="t"/>
              <a:pathLst>
                <a:path extrusionOk="0" h="3772" w="458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1" name="Google Shape;541;p4"/>
            <p:cNvSpPr/>
            <p:nvPr/>
          </p:nvSpPr>
          <p:spPr>
            <a:xfrm>
              <a:off x="1635694" y="2129676"/>
              <a:ext cx="89471" cy="100697"/>
            </a:xfrm>
            <a:custGeom>
              <a:rect b="b" l="l" r="r" t="t"/>
              <a:pathLst>
                <a:path extrusionOk="0" h="1516" w="1347">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2" name="Google Shape;542;p4"/>
            <p:cNvSpPr/>
            <p:nvPr/>
          </p:nvSpPr>
          <p:spPr>
            <a:xfrm>
              <a:off x="870839" y="1984344"/>
              <a:ext cx="38060" cy="35802"/>
            </a:xfrm>
            <a:custGeom>
              <a:rect b="b" l="l" r="r" t="t"/>
              <a:pathLst>
                <a:path extrusionOk="0" h="539" w="573">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3" name="Google Shape;543;p4"/>
            <p:cNvSpPr/>
            <p:nvPr/>
          </p:nvSpPr>
          <p:spPr>
            <a:xfrm>
              <a:off x="369880" y="1765149"/>
              <a:ext cx="266221" cy="257254"/>
            </a:xfrm>
            <a:custGeom>
              <a:rect b="b" l="l" r="r" t="t"/>
              <a:pathLst>
                <a:path extrusionOk="0" h="3873" w="4008">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4" name="Google Shape;544;p4"/>
            <p:cNvSpPr/>
            <p:nvPr/>
          </p:nvSpPr>
          <p:spPr>
            <a:xfrm>
              <a:off x="305052" y="1677937"/>
              <a:ext cx="1538677" cy="673192"/>
            </a:xfrm>
            <a:custGeom>
              <a:rect b="b" l="l" r="r" t="t"/>
              <a:pathLst>
                <a:path extrusionOk="0" h="10135" w="23165">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5" name="Google Shape;545;p4"/>
            <p:cNvSpPr/>
            <p:nvPr/>
          </p:nvSpPr>
          <p:spPr>
            <a:xfrm>
              <a:off x="428066" y="1821077"/>
              <a:ext cx="143207" cy="156624"/>
            </a:xfrm>
            <a:custGeom>
              <a:rect b="b" l="l" r="r" t="t"/>
              <a:pathLst>
                <a:path extrusionOk="0" h="2358" w="2156">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6" name="Google Shape;546;p4"/>
            <p:cNvSpPr/>
            <p:nvPr/>
          </p:nvSpPr>
          <p:spPr>
            <a:xfrm>
              <a:off x="1586475" y="2076007"/>
              <a:ext cx="190168" cy="201327"/>
            </a:xfrm>
            <a:custGeom>
              <a:rect b="b" l="l" r="r" t="t"/>
              <a:pathLst>
                <a:path extrusionOk="0" h="3031" w="2863">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547" name="Google Shape;547;p4"/>
          <p:cNvGrpSpPr/>
          <p:nvPr/>
        </p:nvGrpSpPr>
        <p:grpSpPr>
          <a:xfrm>
            <a:off x="2444861" y="3871736"/>
            <a:ext cx="2459622" cy="1079998"/>
            <a:chOff x="1573057" y="5173288"/>
            <a:chExt cx="3285190" cy="1442497"/>
          </a:xfrm>
        </p:grpSpPr>
        <p:sp>
          <p:nvSpPr>
            <p:cNvPr id="548" name="Google Shape;548;p4"/>
            <p:cNvSpPr/>
            <p:nvPr/>
          </p:nvSpPr>
          <p:spPr>
            <a:xfrm>
              <a:off x="3688614" y="5616127"/>
              <a:ext cx="154366" cy="147657"/>
            </a:xfrm>
            <a:custGeom>
              <a:rect b="b" l="l" r="r" t="t"/>
              <a:pathLst>
                <a:path extrusionOk="0" h="2223" w="2324">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9" name="Google Shape;549;p4"/>
            <p:cNvSpPr/>
            <p:nvPr/>
          </p:nvSpPr>
          <p:spPr>
            <a:xfrm>
              <a:off x="3581275" y="5472986"/>
              <a:ext cx="154366" cy="152108"/>
            </a:xfrm>
            <a:custGeom>
              <a:rect b="b" l="l" r="r" t="t"/>
              <a:pathLst>
                <a:path extrusionOk="0" h="2290" w="2324">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0" name="Google Shape;550;p4"/>
            <p:cNvSpPr/>
            <p:nvPr/>
          </p:nvSpPr>
          <p:spPr>
            <a:xfrm>
              <a:off x="3418009" y="6016389"/>
              <a:ext cx="40318" cy="38127"/>
            </a:xfrm>
            <a:custGeom>
              <a:rect b="b" l="l" r="r" t="t"/>
              <a:pathLst>
                <a:path extrusionOk="0" h="574" w="607">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1" name="Google Shape;551;p4"/>
            <p:cNvSpPr/>
            <p:nvPr/>
          </p:nvSpPr>
          <p:spPr>
            <a:xfrm>
              <a:off x="3744475" y="5765909"/>
              <a:ext cx="147724" cy="152174"/>
            </a:xfrm>
            <a:custGeom>
              <a:rect b="b" l="l" r="r" t="t"/>
              <a:pathLst>
                <a:path extrusionOk="0" h="2291" w="2224">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2" name="Google Shape;552;p4"/>
            <p:cNvSpPr/>
            <p:nvPr/>
          </p:nvSpPr>
          <p:spPr>
            <a:xfrm>
              <a:off x="3579017" y="5790552"/>
              <a:ext cx="158816" cy="149916"/>
            </a:xfrm>
            <a:custGeom>
              <a:rect b="b" l="l" r="r" t="t"/>
              <a:pathLst>
                <a:path extrusionOk="0" h="2257" w="2391">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3" name="Google Shape;553;p4"/>
            <p:cNvSpPr/>
            <p:nvPr/>
          </p:nvSpPr>
          <p:spPr>
            <a:xfrm>
              <a:off x="3527606" y="5636253"/>
              <a:ext cx="154366" cy="167783"/>
            </a:xfrm>
            <a:custGeom>
              <a:rect b="b" l="l" r="r" t="t"/>
              <a:pathLst>
                <a:path extrusionOk="0" h="2526" w="2324">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4" name="Google Shape;554;p4"/>
            <p:cNvSpPr/>
            <p:nvPr/>
          </p:nvSpPr>
          <p:spPr>
            <a:xfrm>
              <a:off x="3326346" y="5604901"/>
              <a:ext cx="33610" cy="44835"/>
            </a:xfrm>
            <a:custGeom>
              <a:rect b="b" l="l" r="r" t="t"/>
              <a:pathLst>
                <a:path extrusionOk="0" h="675" w="506">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5" name="Google Shape;555;p4"/>
            <p:cNvSpPr/>
            <p:nvPr/>
          </p:nvSpPr>
          <p:spPr>
            <a:xfrm>
              <a:off x="3259259" y="5517688"/>
              <a:ext cx="152108" cy="167783"/>
            </a:xfrm>
            <a:custGeom>
              <a:rect b="b" l="l" r="r" t="t"/>
              <a:pathLst>
                <a:path extrusionOk="0" h="2526" w="229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6" name="Google Shape;556;p4"/>
            <p:cNvSpPr/>
            <p:nvPr/>
          </p:nvSpPr>
          <p:spPr>
            <a:xfrm>
              <a:off x="2621869" y="5935884"/>
              <a:ext cx="138757" cy="152174"/>
            </a:xfrm>
            <a:custGeom>
              <a:rect b="b" l="l" r="r" t="t"/>
              <a:pathLst>
                <a:path extrusionOk="0" h="2291" w="2089">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7" name="Google Shape;557;p4"/>
            <p:cNvSpPr/>
            <p:nvPr/>
          </p:nvSpPr>
          <p:spPr>
            <a:xfrm>
              <a:off x="2626319" y="6152820"/>
              <a:ext cx="44835" cy="35868"/>
            </a:xfrm>
            <a:custGeom>
              <a:rect b="b" l="l" r="r" t="t"/>
              <a:pathLst>
                <a:path extrusionOk="0" h="540" w="675">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8" name="Google Shape;558;p4"/>
            <p:cNvSpPr/>
            <p:nvPr/>
          </p:nvSpPr>
          <p:spPr>
            <a:xfrm>
              <a:off x="2469827" y="6177397"/>
              <a:ext cx="35802" cy="35868"/>
            </a:xfrm>
            <a:custGeom>
              <a:rect b="b" l="l" r="r" t="t"/>
              <a:pathLst>
                <a:path extrusionOk="0" h="540" w="539">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9" name="Google Shape;559;p4"/>
            <p:cNvSpPr/>
            <p:nvPr/>
          </p:nvSpPr>
          <p:spPr>
            <a:xfrm>
              <a:off x="2568199" y="6101409"/>
              <a:ext cx="158883" cy="147657"/>
            </a:xfrm>
            <a:custGeom>
              <a:rect b="b" l="l" r="r" t="t"/>
              <a:pathLst>
                <a:path extrusionOk="0" h="2223" w="2392">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0" name="Google Shape;560;p4"/>
            <p:cNvSpPr/>
            <p:nvPr/>
          </p:nvSpPr>
          <p:spPr>
            <a:xfrm>
              <a:off x="2418350" y="6125986"/>
              <a:ext cx="145465" cy="147657"/>
            </a:xfrm>
            <a:custGeom>
              <a:rect b="b" l="l" r="r" t="t"/>
              <a:pathLst>
                <a:path extrusionOk="0" h="2223" w="219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1" name="Google Shape;561;p4"/>
            <p:cNvSpPr/>
            <p:nvPr/>
          </p:nvSpPr>
          <p:spPr>
            <a:xfrm>
              <a:off x="2409449" y="6143853"/>
              <a:ext cx="31351" cy="134240"/>
            </a:xfrm>
            <a:custGeom>
              <a:rect b="b" l="l" r="r" t="t"/>
              <a:pathLst>
                <a:path extrusionOk="0" h="2021" w="472">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2" name="Google Shape;562;p4"/>
            <p:cNvSpPr/>
            <p:nvPr/>
          </p:nvSpPr>
          <p:spPr>
            <a:xfrm>
              <a:off x="2518980" y="6011938"/>
              <a:ext cx="42577" cy="62703"/>
            </a:xfrm>
            <a:custGeom>
              <a:rect b="b" l="l" r="r" t="t"/>
              <a:pathLst>
                <a:path extrusionOk="0" h="944" w="641">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3" name="Google Shape;563;p4"/>
            <p:cNvSpPr/>
            <p:nvPr/>
          </p:nvSpPr>
          <p:spPr>
            <a:xfrm>
              <a:off x="2458602" y="5953819"/>
              <a:ext cx="156624" cy="156558"/>
            </a:xfrm>
            <a:custGeom>
              <a:rect b="b" l="l" r="r" t="t"/>
              <a:pathLst>
                <a:path extrusionOk="0" h="2357" w="2358">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4" name="Google Shape;564;p4"/>
            <p:cNvSpPr/>
            <p:nvPr/>
          </p:nvSpPr>
          <p:spPr>
            <a:xfrm>
              <a:off x="3051224" y="6025356"/>
              <a:ext cx="156624" cy="154366"/>
            </a:xfrm>
            <a:custGeom>
              <a:rect b="b" l="l" r="r" t="t"/>
              <a:pathLst>
                <a:path extrusionOk="0" h="2324" w="2358">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5" name="Google Shape;565;p4"/>
            <p:cNvSpPr/>
            <p:nvPr/>
          </p:nvSpPr>
          <p:spPr>
            <a:xfrm>
              <a:off x="3368790" y="5982845"/>
              <a:ext cx="158883" cy="145465"/>
            </a:xfrm>
            <a:custGeom>
              <a:rect b="b" l="l" r="r" t="t"/>
              <a:pathLst>
                <a:path extrusionOk="0" h="2190" w="2392">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6" name="Google Shape;566;p4"/>
            <p:cNvSpPr/>
            <p:nvPr/>
          </p:nvSpPr>
          <p:spPr>
            <a:xfrm>
              <a:off x="2729207" y="6072316"/>
              <a:ext cx="152174" cy="167783"/>
            </a:xfrm>
            <a:custGeom>
              <a:rect b="b" l="l" r="r" t="t"/>
              <a:pathLst>
                <a:path extrusionOk="0" h="2526" w="2291">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7" name="Google Shape;567;p4"/>
            <p:cNvSpPr/>
            <p:nvPr/>
          </p:nvSpPr>
          <p:spPr>
            <a:xfrm>
              <a:off x="2782877" y="6125986"/>
              <a:ext cx="42577" cy="51477"/>
            </a:xfrm>
            <a:custGeom>
              <a:rect b="b" l="l" r="r" t="t"/>
              <a:pathLst>
                <a:path extrusionOk="0" h="775" w="641">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8" name="Google Shape;568;p4"/>
            <p:cNvSpPr/>
            <p:nvPr/>
          </p:nvSpPr>
          <p:spPr>
            <a:xfrm>
              <a:off x="3418009" y="5499821"/>
              <a:ext cx="154366" cy="145399"/>
            </a:xfrm>
            <a:custGeom>
              <a:rect b="b" l="l" r="r" t="t"/>
              <a:pathLst>
                <a:path extrusionOk="0" h="2189" w="2324">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9" name="Google Shape;569;p4"/>
            <p:cNvSpPr/>
            <p:nvPr/>
          </p:nvSpPr>
          <p:spPr>
            <a:xfrm>
              <a:off x="1982286" y="5929176"/>
              <a:ext cx="49285" cy="55994"/>
            </a:xfrm>
            <a:custGeom>
              <a:rect b="b" l="l" r="r" t="t"/>
              <a:pathLst>
                <a:path extrusionOk="0" h="843" w="742">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0" name="Google Shape;570;p4"/>
            <p:cNvSpPr/>
            <p:nvPr/>
          </p:nvSpPr>
          <p:spPr>
            <a:xfrm>
              <a:off x="1906233" y="6354081"/>
              <a:ext cx="156624" cy="187909"/>
            </a:xfrm>
            <a:custGeom>
              <a:rect b="b" l="l" r="r" t="t"/>
              <a:pathLst>
                <a:path extrusionOk="0" h="2829" w="2358">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1" name="Google Shape;571;p4"/>
            <p:cNvSpPr/>
            <p:nvPr/>
          </p:nvSpPr>
          <p:spPr>
            <a:xfrm>
              <a:off x="1977836" y="6029806"/>
              <a:ext cx="158816" cy="149916"/>
            </a:xfrm>
            <a:custGeom>
              <a:rect b="b" l="l" r="r" t="t"/>
              <a:pathLst>
                <a:path extrusionOk="0" h="2257" w="2391">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2" name="Google Shape;572;p4"/>
            <p:cNvSpPr/>
            <p:nvPr/>
          </p:nvSpPr>
          <p:spPr>
            <a:xfrm>
              <a:off x="1926359" y="5875506"/>
              <a:ext cx="152174" cy="167783"/>
            </a:xfrm>
            <a:custGeom>
              <a:rect b="b" l="l" r="r" t="t"/>
              <a:pathLst>
                <a:path extrusionOk="0" h="2526" w="2291">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3" name="Google Shape;573;p4"/>
            <p:cNvSpPr/>
            <p:nvPr/>
          </p:nvSpPr>
          <p:spPr>
            <a:xfrm>
              <a:off x="2946143" y="5571358"/>
              <a:ext cx="147657" cy="147657"/>
            </a:xfrm>
            <a:custGeom>
              <a:rect b="b" l="l" r="r" t="t"/>
              <a:pathLst>
                <a:path extrusionOk="0" h="2223" w="2223">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4" name="Google Shape;574;p4"/>
            <p:cNvSpPr/>
            <p:nvPr/>
          </p:nvSpPr>
          <p:spPr>
            <a:xfrm>
              <a:off x="1745224" y="6383174"/>
              <a:ext cx="161075" cy="170042"/>
            </a:xfrm>
            <a:custGeom>
              <a:rect b="b" l="l" r="r" t="t"/>
              <a:pathLst>
                <a:path extrusionOk="0" h="2560" w="2425">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5" name="Google Shape;575;p4"/>
            <p:cNvSpPr/>
            <p:nvPr/>
          </p:nvSpPr>
          <p:spPr>
            <a:xfrm>
              <a:off x="4267818" y="5524397"/>
              <a:ext cx="590430" cy="979599"/>
            </a:xfrm>
            <a:custGeom>
              <a:rect b="b" l="l" r="r" t="t"/>
              <a:pathLst>
                <a:path extrusionOk="0" h="14748" w="8889">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6" name="Google Shape;576;p4"/>
            <p:cNvSpPr/>
            <p:nvPr/>
          </p:nvSpPr>
          <p:spPr>
            <a:xfrm>
              <a:off x="2458602" y="5638445"/>
              <a:ext cx="152174" cy="165591"/>
            </a:xfrm>
            <a:custGeom>
              <a:rect b="b" l="l" r="r" t="t"/>
              <a:pathLst>
                <a:path extrusionOk="0" h="2493" w="2291">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7" name="Google Shape;577;p4"/>
            <p:cNvSpPr/>
            <p:nvPr/>
          </p:nvSpPr>
          <p:spPr>
            <a:xfrm>
              <a:off x="2617418" y="5618318"/>
              <a:ext cx="154366" cy="147657"/>
            </a:xfrm>
            <a:custGeom>
              <a:rect b="b" l="l" r="r" t="t"/>
              <a:pathLst>
                <a:path extrusionOk="0" h="2223" w="2324">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8" name="Google Shape;578;p4"/>
            <p:cNvSpPr/>
            <p:nvPr/>
          </p:nvSpPr>
          <p:spPr>
            <a:xfrm>
              <a:off x="2143294" y="5913567"/>
              <a:ext cx="51544" cy="42510"/>
            </a:xfrm>
            <a:custGeom>
              <a:rect b="b" l="l" r="r" t="t"/>
              <a:pathLst>
                <a:path extrusionOk="0" h="640" w="776">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9" name="Google Shape;579;p4"/>
            <p:cNvSpPr/>
            <p:nvPr/>
          </p:nvSpPr>
          <p:spPr>
            <a:xfrm>
              <a:off x="2780685" y="5591484"/>
              <a:ext cx="154366" cy="152174"/>
            </a:xfrm>
            <a:custGeom>
              <a:rect b="b" l="l" r="r" t="t"/>
              <a:pathLst>
                <a:path extrusionOk="0" h="2291" w="2324">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0" name="Google Shape;580;p4"/>
            <p:cNvSpPr/>
            <p:nvPr/>
          </p:nvSpPr>
          <p:spPr>
            <a:xfrm>
              <a:off x="2845513" y="5676505"/>
              <a:ext cx="26901" cy="40318"/>
            </a:xfrm>
            <a:custGeom>
              <a:rect b="b" l="l" r="r" t="t"/>
              <a:pathLst>
                <a:path extrusionOk="0" h="607" w="405">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1" name="Google Shape;581;p4"/>
            <p:cNvSpPr/>
            <p:nvPr/>
          </p:nvSpPr>
          <p:spPr>
            <a:xfrm>
              <a:off x="2686697" y="5701081"/>
              <a:ext cx="33676" cy="40318"/>
            </a:xfrm>
            <a:custGeom>
              <a:rect b="b" l="l" r="r" t="t"/>
              <a:pathLst>
                <a:path extrusionOk="0" h="607" w="507">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2" name="Google Shape;582;p4"/>
            <p:cNvSpPr/>
            <p:nvPr/>
          </p:nvSpPr>
          <p:spPr>
            <a:xfrm>
              <a:off x="2087367" y="5855380"/>
              <a:ext cx="154432" cy="147657"/>
            </a:xfrm>
            <a:custGeom>
              <a:rect b="b" l="l" r="r" t="t"/>
              <a:pathLst>
                <a:path extrusionOk="0" h="2223" w="2325">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3" name="Google Shape;583;p4"/>
            <p:cNvSpPr/>
            <p:nvPr/>
          </p:nvSpPr>
          <p:spPr>
            <a:xfrm>
              <a:off x="2523497" y="5721207"/>
              <a:ext cx="40318" cy="58186"/>
            </a:xfrm>
            <a:custGeom>
              <a:rect b="b" l="l" r="r" t="t"/>
              <a:pathLst>
                <a:path extrusionOk="0" h="876" w="607">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4" name="Google Shape;584;p4"/>
            <p:cNvSpPr/>
            <p:nvPr/>
          </p:nvSpPr>
          <p:spPr>
            <a:xfrm>
              <a:off x="2145553" y="5692114"/>
              <a:ext cx="147657" cy="145465"/>
            </a:xfrm>
            <a:custGeom>
              <a:rect b="b" l="l" r="r" t="t"/>
              <a:pathLst>
                <a:path extrusionOk="0" h="2190" w="2223">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5" name="Google Shape;585;p4"/>
            <p:cNvSpPr/>
            <p:nvPr/>
          </p:nvSpPr>
          <p:spPr>
            <a:xfrm>
              <a:off x="1725098" y="5989554"/>
              <a:ext cx="64961" cy="53736"/>
            </a:xfrm>
            <a:custGeom>
              <a:rect b="b" l="l" r="r" t="t"/>
              <a:pathLst>
                <a:path extrusionOk="0" h="809" w="978">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6" name="Google Shape;586;p4"/>
            <p:cNvSpPr/>
            <p:nvPr/>
          </p:nvSpPr>
          <p:spPr>
            <a:xfrm>
              <a:off x="2639736" y="5506529"/>
              <a:ext cx="161141" cy="111855"/>
            </a:xfrm>
            <a:custGeom>
              <a:rect b="b" l="l" r="r" t="t"/>
              <a:pathLst>
                <a:path extrusionOk="0" h="1684" w="2426">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7" name="Google Shape;587;p4"/>
            <p:cNvSpPr/>
            <p:nvPr/>
          </p:nvSpPr>
          <p:spPr>
            <a:xfrm>
              <a:off x="2798552" y="5484145"/>
              <a:ext cx="161075" cy="111922"/>
            </a:xfrm>
            <a:custGeom>
              <a:rect b="b" l="l" r="r" t="t"/>
              <a:pathLst>
                <a:path extrusionOk="0" h="1685" w="2425">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8" name="Google Shape;588;p4"/>
            <p:cNvSpPr/>
            <p:nvPr/>
          </p:nvSpPr>
          <p:spPr>
            <a:xfrm>
              <a:off x="3462711" y="5390224"/>
              <a:ext cx="152174" cy="100697"/>
            </a:xfrm>
            <a:custGeom>
              <a:rect b="b" l="l" r="r" t="t"/>
              <a:pathLst>
                <a:path extrusionOk="0" h="1516" w="2291">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9" name="Google Shape;589;p4"/>
            <p:cNvSpPr/>
            <p:nvPr/>
          </p:nvSpPr>
          <p:spPr>
            <a:xfrm>
              <a:off x="2979687" y="5457310"/>
              <a:ext cx="145399" cy="111922"/>
            </a:xfrm>
            <a:custGeom>
              <a:rect b="b" l="l" r="r" t="t"/>
              <a:pathLst>
                <a:path extrusionOk="0" h="1685" w="2189">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0" name="Google Shape;590;p4"/>
            <p:cNvSpPr/>
            <p:nvPr/>
          </p:nvSpPr>
          <p:spPr>
            <a:xfrm>
              <a:off x="2304303" y="5557940"/>
              <a:ext cx="163333" cy="105213"/>
            </a:xfrm>
            <a:custGeom>
              <a:rect b="b" l="l" r="r" t="t"/>
              <a:pathLst>
                <a:path extrusionOk="0" h="1584" w="2459">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1" name="Google Shape;591;p4"/>
            <p:cNvSpPr/>
            <p:nvPr/>
          </p:nvSpPr>
          <p:spPr>
            <a:xfrm>
              <a:off x="3299511" y="5412608"/>
              <a:ext cx="156558" cy="102955"/>
            </a:xfrm>
            <a:custGeom>
              <a:rect b="b" l="l" r="r" t="t"/>
              <a:pathLst>
                <a:path extrusionOk="0" h="1550" w="2357">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2" name="Google Shape;592;p4"/>
            <p:cNvSpPr/>
            <p:nvPr/>
          </p:nvSpPr>
          <p:spPr>
            <a:xfrm>
              <a:off x="3136244" y="5437184"/>
              <a:ext cx="156624" cy="102955"/>
            </a:xfrm>
            <a:custGeom>
              <a:rect b="b" l="l" r="r" t="t"/>
              <a:pathLst>
                <a:path extrusionOk="0" h="1550" w="2358">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3" name="Google Shape;593;p4"/>
            <p:cNvSpPr/>
            <p:nvPr/>
          </p:nvSpPr>
          <p:spPr>
            <a:xfrm>
              <a:off x="1807861" y="5638445"/>
              <a:ext cx="152108" cy="100697"/>
            </a:xfrm>
            <a:custGeom>
              <a:rect b="b" l="l" r="r" t="t"/>
              <a:pathLst>
                <a:path extrusionOk="0" h="1516" w="229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4" name="Google Shape;594;p4"/>
            <p:cNvSpPr/>
            <p:nvPr/>
          </p:nvSpPr>
          <p:spPr>
            <a:xfrm>
              <a:off x="1971127" y="5607160"/>
              <a:ext cx="163267" cy="107405"/>
            </a:xfrm>
            <a:custGeom>
              <a:rect b="b" l="l" r="r" t="t"/>
              <a:pathLst>
                <a:path extrusionOk="0" h="1617" w="2458">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5" name="Google Shape;595;p4"/>
            <p:cNvSpPr/>
            <p:nvPr/>
          </p:nvSpPr>
          <p:spPr>
            <a:xfrm>
              <a:off x="1816828" y="5739075"/>
              <a:ext cx="154366" cy="147724"/>
            </a:xfrm>
            <a:custGeom>
              <a:rect b="b" l="l" r="r" t="t"/>
              <a:pathLst>
                <a:path extrusionOk="0" h="2224" w="2324">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6" name="Google Shape;596;p4"/>
            <p:cNvSpPr/>
            <p:nvPr/>
          </p:nvSpPr>
          <p:spPr>
            <a:xfrm>
              <a:off x="2047115" y="5783843"/>
              <a:ext cx="42577" cy="51477"/>
            </a:xfrm>
            <a:custGeom>
              <a:rect b="b" l="l" r="r" t="t"/>
              <a:pathLst>
                <a:path extrusionOk="0" h="775" w="641">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7" name="Google Shape;597;p4"/>
            <p:cNvSpPr/>
            <p:nvPr/>
          </p:nvSpPr>
          <p:spPr>
            <a:xfrm>
              <a:off x="2136586" y="5584775"/>
              <a:ext cx="158883" cy="107405"/>
            </a:xfrm>
            <a:custGeom>
              <a:rect b="b" l="l" r="r" t="t"/>
              <a:pathLst>
                <a:path extrusionOk="0" h="1617" w="2392">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8" name="Google Shape;598;p4"/>
            <p:cNvSpPr/>
            <p:nvPr/>
          </p:nvSpPr>
          <p:spPr>
            <a:xfrm>
              <a:off x="1980028" y="5712240"/>
              <a:ext cx="154366" cy="152174"/>
            </a:xfrm>
            <a:custGeom>
              <a:rect b="b" l="l" r="r" t="t"/>
              <a:pathLst>
                <a:path extrusionOk="0" h="2291" w="2324">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9" name="Google Shape;599;p4"/>
            <p:cNvSpPr/>
            <p:nvPr/>
          </p:nvSpPr>
          <p:spPr>
            <a:xfrm>
              <a:off x="2357972" y="5739075"/>
              <a:ext cx="44835" cy="49285"/>
            </a:xfrm>
            <a:custGeom>
              <a:rect b="b" l="l" r="r" t="t"/>
              <a:pathLst>
                <a:path extrusionOk="0" h="742" w="675">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0" name="Google Shape;600;p4"/>
            <p:cNvSpPr/>
            <p:nvPr/>
          </p:nvSpPr>
          <p:spPr>
            <a:xfrm>
              <a:off x="2297594" y="5667538"/>
              <a:ext cx="156624" cy="147657"/>
            </a:xfrm>
            <a:custGeom>
              <a:rect b="b" l="l" r="r" t="t"/>
              <a:pathLst>
                <a:path extrusionOk="0" h="2223" w="2358">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1" name="Google Shape;601;p4"/>
            <p:cNvSpPr/>
            <p:nvPr/>
          </p:nvSpPr>
          <p:spPr>
            <a:xfrm>
              <a:off x="2472019" y="5535622"/>
              <a:ext cx="158883" cy="105147"/>
            </a:xfrm>
            <a:custGeom>
              <a:rect b="b" l="l" r="r" t="t"/>
              <a:pathLst>
                <a:path extrusionOk="0" h="1583" w="2392">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2" name="Google Shape;602;p4"/>
            <p:cNvSpPr/>
            <p:nvPr/>
          </p:nvSpPr>
          <p:spPr>
            <a:xfrm>
              <a:off x="3981537" y="6166238"/>
              <a:ext cx="29159" cy="42577"/>
            </a:xfrm>
            <a:custGeom>
              <a:rect b="b" l="l" r="r" t="t"/>
              <a:pathLst>
                <a:path extrusionOk="0" h="641" w="439">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3" name="Google Shape;603;p4"/>
            <p:cNvSpPr/>
            <p:nvPr/>
          </p:nvSpPr>
          <p:spPr>
            <a:xfrm>
              <a:off x="3921159" y="6163979"/>
              <a:ext cx="18000" cy="78379"/>
            </a:xfrm>
            <a:custGeom>
              <a:rect b="b" l="l" r="r" t="t"/>
              <a:pathLst>
                <a:path extrusionOk="0" h="1180" w="271">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4" name="Google Shape;604;p4"/>
            <p:cNvSpPr/>
            <p:nvPr/>
          </p:nvSpPr>
          <p:spPr>
            <a:xfrm>
              <a:off x="3921159" y="6132694"/>
              <a:ext cx="154366" cy="102955"/>
            </a:xfrm>
            <a:custGeom>
              <a:rect b="b" l="l" r="r" t="t"/>
              <a:pathLst>
                <a:path extrusionOk="0" h="1550" w="2324">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5" name="Google Shape;605;p4"/>
            <p:cNvSpPr/>
            <p:nvPr/>
          </p:nvSpPr>
          <p:spPr>
            <a:xfrm>
              <a:off x="3804920" y="6112568"/>
              <a:ext cx="49219" cy="31351"/>
            </a:xfrm>
            <a:custGeom>
              <a:rect b="b" l="l" r="r" t="t"/>
              <a:pathLst>
                <a:path extrusionOk="0" h="472" w="741">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6" name="Google Shape;606;p4"/>
            <p:cNvSpPr/>
            <p:nvPr/>
          </p:nvSpPr>
          <p:spPr>
            <a:xfrm>
              <a:off x="3623719" y="5358939"/>
              <a:ext cx="165591" cy="109664"/>
            </a:xfrm>
            <a:custGeom>
              <a:rect b="b" l="l" r="r" t="t"/>
              <a:pathLst>
                <a:path extrusionOk="0" h="1651" w="2493">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7" name="Google Shape;607;p4"/>
            <p:cNvSpPr/>
            <p:nvPr/>
          </p:nvSpPr>
          <p:spPr>
            <a:xfrm>
              <a:off x="3753442" y="6081283"/>
              <a:ext cx="154366" cy="181201"/>
            </a:xfrm>
            <a:custGeom>
              <a:rect b="b" l="l" r="r" t="t"/>
              <a:pathLst>
                <a:path extrusionOk="0" h="2728" w="2324">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8" name="Google Shape;608;p4"/>
            <p:cNvSpPr/>
            <p:nvPr/>
          </p:nvSpPr>
          <p:spPr>
            <a:xfrm>
              <a:off x="3818337" y="6190814"/>
              <a:ext cx="47027" cy="31418"/>
            </a:xfrm>
            <a:custGeom>
              <a:rect b="b" l="l" r="r" t="t"/>
              <a:pathLst>
                <a:path extrusionOk="0" h="473" w="708">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9" name="Google Shape;609;p4"/>
            <p:cNvSpPr/>
            <p:nvPr/>
          </p:nvSpPr>
          <p:spPr>
            <a:xfrm>
              <a:off x="3605851" y="6172946"/>
              <a:ext cx="154366" cy="107405"/>
            </a:xfrm>
            <a:custGeom>
              <a:rect b="b" l="l" r="r" t="t"/>
              <a:pathLst>
                <a:path extrusionOk="0" h="1617" w="2324">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0" name="Google Shape;610;p4"/>
            <p:cNvSpPr/>
            <p:nvPr/>
          </p:nvSpPr>
          <p:spPr>
            <a:xfrm>
              <a:off x="3735575" y="5441701"/>
              <a:ext cx="239320" cy="154366"/>
            </a:xfrm>
            <a:custGeom>
              <a:rect b="b" l="l" r="r" t="t"/>
              <a:pathLst>
                <a:path extrusionOk="0" h="2324" w="3603">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1" name="Google Shape;611;p4"/>
            <p:cNvSpPr/>
            <p:nvPr/>
          </p:nvSpPr>
          <p:spPr>
            <a:xfrm>
              <a:off x="3874198" y="5517688"/>
              <a:ext cx="62703" cy="42577"/>
            </a:xfrm>
            <a:custGeom>
              <a:rect b="b" l="l" r="r" t="t"/>
              <a:pathLst>
                <a:path extrusionOk="0" h="641" w="944">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2" name="Google Shape;612;p4"/>
            <p:cNvSpPr/>
            <p:nvPr/>
          </p:nvSpPr>
          <p:spPr>
            <a:xfrm>
              <a:off x="3791436" y="5336554"/>
              <a:ext cx="156624" cy="109664"/>
            </a:xfrm>
            <a:custGeom>
              <a:rect b="b" l="l" r="r" t="t"/>
              <a:pathLst>
                <a:path extrusionOk="0" h="1651" w="2358">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3" name="Google Shape;613;p4"/>
            <p:cNvSpPr/>
            <p:nvPr/>
          </p:nvSpPr>
          <p:spPr>
            <a:xfrm>
              <a:off x="3912258" y="5671988"/>
              <a:ext cx="60444" cy="55994"/>
            </a:xfrm>
            <a:custGeom>
              <a:rect b="b" l="l" r="r" t="t"/>
              <a:pathLst>
                <a:path extrusionOk="0" h="843" w="91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4" name="Google Shape;614;p4"/>
            <p:cNvSpPr/>
            <p:nvPr/>
          </p:nvSpPr>
          <p:spPr>
            <a:xfrm>
              <a:off x="3686356" y="5895632"/>
              <a:ext cx="355626" cy="192426"/>
            </a:xfrm>
            <a:custGeom>
              <a:rect b="b" l="l" r="r" t="t"/>
              <a:pathLst>
                <a:path extrusionOk="0" h="2897" w="5354">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5" name="Google Shape;615;p4"/>
            <p:cNvSpPr/>
            <p:nvPr/>
          </p:nvSpPr>
          <p:spPr>
            <a:xfrm>
              <a:off x="3842913" y="5591484"/>
              <a:ext cx="185651" cy="297506"/>
            </a:xfrm>
            <a:custGeom>
              <a:rect b="b" l="l" r="r" t="t"/>
              <a:pathLst>
                <a:path extrusionOk="0" h="4479" w="2795">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6" name="Google Shape;616;p4"/>
            <p:cNvSpPr/>
            <p:nvPr/>
          </p:nvSpPr>
          <p:spPr>
            <a:xfrm>
              <a:off x="1725098" y="6217649"/>
              <a:ext cx="199135" cy="161141"/>
            </a:xfrm>
            <a:custGeom>
              <a:rect b="b" l="l" r="r" t="t"/>
              <a:pathLst>
                <a:path extrusionOk="0" h="2426" w="2998">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7" name="Google Shape;617;p4"/>
            <p:cNvSpPr/>
            <p:nvPr/>
          </p:nvSpPr>
          <p:spPr>
            <a:xfrm>
              <a:off x="1644594" y="5658571"/>
              <a:ext cx="156624" cy="102955"/>
            </a:xfrm>
            <a:custGeom>
              <a:rect b="b" l="l" r="r" t="t"/>
              <a:pathLst>
                <a:path extrusionOk="0" h="1550" w="2358">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8" name="Google Shape;618;p4"/>
            <p:cNvSpPr/>
            <p:nvPr/>
          </p:nvSpPr>
          <p:spPr>
            <a:xfrm>
              <a:off x="3666230" y="6210940"/>
              <a:ext cx="26901" cy="40318"/>
            </a:xfrm>
            <a:custGeom>
              <a:rect b="b" l="l" r="r" t="t"/>
              <a:pathLst>
                <a:path extrusionOk="0" h="607" w="405">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9" name="Google Shape;619;p4"/>
            <p:cNvSpPr/>
            <p:nvPr/>
          </p:nvSpPr>
          <p:spPr>
            <a:xfrm>
              <a:off x="1573057" y="5173288"/>
              <a:ext cx="2549428" cy="1442497"/>
            </a:xfrm>
            <a:custGeom>
              <a:rect b="b" l="l" r="r" t="t"/>
              <a:pathLst>
                <a:path extrusionOk="0" h="21717" w="38382">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0" name="Google Shape;620;p4"/>
            <p:cNvSpPr/>
            <p:nvPr/>
          </p:nvSpPr>
          <p:spPr>
            <a:xfrm>
              <a:off x="1655820" y="5757009"/>
              <a:ext cx="154366" cy="167783"/>
            </a:xfrm>
            <a:custGeom>
              <a:rect b="b" l="l" r="r" t="t"/>
              <a:pathLst>
                <a:path extrusionOk="0" h="2526" w="2324">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1" name="Google Shape;621;p4"/>
            <p:cNvSpPr/>
            <p:nvPr/>
          </p:nvSpPr>
          <p:spPr>
            <a:xfrm>
              <a:off x="1704972" y="6058899"/>
              <a:ext cx="275122" cy="167783"/>
            </a:xfrm>
            <a:custGeom>
              <a:rect b="b" l="l" r="r" t="t"/>
              <a:pathLst>
                <a:path extrusionOk="0" h="2526" w="4142">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2" name="Google Shape;622;p4"/>
            <p:cNvSpPr/>
            <p:nvPr/>
          </p:nvSpPr>
          <p:spPr>
            <a:xfrm>
              <a:off x="1678138" y="5897891"/>
              <a:ext cx="239387" cy="167783"/>
            </a:xfrm>
            <a:custGeom>
              <a:rect b="b" l="l" r="r" t="t"/>
              <a:pathLst>
                <a:path extrusionOk="0" h="2526" w="3604">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3" name="Google Shape;623;p4"/>
            <p:cNvSpPr/>
            <p:nvPr/>
          </p:nvSpPr>
          <p:spPr>
            <a:xfrm>
              <a:off x="2749333" y="5935884"/>
              <a:ext cx="22451" cy="134240"/>
            </a:xfrm>
            <a:custGeom>
              <a:rect b="b" l="l" r="r" t="t"/>
              <a:pathLst>
                <a:path extrusionOk="0" h="2021" w="338">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4" name="Google Shape;624;p4"/>
            <p:cNvSpPr/>
            <p:nvPr/>
          </p:nvSpPr>
          <p:spPr>
            <a:xfrm>
              <a:off x="3216748" y="5689922"/>
              <a:ext cx="147657" cy="147657"/>
            </a:xfrm>
            <a:custGeom>
              <a:rect b="b" l="l" r="r" t="t"/>
              <a:pathLst>
                <a:path extrusionOk="0" h="2223" w="2223">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5" name="Google Shape;625;p4"/>
            <p:cNvSpPr/>
            <p:nvPr/>
          </p:nvSpPr>
          <p:spPr>
            <a:xfrm>
              <a:off x="3418009" y="5721207"/>
              <a:ext cx="49285" cy="42577"/>
            </a:xfrm>
            <a:custGeom>
              <a:rect b="b" l="l" r="r" t="t"/>
              <a:pathLst>
                <a:path extrusionOk="0" h="641" w="742">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6" name="Google Shape;626;p4"/>
            <p:cNvSpPr/>
            <p:nvPr/>
          </p:nvSpPr>
          <p:spPr>
            <a:xfrm>
              <a:off x="3549924" y="5815128"/>
              <a:ext cx="24709" cy="134240"/>
            </a:xfrm>
            <a:custGeom>
              <a:rect b="b" l="l" r="r" t="t"/>
              <a:pathLst>
                <a:path extrusionOk="0" h="2021" w="372">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7" name="Google Shape;627;p4"/>
            <p:cNvSpPr/>
            <p:nvPr/>
          </p:nvSpPr>
          <p:spPr>
            <a:xfrm>
              <a:off x="3368790" y="5665279"/>
              <a:ext cx="156624" cy="147724"/>
            </a:xfrm>
            <a:custGeom>
              <a:rect b="b" l="l" r="r" t="t"/>
              <a:pathLst>
                <a:path extrusionOk="0" h="2224" w="2358">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8" name="Google Shape;628;p4"/>
            <p:cNvSpPr/>
            <p:nvPr/>
          </p:nvSpPr>
          <p:spPr>
            <a:xfrm>
              <a:off x="3422459" y="5815128"/>
              <a:ext cx="138757" cy="154366"/>
            </a:xfrm>
            <a:custGeom>
              <a:rect b="b" l="l" r="r" t="t"/>
              <a:pathLst>
                <a:path extrusionOk="0" h="2324" w="2089">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9" name="Google Shape;629;p4"/>
            <p:cNvSpPr/>
            <p:nvPr/>
          </p:nvSpPr>
          <p:spPr>
            <a:xfrm>
              <a:off x="3212232" y="6025356"/>
              <a:ext cx="29159" cy="131982"/>
            </a:xfrm>
            <a:custGeom>
              <a:rect b="b" l="l" r="r" t="t"/>
              <a:pathLst>
                <a:path extrusionOk="0" h="1987" w="439">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0" name="Google Shape;630;p4"/>
            <p:cNvSpPr/>
            <p:nvPr/>
          </p:nvSpPr>
          <p:spPr>
            <a:xfrm>
              <a:off x="3236875" y="6161787"/>
              <a:ext cx="156624" cy="26901"/>
            </a:xfrm>
            <a:custGeom>
              <a:rect b="b" l="l" r="r" t="t"/>
              <a:pathLst>
                <a:path extrusionOk="0" h="405" w="2358">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1" name="Google Shape;631;p4"/>
            <p:cNvSpPr/>
            <p:nvPr/>
          </p:nvSpPr>
          <p:spPr>
            <a:xfrm>
              <a:off x="3010972" y="5651862"/>
              <a:ext cx="29159" cy="44835"/>
            </a:xfrm>
            <a:custGeom>
              <a:rect b="b" l="l" r="r" t="t"/>
              <a:pathLst>
                <a:path extrusionOk="0" h="675" w="439">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2" name="Google Shape;632;p4"/>
            <p:cNvSpPr/>
            <p:nvPr/>
          </p:nvSpPr>
          <p:spPr>
            <a:xfrm>
              <a:off x="3257001" y="6038773"/>
              <a:ext cx="51477" cy="29159"/>
            </a:xfrm>
            <a:custGeom>
              <a:rect b="b" l="l" r="r" t="t"/>
              <a:pathLst>
                <a:path extrusionOk="0" h="439" w="775">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3" name="Google Shape;633;p4"/>
            <p:cNvSpPr/>
            <p:nvPr/>
          </p:nvSpPr>
          <p:spPr>
            <a:xfrm>
              <a:off x="2939435" y="5591484"/>
              <a:ext cx="31351" cy="132048"/>
            </a:xfrm>
            <a:custGeom>
              <a:rect b="b" l="l" r="r" t="t"/>
              <a:pathLst>
                <a:path extrusionOk="0" h="1988" w="472">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4" name="Google Shape;634;p4"/>
            <p:cNvSpPr/>
            <p:nvPr/>
          </p:nvSpPr>
          <p:spPr>
            <a:xfrm>
              <a:off x="3111602" y="5772618"/>
              <a:ext cx="13484" cy="40385"/>
            </a:xfrm>
            <a:custGeom>
              <a:rect b="b" l="l" r="r" t="t"/>
              <a:pathLst>
                <a:path extrusionOk="0" h="608" w="203">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5" name="Google Shape;635;p4"/>
            <p:cNvSpPr/>
            <p:nvPr/>
          </p:nvSpPr>
          <p:spPr>
            <a:xfrm>
              <a:off x="3098184" y="5549040"/>
              <a:ext cx="156624" cy="145399"/>
            </a:xfrm>
            <a:custGeom>
              <a:rect b="b" l="l" r="r" t="t"/>
              <a:pathLst>
                <a:path extrusionOk="0" h="2189" w="2358">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6" name="Google Shape;636;p4"/>
            <p:cNvSpPr/>
            <p:nvPr/>
          </p:nvSpPr>
          <p:spPr>
            <a:xfrm>
              <a:off x="3263709" y="5748042"/>
              <a:ext cx="42577" cy="44769"/>
            </a:xfrm>
            <a:custGeom>
              <a:rect b="b" l="l" r="r" t="t"/>
              <a:pathLst>
                <a:path extrusionOk="0" h="674" w="641">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7" name="Google Shape;637;p4"/>
            <p:cNvSpPr/>
            <p:nvPr/>
          </p:nvSpPr>
          <p:spPr>
            <a:xfrm>
              <a:off x="3169788" y="5627286"/>
              <a:ext cx="35802" cy="38060"/>
            </a:xfrm>
            <a:custGeom>
              <a:rect b="b" l="l" r="r" t="t"/>
              <a:pathLst>
                <a:path extrusionOk="0" h="573" w="539">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8" name="Google Shape;638;p4"/>
            <p:cNvSpPr/>
            <p:nvPr/>
          </p:nvSpPr>
          <p:spPr>
            <a:xfrm>
              <a:off x="2941693" y="5795002"/>
              <a:ext cx="47027" cy="40318"/>
            </a:xfrm>
            <a:custGeom>
              <a:rect b="b" l="l" r="r" t="t"/>
              <a:pathLst>
                <a:path extrusionOk="0" h="607" w="708">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9" name="Google Shape;639;p4"/>
            <p:cNvSpPr/>
            <p:nvPr/>
          </p:nvSpPr>
          <p:spPr>
            <a:xfrm>
              <a:off x="3051224" y="5710048"/>
              <a:ext cx="154366" cy="152108"/>
            </a:xfrm>
            <a:custGeom>
              <a:rect b="b" l="l" r="r" t="t"/>
              <a:pathLst>
                <a:path extrusionOk="0" h="2290" w="2324">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0" name="Google Shape;640;p4"/>
            <p:cNvSpPr/>
            <p:nvPr/>
          </p:nvSpPr>
          <p:spPr>
            <a:xfrm>
              <a:off x="2946143" y="6110310"/>
              <a:ext cx="47027" cy="38127"/>
            </a:xfrm>
            <a:custGeom>
              <a:rect b="b" l="l" r="r" t="t"/>
              <a:pathLst>
                <a:path extrusionOk="0" h="574" w="708">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1" name="Google Shape;641;p4"/>
            <p:cNvSpPr/>
            <p:nvPr/>
          </p:nvSpPr>
          <p:spPr>
            <a:xfrm>
              <a:off x="2943885" y="5886732"/>
              <a:ext cx="147657" cy="149849"/>
            </a:xfrm>
            <a:custGeom>
              <a:rect b="b" l="l" r="r" t="t"/>
              <a:pathLst>
                <a:path extrusionOk="0" h="2256" w="2223">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2" name="Google Shape;642;p4"/>
            <p:cNvSpPr/>
            <p:nvPr/>
          </p:nvSpPr>
          <p:spPr>
            <a:xfrm>
              <a:off x="2999813" y="5942593"/>
              <a:ext cx="31351" cy="44835"/>
            </a:xfrm>
            <a:custGeom>
              <a:rect b="b" l="l" r="r" t="t"/>
              <a:pathLst>
                <a:path extrusionOk="0" h="675" w="472">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3" name="Google Shape;643;p4"/>
            <p:cNvSpPr/>
            <p:nvPr/>
          </p:nvSpPr>
          <p:spPr>
            <a:xfrm>
              <a:off x="2890215" y="6052190"/>
              <a:ext cx="152174" cy="147657"/>
            </a:xfrm>
            <a:custGeom>
              <a:rect b="b" l="l" r="r" t="t"/>
              <a:pathLst>
                <a:path extrusionOk="0" h="2223" w="2291">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4" name="Google Shape;644;p4"/>
            <p:cNvSpPr/>
            <p:nvPr/>
          </p:nvSpPr>
          <p:spPr>
            <a:xfrm>
              <a:off x="2677796" y="5989554"/>
              <a:ext cx="58186" cy="51544"/>
            </a:xfrm>
            <a:custGeom>
              <a:rect b="b" l="l" r="r" t="t"/>
              <a:pathLst>
                <a:path extrusionOk="0" h="776" w="876">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5" name="Google Shape;645;p4"/>
            <p:cNvSpPr/>
            <p:nvPr/>
          </p:nvSpPr>
          <p:spPr>
            <a:xfrm>
              <a:off x="2778426" y="5911308"/>
              <a:ext cx="158816" cy="149916"/>
            </a:xfrm>
            <a:custGeom>
              <a:rect b="b" l="l" r="r" t="t"/>
              <a:pathLst>
                <a:path extrusionOk="0" h="2257" w="2391">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6" name="Google Shape;646;p4"/>
            <p:cNvSpPr/>
            <p:nvPr/>
          </p:nvSpPr>
          <p:spPr>
            <a:xfrm>
              <a:off x="2847772" y="5969428"/>
              <a:ext cx="42510" cy="42577"/>
            </a:xfrm>
            <a:custGeom>
              <a:rect b="b" l="l" r="r" t="t"/>
              <a:pathLst>
                <a:path extrusionOk="0" h="641" w="64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7" name="Google Shape;647;p4"/>
            <p:cNvSpPr/>
            <p:nvPr/>
          </p:nvSpPr>
          <p:spPr>
            <a:xfrm>
              <a:off x="3218940" y="6005230"/>
              <a:ext cx="145465" cy="147657"/>
            </a:xfrm>
            <a:custGeom>
              <a:rect b="b" l="l" r="r" t="t"/>
              <a:pathLst>
                <a:path extrusionOk="0" h="2223" w="219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8" name="Google Shape;648;p4"/>
            <p:cNvSpPr/>
            <p:nvPr/>
          </p:nvSpPr>
          <p:spPr>
            <a:xfrm>
              <a:off x="3261451" y="5835254"/>
              <a:ext cx="154366" cy="156624"/>
            </a:xfrm>
            <a:custGeom>
              <a:rect b="b" l="l" r="r" t="t"/>
              <a:pathLst>
                <a:path extrusionOk="0" h="2358" w="2324">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9" name="Google Shape;649;p4"/>
            <p:cNvSpPr/>
            <p:nvPr/>
          </p:nvSpPr>
          <p:spPr>
            <a:xfrm>
              <a:off x="3328538" y="5895632"/>
              <a:ext cx="42577" cy="49285"/>
            </a:xfrm>
            <a:custGeom>
              <a:rect b="b" l="l" r="r" t="t"/>
              <a:pathLst>
                <a:path extrusionOk="0" h="742" w="641">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0" name="Google Shape;650;p4"/>
            <p:cNvSpPr/>
            <p:nvPr/>
          </p:nvSpPr>
          <p:spPr>
            <a:xfrm>
              <a:off x="3210040" y="5707790"/>
              <a:ext cx="29093" cy="134240"/>
            </a:xfrm>
            <a:custGeom>
              <a:rect b="b" l="l" r="r" t="t"/>
              <a:pathLst>
                <a:path extrusionOk="0" h="2021" w="438">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1" name="Google Shape;651;p4"/>
            <p:cNvSpPr/>
            <p:nvPr/>
          </p:nvSpPr>
          <p:spPr>
            <a:xfrm>
              <a:off x="3160821" y="5922467"/>
              <a:ext cx="47027" cy="44835"/>
            </a:xfrm>
            <a:custGeom>
              <a:rect b="b" l="l" r="r" t="t"/>
              <a:pathLst>
                <a:path extrusionOk="0" h="675" w="708">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2" name="Google Shape;652;p4"/>
            <p:cNvSpPr/>
            <p:nvPr/>
          </p:nvSpPr>
          <p:spPr>
            <a:xfrm>
              <a:off x="3093734" y="6081283"/>
              <a:ext cx="58186" cy="44769"/>
            </a:xfrm>
            <a:custGeom>
              <a:rect b="b" l="l" r="r" t="t"/>
              <a:pathLst>
                <a:path extrusionOk="0" h="674" w="876">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3" name="Google Shape;653;p4"/>
            <p:cNvSpPr/>
            <p:nvPr/>
          </p:nvSpPr>
          <p:spPr>
            <a:xfrm>
              <a:off x="3100443" y="5859897"/>
              <a:ext cx="154366" cy="158816"/>
            </a:xfrm>
            <a:custGeom>
              <a:rect b="b" l="l" r="r" t="t"/>
              <a:pathLst>
                <a:path extrusionOk="0" h="2391" w="2324">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4" name="Google Shape;654;p4"/>
            <p:cNvSpPr/>
            <p:nvPr/>
          </p:nvSpPr>
          <p:spPr>
            <a:xfrm>
              <a:off x="3420267" y="6161787"/>
              <a:ext cx="24643" cy="149849"/>
            </a:xfrm>
            <a:custGeom>
              <a:rect b="b" l="l" r="r" t="t"/>
              <a:pathLst>
                <a:path extrusionOk="0" h="2256" w="371">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5" name="Google Shape;655;p4"/>
            <p:cNvSpPr/>
            <p:nvPr/>
          </p:nvSpPr>
          <p:spPr>
            <a:xfrm>
              <a:off x="2138844" y="5710048"/>
              <a:ext cx="31351" cy="134240"/>
            </a:xfrm>
            <a:custGeom>
              <a:rect b="b" l="l" r="r" t="t"/>
              <a:pathLst>
                <a:path extrusionOk="0" h="2021" w="472">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6" name="Google Shape;656;p4"/>
            <p:cNvSpPr/>
            <p:nvPr/>
          </p:nvSpPr>
          <p:spPr>
            <a:xfrm>
              <a:off x="2201481" y="5759201"/>
              <a:ext cx="44769" cy="60511"/>
            </a:xfrm>
            <a:custGeom>
              <a:rect b="b" l="l" r="r" t="t"/>
              <a:pathLst>
                <a:path extrusionOk="0" h="911" w="674">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7" name="Google Shape;657;p4"/>
            <p:cNvSpPr/>
            <p:nvPr/>
          </p:nvSpPr>
          <p:spPr>
            <a:xfrm>
              <a:off x="2051631" y="6079025"/>
              <a:ext cx="33610" cy="49285"/>
            </a:xfrm>
            <a:custGeom>
              <a:rect b="b" l="l" r="r" t="t"/>
              <a:pathLst>
                <a:path extrusionOk="0" h="742" w="506">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8" name="Google Shape;658;p4"/>
            <p:cNvSpPr/>
            <p:nvPr/>
          </p:nvSpPr>
          <p:spPr>
            <a:xfrm>
              <a:off x="1928617" y="6190814"/>
              <a:ext cx="152108" cy="167850"/>
            </a:xfrm>
            <a:custGeom>
              <a:rect b="b" l="l" r="r" t="t"/>
              <a:pathLst>
                <a:path extrusionOk="0" h="2527" w="229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9" name="Google Shape;659;p4"/>
            <p:cNvSpPr/>
            <p:nvPr/>
          </p:nvSpPr>
          <p:spPr>
            <a:xfrm>
              <a:off x="2317720" y="5886732"/>
              <a:ext cx="31418" cy="13484"/>
            </a:xfrm>
            <a:custGeom>
              <a:rect b="b" l="l" r="r" t="t"/>
              <a:pathLst>
                <a:path extrusionOk="0" h="203" w="473">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0" name="Google Shape;660;p4"/>
            <p:cNvSpPr/>
            <p:nvPr/>
          </p:nvSpPr>
          <p:spPr>
            <a:xfrm>
              <a:off x="2250633" y="5830804"/>
              <a:ext cx="154366" cy="152108"/>
            </a:xfrm>
            <a:custGeom>
              <a:rect b="b" l="l" r="r" t="t"/>
              <a:pathLst>
                <a:path extrusionOk="0" h="2290" w="2324">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1" name="Google Shape;661;p4"/>
            <p:cNvSpPr/>
            <p:nvPr/>
          </p:nvSpPr>
          <p:spPr>
            <a:xfrm>
              <a:off x="2313270" y="5895632"/>
              <a:ext cx="35868" cy="42577"/>
            </a:xfrm>
            <a:custGeom>
              <a:rect b="b" l="l" r="r" t="t"/>
              <a:pathLst>
                <a:path extrusionOk="0" h="641" w="54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2" name="Google Shape;662;p4"/>
            <p:cNvSpPr/>
            <p:nvPr/>
          </p:nvSpPr>
          <p:spPr>
            <a:xfrm>
              <a:off x="2067241" y="6333955"/>
              <a:ext cx="156624" cy="170042"/>
            </a:xfrm>
            <a:custGeom>
              <a:rect b="b" l="l" r="r" t="t"/>
              <a:pathLst>
                <a:path extrusionOk="0" h="2560" w="2358">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3" name="Google Shape;663;p4"/>
            <p:cNvSpPr/>
            <p:nvPr/>
          </p:nvSpPr>
          <p:spPr>
            <a:xfrm>
              <a:off x="3529798" y="5951560"/>
              <a:ext cx="152174" cy="167783"/>
            </a:xfrm>
            <a:custGeom>
              <a:rect b="b" l="l" r="r" t="t"/>
              <a:pathLst>
                <a:path extrusionOk="0" h="2526" w="2291">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4" name="Google Shape;664;p4"/>
            <p:cNvSpPr/>
            <p:nvPr/>
          </p:nvSpPr>
          <p:spPr>
            <a:xfrm>
              <a:off x="3424717" y="6125986"/>
              <a:ext cx="161075" cy="185651"/>
            </a:xfrm>
            <a:custGeom>
              <a:rect b="b" l="l" r="r" t="t"/>
              <a:pathLst>
                <a:path extrusionOk="0" h="2795" w="2425">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5" name="Google Shape;665;p4"/>
            <p:cNvSpPr/>
            <p:nvPr/>
          </p:nvSpPr>
          <p:spPr>
            <a:xfrm>
              <a:off x="2311011" y="6199781"/>
              <a:ext cx="42577" cy="47027"/>
            </a:xfrm>
            <a:custGeom>
              <a:rect b="b" l="l" r="r" t="t"/>
              <a:pathLst>
                <a:path extrusionOk="0" h="708" w="641">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6" name="Google Shape;666;p4"/>
            <p:cNvSpPr/>
            <p:nvPr/>
          </p:nvSpPr>
          <p:spPr>
            <a:xfrm>
              <a:off x="3227907" y="6150562"/>
              <a:ext cx="194618" cy="179009"/>
            </a:xfrm>
            <a:custGeom>
              <a:rect b="b" l="l" r="r" t="t"/>
              <a:pathLst>
                <a:path extrusionOk="0" h="2695" w="293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7" name="Google Shape;667;p4"/>
            <p:cNvSpPr/>
            <p:nvPr/>
          </p:nvSpPr>
          <p:spPr>
            <a:xfrm>
              <a:off x="2429575" y="6190814"/>
              <a:ext cx="798398" cy="270672"/>
            </a:xfrm>
            <a:custGeom>
              <a:rect b="b" l="l" r="r" t="t"/>
              <a:pathLst>
                <a:path extrusionOk="0" h="4075" w="1202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8" name="Google Shape;668;p4"/>
            <p:cNvSpPr/>
            <p:nvPr/>
          </p:nvSpPr>
          <p:spPr>
            <a:xfrm>
              <a:off x="2226057" y="6302670"/>
              <a:ext cx="212486" cy="185651"/>
            </a:xfrm>
            <a:custGeom>
              <a:rect b="b" l="l" r="r" t="t"/>
              <a:pathLst>
                <a:path extrusionOk="0" h="2795" w="3199">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9" name="Google Shape;669;p4"/>
            <p:cNvSpPr/>
            <p:nvPr/>
          </p:nvSpPr>
          <p:spPr>
            <a:xfrm>
              <a:off x="2888024" y="5736883"/>
              <a:ext cx="154366" cy="147657"/>
            </a:xfrm>
            <a:custGeom>
              <a:rect b="b" l="l" r="r" t="t"/>
              <a:pathLst>
                <a:path extrusionOk="0" h="2223" w="2324">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0" name="Google Shape;670;p4"/>
            <p:cNvSpPr/>
            <p:nvPr/>
          </p:nvSpPr>
          <p:spPr>
            <a:xfrm>
              <a:off x="2416158" y="5808420"/>
              <a:ext cx="147657" cy="147657"/>
            </a:xfrm>
            <a:custGeom>
              <a:rect b="b" l="l" r="r" t="t"/>
              <a:pathLst>
                <a:path extrusionOk="0" h="2223" w="2223">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1" name="Google Shape;671;p4"/>
            <p:cNvSpPr/>
            <p:nvPr/>
          </p:nvSpPr>
          <p:spPr>
            <a:xfrm>
              <a:off x="2621869" y="5841963"/>
              <a:ext cx="49285" cy="42577"/>
            </a:xfrm>
            <a:custGeom>
              <a:rect b="b" l="l" r="r" t="t"/>
              <a:pathLst>
                <a:path extrusionOk="0" h="641" w="742">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2" name="Google Shape;672;p4"/>
            <p:cNvSpPr/>
            <p:nvPr/>
          </p:nvSpPr>
          <p:spPr>
            <a:xfrm>
              <a:off x="2143294" y="6005230"/>
              <a:ext cx="147657" cy="152108"/>
            </a:xfrm>
            <a:custGeom>
              <a:rect b="b" l="l" r="r" t="t"/>
              <a:pathLst>
                <a:path extrusionOk="0" h="2290" w="2223">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3" name="Google Shape;673;p4"/>
            <p:cNvSpPr/>
            <p:nvPr/>
          </p:nvSpPr>
          <p:spPr>
            <a:xfrm>
              <a:off x="2409449" y="5828546"/>
              <a:ext cx="29093" cy="132048"/>
            </a:xfrm>
            <a:custGeom>
              <a:rect b="b" l="l" r="r" t="t"/>
              <a:pathLst>
                <a:path extrusionOk="0" h="1988" w="438">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4" name="Google Shape;674;p4"/>
            <p:cNvSpPr/>
            <p:nvPr/>
          </p:nvSpPr>
          <p:spPr>
            <a:xfrm>
              <a:off x="2791844" y="5817387"/>
              <a:ext cx="33610" cy="42577"/>
            </a:xfrm>
            <a:custGeom>
              <a:rect b="b" l="l" r="r" t="t"/>
              <a:pathLst>
                <a:path extrusionOk="0" h="641" w="506">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5" name="Google Shape;675;p4"/>
            <p:cNvSpPr/>
            <p:nvPr/>
          </p:nvSpPr>
          <p:spPr>
            <a:xfrm>
              <a:off x="2568199" y="5786102"/>
              <a:ext cx="156624" cy="147657"/>
            </a:xfrm>
            <a:custGeom>
              <a:rect b="b" l="l" r="r" t="t"/>
              <a:pathLst>
                <a:path extrusionOk="0" h="2223" w="2358">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6" name="Google Shape;676;p4"/>
            <p:cNvSpPr/>
            <p:nvPr/>
          </p:nvSpPr>
          <p:spPr>
            <a:xfrm>
              <a:off x="2727015" y="5754750"/>
              <a:ext cx="154366" cy="167783"/>
            </a:xfrm>
            <a:custGeom>
              <a:rect b="b" l="l" r="r" t="t"/>
              <a:pathLst>
                <a:path extrusionOk="0" h="2526" w="2324">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7" name="Google Shape;677;p4"/>
            <p:cNvSpPr/>
            <p:nvPr/>
          </p:nvSpPr>
          <p:spPr>
            <a:xfrm>
              <a:off x="2472019" y="5864347"/>
              <a:ext cx="35868" cy="47027"/>
            </a:xfrm>
            <a:custGeom>
              <a:rect b="b" l="l" r="r" t="t"/>
              <a:pathLst>
                <a:path extrusionOk="0" h="708" w="54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8" name="Google Shape;678;p4"/>
            <p:cNvSpPr/>
            <p:nvPr/>
          </p:nvSpPr>
          <p:spPr>
            <a:xfrm>
              <a:off x="2089625" y="6172946"/>
              <a:ext cx="152174" cy="147657"/>
            </a:xfrm>
            <a:custGeom>
              <a:rect b="b" l="l" r="r" t="t"/>
              <a:pathLst>
                <a:path extrusionOk="0" h="2223" w="2291">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9" name="Google Shape;679;p4"/>
            <p:cNvSpPr/>
            <p:nvPr/>
          </p:nvSpPr>
          <p:spPr>
            <a:xfrm>
              <a:off x="2205931" y="6065608"/>
              <a:ext cx="33610" cy="49285"/>
            </a:xfrm>
            <a:custGeom>
              <a:rect b="b" l="l" r="r" t="t"/>
              <a:pathLst>
                <a:path extrusionOk="0" h="742" w="506">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0" name="Google Shape;680;p4"/>
            <p:cNvSpPr/>
            <p:nvPr/>
          </p:nvSpPr>
          <p:spPr>
            <a:xfrm>
              <a:off x="2357972" y="6034323"/>
              <a:ext cx="42577" cy="60444"/>
            </a:xfrm>
            <a:custGeom>
              <a:rect b="b" l="l" r="r" t="t"/>
              <a:pathLst>
                <a:path extrusionOk="0" h="910" w="641">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1" name="Google Shape;681;p4"/>
            <p:cNvSpPr/>
            <p:nvPr/>
          </p:nvSpPr>
          <p:spPr>
            <a:xfrm>
              <a:off x="2147745" y="6226616"/>
              <a:ext cx="44835" cy="49285"/>
            </a:xfrm>
            <a:custGeom>
              <a:rect b="b" l="l" r="r" t="t"/>
              <a:pathLst>
                <a:path extrusionOk="0" h="742" w="675">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2" name="Google Shape;682;p4"/>
            <p:cNvSpPr/>
            <p:nvPr/>
          </p:nvSpPr>
          <p:spPr>
            <a:xfrm>
              <a:off x="2299852" y="5978395"/>
              <a:ext cx="154366" cy="161075"/>
            </a:xfrm>
            <a:custGeom>
              <a:rect b="b" l="l" r="r" t="t"/>
              <a:pathLst>
                <a:path extrusionOk="0" h="2425" w="2324">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3" name="Google Shape;683;p4"/>
            <p:cNvSpPr/>
            <p:nvPr/>
          </p:nvSpPr>
          <p:spPr>
            <a:xfrm>
              <a:off x="2250633" y="6146112"/>
              <a:ext cx="156624" cy="152108"/>
            </a:xfrm>
            <a:custGeom>
              <a:rect b="b" l="l" r="r" t="t"/>
              <a:pathLst>
                <a:path extrusionOk="0" h="2290" w="2358">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84" name="Shape 684"/>
        <p:cNvGrpSpPr/>
        <p:nvPr/>
      </p:nvGrpSpPr>
      <p:grpSpPr>
        <a:xfrm>
          <a:off x="0" y="0"/>
          <a:ext cx="0" cy="0"/>
          <a:chOff x="0" y="0"/>
          <a:chExt cx="0" cy="0"/>
        </a:xfrm>
      </p:grpSpPr>
      <p:grpSp>
        <p:nvGrpSpPr>
          <p:cNvPr id="685" name="Google Shape;685;p5"/>
          <p:cNvGrpSpPr/>
          <p:nvPr/>
        </p:nvGrpSpPr>
        <p:grpSpPr>
          <a:xfrm>
            <a:off x="1841376" y="4540815"/>
            <a:ext cx="1110494" cy="612269"/>
            <a:chOff x="1003176" y="4540815"/>
            <a:chExt cx="1110494" cy="612269"/>
          </a:xfrm>
        </p:grpSpPr>
        <p:sp>
          <p:nvSpPr>
            <p:cNvPr id="686" name="Google Shape;686;p5"/>
            <p:cNvSpPr/>
            <p:nvPr/>
          </p:nvSpPr>
          <p:spPr>
            <a:xfrm>
              <a:off x="1003176" y="4540815"/>
              <a:ext cx="1110494" cy="612269"/>
            </a:xfrm>
            <a:custGeom>
              <a:rect b="b" l="l" r="r" t="t"/>
              <a:pathLst>
                <a:path extrusionOk="0" h="12289" w="22289">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7" name="Google Shape;687;p5"/>
            <p:cNvSpPr/>
            <p:nvPr/>
          </p:nvSpPr>
          <p:spPr>
            <a:xfrm>
              <a:off x="1058529" y="4589442"/>
              <a:ext cx="471371" cy="375811"/>
            </a:xfrm>
            <a:custGeom>
              <a:rect b="b" l="l" r="r" t="t"/>
              <a:pathLst>
                <a:path extrusionOk="0" h="7543" w="9461">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8" name="Google Shape;688;p5"/>
            <p:cNvSpPr/>
            <p:nvPr/>
          </p:nvSpPr>
          <p:spPr>
            <a:xfrm>
              <a:off x="1625509" y="4780661"/>
              <a:ext cx="427776" cy="372423"/>
            </a:xfrm>
            <a:custGeom>
              <a:rect b="b" l="l" r="r" t="t"/>
              <a:pathLst>
                <a:path extrusionOk="0" h="7475" w="8586">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689" name="Google Shape;689;p5"/>
          <p:cNvGrpSpPr/>
          <p:nvPr/>
        </p:nvGrpSpPr>
        <p:grpSpPr>
          <a:xfrm>
            <a:off x="342281" y="4183488"/>
            <a:ext cx="369035" cy="728056"/>
            <a:chOff x="342281" y="4183488"/>
            <a:chExt cx="369035" cy="728056"/>
          </a:xfrm>
        </p:grpSpPr>
        <p:sp>
          <p:nvSpPr>
            <p:cNvPr id="690" name="Google Shape;690;p5"/>
            <p:cNvSpPr/>
            <p:nvPr/>
          </p:nvSpPr>
          <p:spPr>
            <a:xfrm>
              <a:off x="385875" y="4691777"/>
              <a:ext cx="77225" cy="211397"/>
            </a:xfrm>
            <a:custGeom>
              <a:rect b="b" l="l" r="r" t="t"/>
              <a:pathLst>
                <a:path extrusionOk="0" h="4243" w="155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1" name="Google Shape;691;p5"/>
            <p:cNvSpPr/>
            <p:nvPr/>
          </p:nvSpPr>
          <p:spPr>
            <a:xfrm>
              <a:off x="560304" y="4300920"/>
              <a:ext cx="129240" cy="83951"/>
            </a:xfrm>
            <a:custGeom>
              <a:rect b="b" l="l" r="r" t="t"/>
              <a:pathLst>
                <a:path extrusionOk="0" h="1685" w="2594">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2" name="Google Shape;692;p5"/>
            <p:cNvSpPr/>
            <p:nvPr/>
          </p:nvSpPr>
          <p:spPr>
            <a:xfrm>
              <a:off x="342281" y="4183488"/>
              <a:ext cx="369035" cy="728056"/>
            </a:xfrm>
            <a:custGeom>
              <a:rect b="b" l="l" r="r" t="t"/>
              <a:pathLst>
                <a:path extrusionOk="0" h="14613" w="7407">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693" name="Google Shape;693;p5"/>
          <p:cNvGrpSpPr/>
          <p:nvPr/>
        </p:nvGrpSpPr>
        <p:grpSpPr>
          <a:xfrm>
            <a:off x="50" y="1232900"/>
            <a:ext cx="454630" cy="816989"/>
            <a:chOff x="50" y="1232900"/>
            <a:chExt cx="454630" cy="816989"/>
          </a:xfrm>
        </p:grpSpPr>
        <p:sp>
          <p:nvSpPr>
            <p:cNvPr id="694" name="Google Shape;694;p5"/>
            <p:cNvSpPr/>
            <p:nvPr/>
          </p:nvSpPr>
          <p:spPr>
            <a:xfrm>
              <a:off x="50" y="1283221"/>
              <a:ext cx="390907" cy="600560"/>
            </a:xfrm>
            <a:custGeom>
              <a:rect b="b" l="l" r="r" t="t"/>
              <a:pathLst>
                <a:path extrusionOk="0" h="12054" w="7846">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5" name="Google Shape;695;p5"/>
            <p:cNvSpPr/>
            <p:nvPr/>
          </p:nvSpPr>
          <p:spPr>
            <a:xfrm>
              <a:off x="50" y="1232900"/>
              <a:ext cx="439534" cy="68855"/>
            </a:xfrm>
            <a:custGeom>
              <a:rect b="b" l="l" r="r" t="t"/>
              <a:pathLst>
                <a:path extrusionOk="0" h="1382" w="8822">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6" name="Google Shape;696;p5"/>
            <p:cNvSpPr/>
            <p:nvPr/>
          </p:nvSpPr>
          <p:spPr>
            <a:xfrm>
              <a:off x="50" y="1284915"/>
              <a:ext cx="454630" cy="764975"/>
            </a:xfrm>
            <a:custGeom>
              <a:rect b="b" l="l" r="r" t="t"/>
              <a:pathLst>
                <a:path extrusionOk="0" h="15354" w="9125">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697" name="Google Shape;697;p5"/>
          <p:cNvGrpSpPr/>
          <p:nvPr/>
        </p:nvGrpSpPr>
        <p:grpSpPr>
          <a:xfrm>
            <a:off x="50" y="3073044"/>
            <a:ext cx="729750" cy="1046771"/>
            <a:chOff x="50" y="3073044"/>
            <a:chExt cx="729750" cy="1046771"/>
          </a:xfrm>
        </p:grpSpPr>
        <p:sp>
          <p:nvSpPr>
            <p:cNvPr id="698" name="Google Shape;698;p5"/>
            <p:cNvSpPr/>
            <p:nvPr/>
          </p:nvSpPr>
          <p:spPr>
            <a:xfrm>
              <a:off x="50" y="3073044"/>
              <a:ext cx="729750" cy="1046771"/>
            </a:xfrm>
            <a:custGeom>
              <a:rect b="b" l="l" r="r" t="t"/>
              <a:pathLst>
                <a:path extrusionOk="0" h="21010" w="14647">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9" name="Google Shape;699;p5"/>
            <p:cNvSpPr/>
            <p:nvPr/>
          </p:nvSpPr>
          <p:spPr>
            <a:xfrm>
              <a:off x="50" y="3264263"/>
              <a:ext cx="679429" cy="686106"/>
            </a:xfrm>
            <a:custGeom>
              <a:rect b="b" l="l" r="r" t="t"/>
              <a:pathLst>
                <a:path extrusionOk="0" h="13771" w="13637">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0" name="Google Shape;700;p5"/>
            <p:cNvSpPr/>
            <p:nvPr/>
          </p:nvSpPr>
          <p:spPr>
            <a:xfrm>
              <a:off x="50" y="3314584"/>
              <a:ext cx="466388" cy="580432"/>
            </a:xfrm>
            <a:custGeom>
              <a:rect b="b" l="l" r="r" t="t"/>
              <a:pathLst>
                <a:path extrusionOk="0" h="11650" w="9361">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701" name="Google Shape;701;p5"/>
          <p:cNvGrpSpPr/>
          <p:nvPr/>
        </p:nvGrpSpPr>
        <p:grpSpPr>
          <a:xfrm>
            <a:off x="5944880" y="-7"/>
            <a:ext cx="2524606" cy="759943"/>
            <a:chOff x="4012455" y="-7"/>
            <a:chExt cx="2524606" cy="759943"/>
          </a:xfrm>
        </p:grpSpPr>
        <p:sp>
          <p:nvSpPr>
            <p:cNvPr id="702" name="Google Shape;702;p5"/>
            <p:cNvSpPr/>
            <p:nvPr/>
          </p:nvSpPr>
          <p:spPr>
            <a:xfrm>
              <a:off x="6114267" y="102328"/>
              <a:ext cx="112449" cy="10114"/>
            </a:xfrm>
            <a:custGeom>
              <a:rect b="b" l="l" r="r" t="t"/>
              <a:pathLst>
                <a:path extrusionOk="0" h="203" w="2257">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3" name="Google Shape;703;p5"/>
            <p:cNvSpPr/>
            <p:nvPr/>
          </p:nvSpPr>
          <p:spPr>
            <a:xfrm>
              <a:off x="5763716" y="-7"/>
              <a:ext cx="538482" cy="320458"/>
            </a:xfrm>
            <a:custGeom>
              <a:rect b="b" l="l" r="r" t="t"/>
              <a:pathLst>
                <a:path extrusionOk="0" h="6432" w="10808">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4" name="Google Shape;704;p5"/>
            <p:cNvSpPr/>
            <p:nvPr/>
          </p:nvSpPr>
          <p:spPr>
            <a:xfrm>
              <a:off x="4012455" y="-7"/>
              <a:ext cx="2524606" cy="759943"/>
            </a:xfrm>
            <a:custGeom>
              <a:rect b="b" l="l" r="r" t="t"/>
              <a:pathLst>
                <a:path extrusionOk="0" h="15253" w="50672">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5" name="Google Shape;705;p5"/>
            <p:cNvSpPr/>
            <p:nvPr/>
          </p:nvSpPr>
          <p:spPr>
            <a:xfrm>
              <a:off x="6092495" y="162713"/>
              <a:ext cx="117432" cy="18484"/>
            </a:xfrm>
            <a:custGeom>
              <a:rect b="b" l="l" r="r" t="t"/>
              <a:pathLst>
                <a:path extrusionOk="0" h="371" w="2357">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6" name="Google Shape;706;p5"/>
            <p:cNvSpPr/>
            <p:nvPr/>
          </p:nvSpPr>
          <p:spPr>
            <a:xfrm>
              <a:off x="5788876" y="362352"/>
              <a:ext cx="213041" cy="72143"/>
            </a:xfrm>
            <a:custGeom>
              <a:rect b="b" l="l" r="r" t="t"/>
              <a:pathLst>
                <a:path extrusionOk="0" h="1448" w="4276">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7" name="Google Shape;707;p5"/>
            <p:cNvSpPr/>
            <p:nvPr/>
          </p:nvSpPr>
          <p:spPr>
            <a:xfrm>
              <a:off x="5788876" y="432801"/>
              <a:ext cx="145980" cy="50371"/>
            </a:xfrm>
            <a:custGeom>
              <a:rect b="b" l="l" r="r" t="t"/>
              <a:pathLst>
                <a:path extrusionOk="0" h="1011" w="293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8" name="Google Shape;708;p5"/>
            <p:cNvSpPr/>
            <p:nvPr/>
          </p:nvSpPr>
          <p:spPr>
            <a:xfrm>
              <a:off x="5778812" y="337191"/>
              <a:ext cx="186237" cy="43645"/>
            </a:xfrm>
            <a:custGeom>
              <a:rect b="b" l="l" r="r" t="t"/>
              <a:pathLst>
                <a:path extrusionOk="0" h="876" w="3738">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9" name="Google Shape;709;p5"/>
            <p:cNvSpPr/>
            <p:nvPr/>
          </p:nvSpPr>
          <p:spPr>
            <a:xfrm>
              <a:off x="4567677" y="-7"/>
              <a:ext cx="53758" cy="290266"/>
            </a:xfrm>
            <a:custGeom>
              <a:rect b="b" l="l" r="r" t="t"/>
              <a:pathLst>
                <a:path extrusionOk="0" h="5826" w="1079">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710" name="Google Shape;710;p5"/>
          <p:cNvGrpSpPr/>
          <p:nvPr/>
        </p:nvGrpSpPr>
        <p:grpSpPr>
          <a:xfrm>
            <a:off x="8506368" y="1564091"/>
            <a:ext cx="637429" cy="1130622"/>
            <a:chOff x="6233393" y="2021291"/>
            <a:chExt cx="637429" cy="1130622"/>
          </a:xfrm>
        </p:grpSpPr>
        <p:sp>
          <p:nvSpPr>
            <p:cNvPr id="711" name="Google Shape;711;p5"/>
            <p:cNvSpPr/>
            <p:nvPr/>
          </p:nvSpPr>
          <p:spPr>
            <a:xfrm>
              <a:off x="6280325" y="2131997"/>
              <a:ext cx="590496" cy="900841"/>
            </a:xfrm>
            <a:custGeom>
              <a:rect b="b" l="l" r="r" t="t"/>
              <a:pathLst>
                <a:path extrusionOk="0" h="18081" w="11852">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2" name="Google Shape;712;p5"/>
            <p:cNvSpPr/>
            <p:nvPr/>
          </p:nvSpPr>
          <p:spPr>
            <a:xfrm>
              <a:off x="6542043" y="3044546"/>
              <a:ext cx="65467" cy="46983"/>
            </a:xfrm>
            <a:custGeom>
              <a:rect b="b" l="l" r="r" t="t"/>
              <a:pathLst>
                <a:path extrusionOk="0" h="943" w="1314">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3" name="Google Shape;713;p5"/>
            <p:cNvSpPr/>
            <p:nvPr/>
          </p:nvSpPr>
          <p:spPr>
            <a:xfrm>
              <a:off x="6292083" y="2138723"/>
              <a:ext cx="35274" cy="35274"/>
            </a:xfrm>
            <a:custGeom>
              <a:rect b="b" l="l" r="r" t="t"/>
              <a:pathLst>
                <a:path extrusionOk="0" h="708" w="708">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4" name="Google Shape;714;p5"/>
            <p:cNvSpPr/>
            <p:nvPr/>
          </p:nvSpPr>
          <p:spPr>
            <a:xfrm>
              <a:off x="6538655" y="3066318"/>
              <a:ext cx="16840" cy="30242"/>
            </a:xfrm>
            <a:custGeom>
              <a:rect b="b" l="l" r="r" t="t"/>
              <a:pathLst>
                <a:path extrusionOk="0" h="607" w="338">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5" name="Google Shape;715;p5"/>
            <p:cNvSpPr/>
            <p:nvPr/>
          </p:nvSpPr>
          <p:spPr>
            <a:xfrm>
              <a:off x="6421223" y="2091740"/>
              <a:ext cx="105773" cy="40306"/>
            </a:xfrm>
            <a:custGeom>
              <a:rect b="b" l="l" r="r" t="t"/>
              <a:pathLst>
                <a:path extrusionOk="0" h="809" w="2123">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6" name="Google Shape;716;p5"/>
            <p:cNvSpPr/>
            <p:nvPr/>
          </p:nvSpPr>
          <p:spPr>
            <a:xfrm>
              <a:off x="6654393" y="2992531"/>
              <a:ext cx="152706" cy="80563"/>
            </a:xfrm>
            <a:custGeom>
              <a:rect b="b" l="l" r="r" t="t"/>
              <a:pathLst>
                <a:path extrusionOk="0" h="1617" w="3065">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7" name="Google Shape;717;p5"/>
            <p:cNvSpPr/>
            <p:nvPr/>
          </p:nvSpPr>
          <p:spPr>
            <a:xfrm>
              <a:off x="6233393" y="2021291"/>
              <a:ext cx="637429" cy="1130622"/>
            </a:xfrm>
            <a:custGeom>
              <a:rect b="b" l="l" r="r" t="t"/>
              <a:pathLst>
                <a:path extrusionOk="0" h="22693" w="12794">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8" name="Google Shape;718;p5"/>
            <p:cNvSpPr/>
            <p:nvPr/>
          </p:nvSpPr>
          <p:spPr>
            <a:xfrm>
              <a:off x="6609104" y="2068274"/>
              <a:ext cx="21872" cy="20178"/>
            </a:xfrm>
            <a:custGeom>
              <a:rect b="b" l="l" r="r" t="t"/>
              <a:pathLst>
                <a:path extrusionOk="0" h="405" w="439">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719" name="Google Shape;719;p5"/>
          <p:cNvGrpSpPr/>
          <p:nvPr/>
        </p:nvGrpSpPr>
        <p:grpSpPr>
          <a:xfrm>
            <a:off x="7464679" y="3618202"/>
            <a:ext cx="1679118" cy="1534882"/>
            <a:chOff x="5191704" y="3618202"/>
            <a:chExt cx="1679118" cy="1534882"/>
          </a:xfrm>
        </p:grpSpPr>
        <p:sp>
          <p:nvSpPr>
            <p:cNvPr id="720" name="Google Shape;720;p5"/>
            <p:cNvSpPr/>
            <p:nvPr/>
          </p:nvSpPr>
          <p:spPr>
            <a:xfrm>
              <a:off x="6010287" y="4958477"/>
              <a:ext cx="610625" cy="194607"/>
            </a:xfrm>
            <a:custGeom>
              <a:rect b="b" l="l" r="r" t="t"/>
              <a:pathLst>
                <a:path extrusionOk="0" h="3906" w="12256">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1" name="Google Shape;721;p5"/>
            <p:cNvSpPr/>
            <p:nvPr/>
          </p:nvSpPr>
          <p:spPr>
            <a:xfrm>
              <a:off x="5332602" y="4691777"/>
              <a:ext cx="114094" cy="107417"/>
            </a:xfrm>
            <a:custGeom>
              <a:rect b="b" l="l" r="r" t="t"/>
              <a:pathLst>
                <a:path extrusionOk="0" h="2156" w="229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2" name="Google Shape;722;p5"/>
            <p:cNvSpPr/>
            <p:nvPr/>
          </p:nvSpPr>
          <p:spPr>
            <a:xfrm>
              <a:off x="5191704" y="4493833"/>
              <a:ext cx="781715" cy="659251"/>
            </a:xfrm>
            <a:custGeom>
              <a:rect b="b" l="l" r="r" t="t"/>
              <a:pathLst>
                <a:path extrusionOk="0" h="13232" w="1569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3" name="Google Shape;723;p5"/>
            <p:cNvSpPr/>
            <p:nvPr/>
          </p:nvSpPr>
          <p:spPr>
            <a:xfrm>
              <a:off x="6674521" y="5069183"/>
              <a:ext cx="196301" cy="83901"/>
            </a:xfrm>
            <a:custGeom>
              <a:rect b="b" l="l" r="r" t="t"/>
              <a:pathLst>
                <a:path extrusionOk="0" h="1684" w="394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4" name="Google Shape;724;p5"/>
            <p:cNvSpPr/>
            <p:nvPr/>
          </p:nvSpPr>
          <p:spPr>
            <a:xfrm>
              <a:off x="5243718" y="4597812"/>
              <a:ext cx="45338" cy="43694"/>
            </a:xfrm>
            <a:custGeom>
              <a:rect b="b" l="l" r="r" t="t"/>
              <a:pathLst>
                <a:path extrusionOk="0" h="877" w="91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5" name="Google Shape;725;p5"/>
            <p:cNvSpPr/>
            <p:nvPr/>
          </p:nvSpPr>
          <p:spPr>
            <a:xfrm>
              <a:off x="5460098" y="4067751"/>
              <a:ext cx="1410724" cy="868954"/>
            </a:xfrm>
            <a:custGeom>
              <a:rect b="b" l="l" r="r" t="t"/>
              <a:pathLst>
                <a:path extrusionOk="0" h="17441" w="28315">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6" name="Google Shape;726;p5"/>
            <p:cNvSpPr/>
            <p:nvPr/>
          </p:nvSpPr>
          <p:spPr>
            <a:xfrm>
              <a:off x="5518788" y="4151652"/>
              <a:ext cx="28548" cy="30242"/>
            </a:xfrm>
            <a:custGeom>
              <a:rect b="b" l="l" r="r" t="t"/>
              <a:pathLst>
                <a:path extrusionOk="0" h="607" w="573">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7" name="Google Shape;727;p5"/>
            <p:cNvSpPr/>
            <p:nvPr/>
          </p:nvSpPr>
          <p:spPr>
            <a:xfrm>
              <a:off x="6605766" y="4480430"/>
              <a:ext cx="134222" cy="130884"/>
            </a:xfrm>
            <a:custGeom>
              <a:rect b="b" l="l" r="r" t="t"/>
              <a:pathLst>
                <a:path extrusionOk="0" h="2627" w="2694">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8" name="Google Shape;728;p5"/>
            <p:cNvSpPr/>
            <p:nvPr/>
          </p:nvSpPr>
          <p:spPr>
            <a:xfrm>
              <a:off x="5567415" y="4250599"/>
              <a:ext cx="99047" cy="98997"/>
            </a:xfrm>
            <a:custGeom>
              <a:rect b="b" l="l" r="r" t="t"/>
              <a:pathLst>
                <a:path extrusionOk="0" h="1987" w="1988">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9" name="Google Shape;729;p5"/>
            <p:cNvSpPr/>
            <p:nvPr/>
          </p:nvSpPr>
          <p:spPr>
            <a:xfrm>
              <a:off x="6531979" y="3618202"/>
              <a:ext cx="338843" cy="838762"/>
            </a:xfrm>
            <a:custGeom>
              <a:rect b="b" l="l" r="r" t="t"/>
              <a:pathLst>
                <a:path extrusionOk="0" h="16835" w="6801">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730" name="Google Shape;730;p5"/>
          <p:cNvGrpSpPr/>
          <p:nvPr/>
        </p:nvGrpSpPr>
        <p:grpSpPr>
          <a:xfrm>
            <a:off x="7847220" y="3073038"/>
            <a:ext cx="598866" cy="595528"/>
            <a:chOff x="5944870" y="3341438"/>
            <a:chExt cx="598866" cy="595528"/>
          </a:xfrm>
        </p:grpSpPr>
        <p:sp>
          <p:nvSpPr>
            <p:cNvPr id="731" name="Google Shape;731;p5"/>
            <p:cNvSpPr/>
            <p:nvPr/>
          </p:nvSpPr>
          <p:spPr>
            <a:xfrm>
              <a:off x="5944870" y="3341438"/>
              <a:ext cx="593834" cy="583770"/>
            </a:xfrm>
            <a:custGeom>
              <a:rect b="b" l="l" r="r" t="t"/>
              <a:pathLst>
                <a:path extrusionOk="0" h="11717" w="11919">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32" name="Google Shape;732;p5"/>
            <p:cNvSpPr/>
            <p:nvPr/>
          </p:nvSpPr>
          <p:spPr>
            <a:xfrm>
              <a:off x="6424611" y="3458870"/>
              <a:ext cx="119126" cy="478097"/>
            </a:xfrm>
            <a:custGeom>
              <a:rect b="b" l="l" r="r" t="t"/>
              <a:pathLst>
                <a:path extrusionOk="0" h="9596" w="2391">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733" name="Google Shape;733;p5"/>
          <p:cNvGrpSpPr/>
          <p:nvPr/>
        </p:nvGrpSpPr>
        <p:grpSpPr>
          <a:xfrm>
            <a:off x="2204197" y="105666"/>
            <a:ext cx="546902" cy="236607"/>
            <a:chOff x="2204197" y="105666"/>
            <a:chExt cx="546902" cy="236607"/>
          </a:xfrm>
        </p:grpSpPr>
        <p:sp>
          <p:nvSpPr>
            <p:cNvPr id="734" name="Google Shape;734;p5"/>
            <p:cNvSpPr/>
            <p:nvPr/>
          </p:nvSpPr>
          <p:spPr>
            <a:xfrm>
              <a:off x="2242760" y="211340"/>
              <a:ext cx="33630" cy="20178"/>
            </a:xfrm>
            <a:custGeom>
              <a:rect b="b" l="l" r="r" t="t"/>
              <a:pathLst>
                <a:path extrusionOk="0" h="405" w="675">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35" name="Google Shape;735;p5"/>
            <p:cNvSpPr/>
            <p:nvPr/>
          </p:nvSpPr>
          <p:spPr>
            <a:xfrm>
              <a:off x="2249486" y="176115"/>
              <a:ext cx="35274" cy="18534"/>
            </a:xfrm>
            <a:custGeom>
              <a:rect b="b" l="l" r="r" t="t"/>
              <a:pathLst>
                <a:path extrusionOk="0" h="372" w="708">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36" name="Google Shape;736;p5"/>
            <p:cNvSpPr/>
            <p:nvPr/>
          </p:nvSpPr>
          <p:spPr>
            <a:xfrm>
              <a:off x="2204197" y="105666"/>
              <a:ext cx="546902" cy="236607"/>
            </a:xfrm>
            <a:custGeom>
              <a:rect b="b" l="l" r="r" t="t"/>
              <a:pathLst>
                <a:path extrusionOk="0" h="4749" w="10977">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37" name="Google Shape;737;p5"/>
            <p:cNvSpPr/>
            <p:nvPr/>
          </p:nvSpPr>
          <p:spPr>
            <a:xfrm>
              <a:off x="2593361" y="174471"/>
              <a:ext cx="112449" cy="112400"/>
            </a:xfrm>
            <a:custGeom>
              <a:rect b="b" l="l" r="r" t="t"/>
              <a:pathLst>
                <a:path extrusionOk="0" h="2256" w="2257">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738" name="Google Shape;738;p5"/>
          <p:cNvGrpSpPr/>
          <p:nvPr/>
        </p:nvGrpSpPr>
        <p:grpSpPr>
          <a:xfrm>
            <a:off x="50" y="-7"/>
            <a:ext cx="2049897" cy="773345"/>
            <a:chOff x="50" y="-7"/>
            <a:chExt cx="2049897" cy="773345"/>
          </a:xfrm>
        </p:grpSpPr>
        <p:sp>
          <p:nvSpPr>
            <p:cNvPr id="739" name="Google Shape;739;p5"/>
            <p:cNvSpPr/>
            <p:nvPr/>
          </p:nvSpPr>
          <p:spPr>
            <a:xfrm>
              <a:off x="1065205" y="176115"/>
              <a:ext cx="40306" cy="35274"/>
            </a:xfrm>
            <a:custGeom>
              <a:rect b="b" l="l" r="r" t="t"/>
              <a:pathLst>
                <a:path extrusionOk="0" h="708" w="809">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0" name="Google Shape;740;p5"/>
            <p:cNvSpPr/>
            <p:nvPr/>
          </p:nvSpPr>
          <p:spPr>
            <a:xfrm>
              <a:off x="1021610" y="129182"/>
              <a:ext cx="125852" cy="119126"/>
            </a:xfrm>
            <a:custGeom>
              <a:rect b="b" l="l" r="r" t="t"/>
              <a:pathLst>
                <a:path extrusionOk="0" h="2391" w="2526">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1" name="Google Shape;741;p5"/>
            <p:cNvSpPr/>
            <p:nvPr/>
          </p:nvSpPr>
          <p:spPr>
            <a:xfrm>
              <a:off x="1345357" y="164407"/>
              <a:ext cx="36968" cy="38612"/>
            </a:xfrm>
            <a:custGeom>
              <a:rect b="b" l="l" r="r" t="t"/>
              <a:pathLst>
                <a:path extrusionOk="0" h="775" w="742">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2" name="Google Shape;742;p5"/>
            <p:cNvSpPr/>
            <p:nvPr/>
          </p:nvSpPr>
          <p:spPr>
            <a:xfrm>
              <a:off x="1081995" y="-7"/>
              <a:ext cx="16840" cy="114143"/>
            </a:xfrm>
            <a:custGeom>
              <a:rect b="b" l="l" r="r" t="t"/>
              <a:pathLst>
                <a:path extrusionOk="0" h="2291" w="338">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3" name="Google Shape;743;p5"/>
            <p:cNvSpPr/>
            <p:nvPr/>
          </p:nvSpPr>
          <p:spPr>
            <a:xfrm>
              <a:off x="1360453" y="-7"/>
              <a:ext cx="124158" cy="110755"/>
            </a:xfrm>
            <a:custGeom>
              <a:rect b="b" l="l" r="r" t="t"/>
              <a:pathLst>
                <a:path extrusionOk="0" h="2223" w="2492">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4" name="Google Shape;744;p5"/>
            <p:cNvSpPr/>
            <p:nvPr/>
          </p:nvSpPr>
          <p:spPr>
            <a:xfrm>
              <a:off x="105723" y="-7"/>
              <a:ext cx="124207" cy="23566"/>
            </a:xfrm>
            <a:custGeom>
              <a:rect b="b" l="l" r="r" t="t"/>
              <a:pathLst>
                <a:path extrusionOk="0" h="473" w="2493">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5" name="Google Shape;745;p5"/>
            <p:cNvSpPr/>
            <p:nvPr/>
          </p:nvSpPr>
          <p:spPr>
            <a:xfrm>
              <a:off x="1311826" y="119118"/>
              <a:ext cx="115787" cy="119126"/>
            </a:xfrm>
            <a:custGeom>
              <a:rect b="b" l="l" r="r" t="t"/>
              <a:pathLst>
                <a:path extrusionOk="0" h="2391" w="2324">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6" name="Google Shape;746;p5"/>
            <p:cNvSpPr/>
            <p:nvPr/>
          </p:nvSpPr>
          <p:spPr>
            <a:xfrm>
              <a:off x="1276602" y="52007"/>
              <a:ext cx="30242" cy="33580"/>
            </a:xfrm>
            <a:custGeom>
              <a:rect b="b" l="l" r="r" t="t"/>
              <a:pathLst>
                <a:path extrusionOk="0" h="674" w="607">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7" name="Google Shape;747;p5"/>
            <p:cNvSpPr/>
            <p:nvPr/>
          </p:nvSpPr>
          <p:spPr>
            <a:xfrm>
              <a:off x="1090365" y="-7"/>
              <a:ext cx="115837" cy="112449"/>
            </a:xfrm>
            <a:custGeom>
              <a:rect b="b" l="l" r="r" t="t"/>
              <a:pathLst>
                <a:path extrusionOk="0" h="2257" w="2325">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8" name="Google Shape;748;p5"/>
            <p:cNvSpPr/>
            <p:nvPr/>
          </p:nvSpPr>
          <p:spPr>
            <a:xfrm>
              <a:off x="1219555" y="-7"/>
              <a:ext cx="16840" cy="104079"/>
            </a:xfrm>
            <a:custGeom>
              <a:rect b="b" l="l" r="r" t="t"/>
              <a:pathLst>
                <a:path extrusionOk="0" h="2089" w="338">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9" name="Google Shape;749;p5"/>
            <p:cNvSpPr/>
            <p:nvPr/>
          </p:nvSpPr>
          <p:spPr>
            <a:xfrm>
              <a:off x="1501351" y="-7"/>
              <a:ext cx="124207" cy="94015"/>
            </a:xfrm>
            <a:custGeom>
              <a:rect b="b" l="l" r="r" t="t"/>
              <a:pathLst>
                <a:path extrusionOk="0" h="1887" w="2493">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0" name="Google Shape;750;p5"/>
            <p:cNvSpPr/>
            <p:nvPr/>
          </p:nvSpPr>
          <p:spPr>
            <a:xfrm>
              <a:off x="800199" y="3380"/>
              <a:ext cx="125852" cy="117432"/>
            </a:xfrm>
            <a:custGeom>
              <a:rect b="b" l="l" r="r" t="t"/>
              <a:pathLst>
                <a:path extrusionOk="0" h="2357" w="2526">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1" name="Google Shape;751;p5"/>
            <p:cNvSpPr/>
            <p:nvPr/>
          </p:nvSpPr>
          <p:spPr>
            <a:xfrm>
              <a:off x="993112" y="63765"/>
              <a:ext cx="21822" cy="35274"/>
            </a:xfrm>
            <a:custGeom>
              <a:rect b="b" l="l" r="r" t="t"/>
              <a:pathLst>
                <a:path extrusionOk="0" h="708" w="438">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2" name="Google Shape;752;p5"/>
            <p:cNvSpPr/>
            <p:nvPr/>
          </p:nvSpPr>
          <p:spPr>
            <a:xfrm>
              <a:off x="853858" y="70442"/>
              <a:ext cx="28598" cy="35274"/>
            </a:xfrm>
            <a:custGeom>
              <a:rect b="b" l="l" r="r" t="t"/>
              <a:pathLst>
                <a:path extrusionOk="0" h="708" w="574">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3" name="Google Shape;753;p5"/>
            <p:cNvSpPr/>
            <p:nvPr/>
          </p:nvSpPr>
          <p:spPr>
            <a:xfrm>
              <a:off x="560304" y="-7"/>
              <a:ext cx="20178" cy="50"/>
            </a:xfrm>
            <a:custGeom>
              <a:rect b="b" l="l" r="r" t="t"/>
              <a:pathLst>
                <a:path extrusionOk="0" h="1" w="405">
                  <a:moveTo>
                    <a:pt x="405" y="1"/>
                  </a:moveTo>
                  <a:lnTo>
                    <a:pt x="1" y="1"/>
                  </a:lnTo>
                  <a:lnTo>
                    <a:pt x="1" y="1"/>
                  </a:lnTo>
                  <a:lnTo>
                    <a:pt x="405" y="1"/>
                  </a:lnTo>
                  <a:lnTo>
                    <a:pt x="40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4" name="Google Shape;754;p5"/>
            <p:cNvSpPr/>
            <p:nvPr/>
          </p:nvSpPr>
          <p:spPr>
            <a:xfrm>
              <a:off x="382537" y="25153"/>
              <a:ext cx="15146" cy="117481"/>
            </a:xfrm>
            <a:custGeom>
              <a:rect b="b" l="l" r="r" t="t"/>
              <a:pathLst>
                <a:path extrusionOk="0" h="2358" w="304">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5" name="Google Shape;755;p5"/>
            <p:cNvSpPr/>
            <p:nvPr/>
          </p:nvSpPr>
          <p:spPr>
            <a:xfrm>
              <a:off x="1137348" y="58733"/>
              <a:ext cx="25210" cy="38612"/>
            </a:xfrm>
            <a:custGeom>
              <a:rect b="b" l="l" r="r" t="t"/>
              <a:pathLst>
                <a:path extrusionOk="0" h="775" w="506">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6" name="Google Shape;756;p5"/>
            <p:cNvSpPr/>
            <p:nvPr/>
          </p:nvSpPr>
          <p:spPr>
            <a:xfrm>
              <a:off x="409342" y="-7"/>
              <a:ext cx="112449" cy="8470"/>
            </a:xfrm>
            <a:custGeom>
              <a:rect b="b" l="l" r="r" t="t"/>
              <a:pathLst>
                <a:path extrusionOk="0" h="170" w="2257">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7" name="Google Shape;757;p5"/>
            <p:cNvSpPr/>
            <p:nvPr/>
          </p:nvSpPr>
          <p:spPr>
            <a:xfrm>
              <a:off x="660945" y="5025"/>
              <a:ext cx="124207" cy="134272"/>
            </a:xfrm>
            <a:custGeom>
              <a:rect b="b" l="l" r="r" t="t"/>
              <a:pathLst>
                <a:path extrusionOk="0" h="2695" w="2493">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8" name="Google Shape;758;p5"/>
            <p:cNvSpPr/>
            <p:nvPr/>
          </p:nvSpPr>
          <p:spPr>
            <a:xfrm>
              <a:off x="432858" y="75474"/>
              <a:ext cx="35274" cy="52065"/>
            </a:xfrm>
            <a:custGeom>
              <a:rect b="b" l="l" r="r" t="t"/>
              <a:pathLst>
                <a:path extrusionOk="0" h="1045" w="708">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9" name="Google Shape;759;p5"/>
            <p:cNvSpPr/>
            <p:nvPr/>
          </p:nvSpPr>
          <p:spPr>
            <a:xfrm>
              <a:off x="390907" y="20121"/>
              <a:ext cx="115787" cy="120820"/>
            </a:xfrm>
            <a:custGeom>
              <a:rect b="b" l="l" r="r" t="t"/>
              <a:pathLst>
                <a:path extrusionOk="0" h="2425" w="2324">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0" name="Google Shape;760;p5"/>
            <p:cNvSpPr/>
            <p:nvPr/>
          </p:nvSpPr>
          <p:spPr>
            <a:xfrm>
              <a:off x="540176" y="-7"/>
              <a:ext cx="8470" cy="1744"/>
            </a:xfrm>
            <a:custGeom>
              <a:rect b="b" l="l" r="r" t="t"/>
              <a:pathLst>
                <a:path extrusionOk="0" h="35" w="170">
                  <a:moveTo>
                    <a:pt x="1" y="1"/>
                  </a:moveTo>
                  <a:lnTo>
                    <a:pt x="35" y="34"/>
                  </a:lnTo>
                  <a:lnTo>
                    <a:pt x="136" y="34"/>
                  </a:lnTo>
                  <a:lnTo>
                    <a:pt x="16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1" name="Google Shape;761;p5"/>
            <p:cNvSpPr/>
            <p:nvPr/>
          </p:nvSpPr>
          <p:spPr>
            <a:xfrm>
              <a:off x="882406" y="130826"/>
              <a:ext cx="124158" cy="134272"/>
            </a:xfrm>
            <a:custGeom>
              <a:rect b="b" l="l" r="r" t="t"/>
              <a:pathLst>
                <a:path extrusionOk="0" h="2695" w="2492">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2" name="Google Shape;762;p5"/>
            <p:cNvSpPr/>
            <p:nvPr/>
          </p:nvSpPr>
          <p:spPr>
            <a:xfrm>
              <a:off x="885744" y="276757"/>
              <a:ext cx="13452" cy="115837"/>
            </a:xfrm>
            <a:custGeom>
              <a:rect b="b" l="l" r="r" t="t"/>
              <a:pathLst>
                <a:path extrusionOk="0" h="2325" w="27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3" name="Google Shape;763;p5"/>
            <p:cNvSpPr/>
            <p:nvPr/>
          </p:nvSpPr>
          <p:spPr>
            <a:xfrm>
              <a:off x="934371" y="181147"/>
              <a:ext cx="30242" cy="35274"/>
            </a:xfrm>
            <a:custGeom>
              <a:rect b="b" l="l" r="r" t="t"/>
              <a:pathLst>
                <a:path extrusionOk="0" h="708" w="607">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4" name="Google Shape;764;p5"/>
            <p:cNvSpPr/>
            <p:nvPr/>
          </p:nvSpPr>
          <p:spPr>
            <a:xfrm>
              <a:off x="941097" y="-7"/>
              <a:ext cx="127546" cy="117481"/>
            </a:xfrm>
            <a:custGeom>
              <a:rect b="b" l="l" r="r" t="t"/>
              <a:pathLst>
                <a:path extrusionOk="0" h="2358" w="256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5" name="Google Shape;765;p5"/>
            <p:cNvSpPr/>
            <p:nvPr/>
          </p:nvSpPr>
          <p:spPr>
            <a:xfrm>
              <a:off x="1412468" y="48669"/>
              <a:ext cx="30242" cy="35274"/>
            </a:xfrm>
            <a:custGeom>
              <a:rect b="b" l="l" r="r" t="t"/>
              <a:pathLst>
                <a:path extrusionOk="0" h="708" w="607">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6" name="Google Shape;766;p5"/>
            <p:cNvSpPr/>
            <p:nvPr/>
          </p:nvSpPr>
          <p:spPr>
            <a:xfrm>
              <a:off x="654269" y="189567"/>
              <a:ext cx="28548" cy="41951"/>
            </a:xfrm>
            <a:custGeom>
              <a:rect b="b" l="l" r="r" t="t"/>
              <a:pathLst>
                <a:path extrusionOk="0" h="842" w="573">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7" name="Google Shape;767;p5"/>
            <p:cNvSpPr/>
            <p:nvPr/>
          </p:nvSpPr>
          <p:spPr>
            <a:xfrm>
              <a:off x="610625" y="147617"/>
              <a:ext cx="117481" cy="119126"/>
            </a:xfrm>
            <a:custGeom>
              <a:rect b="b" l="l" r="r" t="t"/>
              <a:pathLst>
                <a:path extrusionOk="0" h="2391" w="2358">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8" name="Google Shape;768;p5"/>
            <p:cNvSpPr/>
            <p:nvPr/>
          </p:nvSpPr>
          <p:spPr>
            <a:xfrm>
              <a:off x="786797" y="186179"/>
              <a:ext cx="41951" cy="36968"/>
            </a:xfrm>
            <a:custGeom>
              <a:rect b="b" l="l" r="r" t="t"/>
              <a:pathLst>
                <a:path extrusionOk="0" h="742" w="842">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9" name="Google Shape;769;p5"/>
            <p:cNvSpPr/>
            <p:nvPr/>
          </p:nvSpPr>
          <p:spPr>
            <a:xfrm>
              <a:off x="709622" y="72136"/>
              <a:ext cx="35274" cy="48677"/>
            </a:xfrm>
            <a:custGeom>
              <a:rect b="b" l="l" r="r" t="t"/>
              <a:pathLst>
                <a:path extrusionOk="0" h="977" w="708">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0" name="Google Shape;770;p5"/>
            <p:cNvSpPr/>
            <p:nvPr/>
          </p:nvSpPr>
          <p:spPr>
            <a:xfrm>
              <a:off x="741508" y="140891"/>
              <a:ext cx="127496" cy="120820"/>
            </a:xfrm>
            <a:custGeom>
              <a:rect b="b" l="l" r="r" t="t"/>
              <a:pathLst>
                <a:path extrusionOk="0" h="2425" w="2559">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1" name="Google Shape;771;p5"/>
            <p:cNvSpPr/>
            <p:nvPr/>
          </p:nvSpPr>
          <p:spPr>
            <a:xfrm>
              <a:off x="211397" y="296885"/>
              <a:ext cx="130884" cy="120869"/>
            </a:xfrm>
            <a:custGeom>
              <a:rect b="b" l="l" r="r" t="t"/>
              <a:pathLst>
                <a:path extrusionOk="0" h="2426" w="2627">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2" name="Google Shape;772;p5"/>
            <p:cNvSpPr/>
            <p:nvPr/>
          </p:nvSpPr>
          <p:spPr>
            <a:xfrm>
              <a:off x="1734520" y="504894"/>
              <a:ext cx="122514" cy="147674"/>
            </a:xfrm>
            <a:custGeom>
              <a:rect b="b" l="l" r="r" t="t"/>
              <a:pathLst>
                <a:path extrusionOk="0" h="2964" w="2459">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3" name="Google Shape;773;p5"/>
            <p:cNvSpPr/>
            <p:nvPr/>
          </p:nvSpPr>
          <p:spPr>
            <a:xfrm>
              <a:off x="1873725" y="566973"/>
              <a:ext cx="127546" cy="80563"/>
            </a:xfrm>
            <a:custGeom>
              <a:rect b="b" l="l" r="r" t="t"/>
              <a:pathLst>
                <a:path extrusionOk="0" h="1617" w="256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4" name="Google Shape;774;p5"/>
            <p:cNvSpPr/>
            <p:nvPr/>
          </p:nvSpPr>
          <p:spPr>
            <a:xfrm>
              <a:off x="1924045" y="590439"/>
              <a:ext cx="26904" cy="36968"/>
            </a:xfrm>
            <a:custGeom>
              <a:rect b="b" l="l" r="r" t="t"/>
              <a:pathLst>
                <a:path extrusionOk="0" h="742" w="54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5" name="Google Shape;775;p5"/>
            <p:cNvSpPr/>
            <p:nvPr/>
          </p:nvSpPr>
          <p:spPr>
            <a:xfrm>
              <a:off x="1776471" y="528410"/>
              <a:ext cx="43645" cy="28548"/>
            </a:xfrm>
            <a:custGeom>
              <a:rect b="b" l="l" r="r" t="t"/>
              <a:pathLst>
                <a:path extrusionOk="0" h="573" w="876">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6" name="Google Shape;776;p5"/>
            <p:cNvSpPr/>
            <p:nvPr/>
          </p:nvSpPr>
          <p:spPr>
            <a:xfrm>
              <a:off x="1689232" y="358964"/>
              <a:ext cx="303668" cy="140948"/>
            </a:xfrm>
            <a:custGeom>
              <a:rect b="b" l="l" r="r" t="t"/>
              <a:pathLst>
                <a:path extrusionOk="0" h="2829" w="6095">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7" name="Google Shape;777;p5"/>
            <p:cNvSpPr/>
            <p:nvPr/>
          </p:nvSpPr>
          <p:spPr>
            <a:xfrm>
              <a:off x="120820" y="568667"/>
              <a:ext cx="124207" cy="154350"/>
            </a:xfrm>
            <a:custGeom>
              <a:rect b="b" l="l" r="r" t="t"/>
              <a:pathLst>
                <a:path extrusionOk="0" h="3098" w="2493">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8" name="Google Shape;778;p5"/>
            <p:cNvSpPr/>
            <p:nvPr/>
          </p:nvSpPr>
          <p:spPr>
            <a:xfrm>
              <a:off x="1274908" y="519990"/>
              <a:ext cx="159382" cy="144336"/>
            </a:xfrm>
            <a:custGeom>
              <a:rect b="b" l="l" r="r" t="t"/>
              <a:pathLst>
                <a:path extrusionOk="0" h="2897" w="3199">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9" name="Google Shape;779;p5"/>
            <p:cNvSpPr/>
            <p:nvPr/>
          </p:nvSpPr>
          <p:spPr>
            <a:xfrm>
              <a:off x="402665" y="555214"/>
              <a:ext cx="171140" cy="149368"/>
            </a:xfrm>
            <a:custGeom>
              <a:rect b="b" l="l" r="r" t="t"/>
              <a:pathLst>
                <a:path extrusionOk="0" h="2998" w="3435">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0" name="Google Shape;780;p5"/>
            <p:cNvSpPr/>
            <p:nvPr/>
          </p:nvSpPr>
          <p:spPr>
            <a:xfrm>
              <a:off x="1890515" y="21815"/>
              <a:ext cx="55403" cy="40306"/>
            </a:xfrm>
            <a:custGeom>
              <a:rect b="b" l="l" r="r" t="t"/>
              <a:pathLst>
                <a:path extrusionOk="0" h="809" w="1112">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1" name="Google Shape;781;p5"/>
            <p:cNvSpPr/>
            <p:nvPr/>
          </p:nvSpPr>
          <p:spPr>
            <a:xfrm>
              <a:off x="390907" y="-7"/>
              <a:ext cx="10114" cy="11808"/>
            </a:xfrm>
            <a:custGeom>
              <a:rect b="b" l="l" r="r" t="t"/>
              <a:pathLst>
                <a:path extrusionOk="0" h="237" w="203">
                  <a:moveTo>
                    <a:pt x="0" y="1"/>
                  </a:moveTo>
                  <a:lnTo>
                    <a:pt x="0" y="135"/>
                  </a:lnTo>
                  <a:lnTo>
                    <a:pt x="34" y="203"/>
                  </a:lnTo>
                  <a:lnTo>
                    <a:pt x="101" y="236"/>
                  </a:lnTo>
                  <a:lnTo>
                    <a:pt x="169" y="203"/>
                  </a:lnTo>
                  <a:lnTo>
                    <a:pt x="202" y="135"/>
                  </a:lnTo>
                  <a:lnTo>
                    <a:pt x="20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2" name="Google Shape;782;p5"/>
            <p:cNvSpPr/>
            <p:nvPr/>
          </p:nvSpPr>
          <p:spPr>
            <a:xfrm>
              <a:off x="853858" y="404252"/>
              <a:ext cx="124207" cy="134272"/>
            </a:xfrm>
            <a:custGeom>
              <a:rect b="b" l="l" r="r" t="t"/>
              <a:pathLst>
                <a:path extrusionOk="0" h="2695" w="2493">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3" name="Google Shape;783;p5"/>
            <p:cNvSpPr/>
            <p:nvPr/>
          </p:nvSpPr>
          <p:spPr>
            <a:xfrm>
              <a:off x="1333599" y="248258"/>
              <a:ext cx="127546" cy="125852"/>
            </a:xfrm>
            <a:custGeom>
              <a:rect b="b" l="l" r="r" t="t"/>
              <a:pathLst>
                <a:path extrusionOk="0" h="2526" w="256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4" name="Google Shape;784;p5"/>
            <p:cNvSpPr/>
            <p:nvPr/>
          </p:nvSpPr>
          <p:spPr>
            <a:xfrm>
              <a:off x="712960" y="414316"/>
              <a:ext cx="127546" cy="119175"/>
            </a:xfrm>
            <a:custGeom>
              <a:rect b="b" l="l" r="r" t="t"/>
              <a:pathLst>
                <a:path extrusionOk="0" h="2392" w="256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5" name="Google Shape;785;p5"/>
            <p:cNvSpPr/>
            <p:nvPr/>
          </p:nvSpPr>
          <p:spPr>
            <a:xfrm>
              <a:off x="1162508" y="122456"/>
              <a:ext cx="127546" cy="120820"/>
            </a:xfrm>
            <a:custGeom>
              <a:rect b="b" l="l" r="r" t="t"/>
              <a:pathLst>
                <a:path extrusionOk="0" h="2425" w="256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6" name="Google Shape;786;p5"/>
            <p:cNvSpPr/>
            <p:nvPr/>
          </p:nvSpPr>
          <p:spPr>
            <a:xfrm>
              <a:off x="1387307" y="296885"/>
              <a:ext cx="35274" cy="42000"/>
            </a:xfrm>
            <a:custGeom>
              <a:rect b="b" l="l" r="r" t="t"/>
              <a:pathLst>
                <a:path extrusionOk="0" h="843" w="708">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7" name="Google Shape;787;p5"/>
            <p:cNvSpPr/>
            <p:nvPr/>
          </p:nvSpPr>
          <p:spPr>
            <a:xfrm>
              <a:off x="895809" y="444509"/>
              <a:ext cx="36968" cy="45338"/>
            </a:xfrm>
            <a:custGeom>
              <a:rect b="b" l="l" r="r" t="t"/>
              <a:pathLst>
                <a:path extrusionOk="0" h="910" w="742">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8" name="Google Shape;788;p5"/>
            <p:cNvSpPr/>
            <p:nvPr/>
          </p:nvSpPr>
          <p:spPr>
            <a:xfrm>
              <a:off x="583820" y="419349"/>
              <a:ext cx="115787" cy="119175"/>
            </a:xfrm>
            <a:custGeom>
              <a:rect b="b" l="l" r="r" t="t"/>
              <a:pathLst>
                <a:path extrusionOk="0" h="2392" w="2324">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9" name="Google Shape;789;p5"/>
            <p:cNvSpPr/>
            <p:nvPr/>
          </p:nvSpPr>
          <p:spPr>
            <a:xfrm>
              <a:off x="761637" y="452929"/>
              <a:ext cx="36918" cy="31886"/>
            </a:xfrm>
            <a:custGeom>
              <a:rect b="b" l="l" r="r" t="t"/>
              <a:pathLst>
                <a:path extrusionOk="0" h="640" w="741">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0" name="Google Shape;790;p5"/>
            <p:cNvSpPr/>
            <p:nvPr/>
          </p:nvSpPr>
          <p:spPr>
            <a:xfrm>
              <a:off x="434502" y="422736"/>
              <a:ext cx="127546" cy="120820"/>
            </a:xfrm>
            <a:custGeom>
              <a:rect b="b" l="l" r="r" t="t"/>
              <a:pathLst>
                <a:path extrusionOk="0" h="2425" w="256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1" name="Google Shape;791;p5"/>
            <p:cNvSpPr/>
            <p:nvPr/>
          </p:nvSpPr>
          <p:spPr>
            <a:xfrm>
              <a:off x="624077" y="461299"/>
              <a:ext cx="30242" cy="30242"/>
            </a:xfrm>
            <a:custGeom>
              <a:rect b="b" l="l" r="r" t="t"/>
              <a:pathLst>
                <a:path extrusionOk="0" h="607" w="607">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2" name="Google Shape;792;p5"/>
            <p:cNvSpPr/>
            <p:nvPr/>
          </p:nvSpPr>
          <p:spPr>
            <a:xfrm>
              <a:off x="1476191" y="246564"/>
              <a:ext cx="110755" cy="122514"/>
            </a:xfrm>
            <a:custGeom>
              <a:rect b="b" l="l" r="r" t="t"/>
              <a:pathLst>
                <a:path extrusionOk="0" h="2459" w="2223">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3" name="Google Shape;793;p5"/>
            <p:cNvSpPr/>
            <p:nvPr/>
          </p:nvSpPr>
          <p:spPr>
            <a:xfrm>
              <a:off x="1856984" y="93958"/>
              <a:ext cx="135916" cy="253347"/>
            </a:xfrm>
            <a:custGeom>
              <a:rect b="b" l="l" r="r" t="t"/>
              <a:pathLst>
                <a:path extrusionOk="0" h="5085" w="2728">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4" name="Google Shape;794;p5"/>
            <p:cNvSpPr/>
            <p:nvPr/>
          </p:nvSpPr>
          <p:spPr>
            <a:xfrm>
              <a:off x="1756343" y="234856"/>
              <a:ext cx="122464" cy="120820"/>
            </a:xfrm>
            <a:custGeom>
              <a:rect b="b" l="l" r="r" t="t"/>
              <a:pathLst>
                <a:path extrusionOk="0" h="2425" w="2458">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5" name="Google Shape;795;p5"/>
            <p:cNvSpPr/>
            <p:nvPr/>
          </p:nvSpPr>
          <p:spPr>
            <a:xfrm>
              <a:off x="1640605" y="-7"/>
              <a:ext cx="129190" cy="88983"/>
            </a:xfrm>
            <a:custGeom>
              <a:rect b="b" l="l" r="r" t="t"/>
              <a:pathLst>
                <a:path extrusionOk="0" h="1786" w="2593">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6" name="Google Shape;796;p5"/>
            <p:cNvSpPr/>
            <p:nvPr/>
          </p:nvSpPr>
          <p:spPr>
            <a:xfrm>
              <a:off x="1910643" y="162713"/>
              <a:ext cx="52065" cy="45338"/>
            </a:xfrm>
            <a:custGeom>
              <a:rect b="b" l="l" r="r" t="t"/>
              <a:pathLst>
                <a:path extrusionOk="0" h="910" w="1045">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7" name="Google Shape;797;p5"/>
            <p:cNvSpPr/>
            <p:nvPr/>
          </p:nvSpPr>
          <p:spPr>
            <a:xfrm>
              <a:off x="1721118" y="100634"/>
              <a:ext cx="125852" cy="119175"/>
            </a:xfrm>
            <a:custGeom>
              <a:rect b="b" l="l" r="r" t="t"/>
              <a:pathLst>
                <a:path extrusionOk="0" h="2392" w="2526">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8" name="Google Shape;798;p5"/>
            <p:cNvSpPr/>
            <p:nvPr/>
          </p:nvSpPr>
          <p:spPr>
            <a:xfrm>
              <a:off x="1581864" y="102328"/>
              <a:ext cx="124207" cy="135916"/>
            </a:xfrm>
            <a:custGeom>
              <a:rect b="b" l="l" r="r" t="t"/>
              <a:pathLst>
                <a:path extrusionOk="0" h="2728" w="2493">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9" name="Google Shape;799;p5"/>
            <p:cNvSpPr/>
            <p:nvPr/>
          </p:nvSpPr>
          <p:spPr>
            <a:xfrm>
              <a:off x="1612057" y="239888"/>
              <a:ext cx="129240" cy="120820"/>
            </a:xfrm>
            <a:custGeom>
              <a:rect b="b" l="l" r="r" t="t"/>
              <a:pathLst>
                <a:path extrusionOk="0" h="2425" w="2594">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0" name="Google Shape;800;p5"/>
            <p:cNvSpPr/>
            <p:nvPr/>
          </p:nvSpPr>
          <p:spPr>
            <a:xfrm>
              <a:off x="1781503" y="598859"/>
              <a:ext cx="43645" cy="25210"/>
            </a:xfrm>
            <a:custGeom>
              <a:rect b="b" l="l" r="r" t="t"/>
              <a:pathLst>
                <a:path extrusionOk="0" h="506" w="876">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1" name="Google Shape;801;p5"/>
            <p:cNvSpPr/>
            <p:nvPr/>
          </p:nvSpPr>
          <p:spPr>
            <a:xfrm>
              <a:off x="1243022" y="303611"/>
              <a:ext cx="40306" cy="42000"/>
            </a:xfrm>
            <a:custGeom>
              <a:rect b="b" l="l" r="r" t="t"/>
              <a:pathLst>
                <a:path extrusionOk="0" h="843" w="809">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2" name="Google Shape;802;p5"/>
            <p:cNvSpPr/>
            <p:nvPr/>
          </p:nvSpPr>
          <p:spPr>
            <a:xfrm>
              <a:off x="1196089" y="254984"/>
              <a:ext cx="124158" cy="130884"/>
            </a:xfrm>
            <a:custGeom>
              <a:rect b="b" l="l" r="r" t="t"/>
              <a:pathLst>
                <a:path extrusionOk="0" h="2627" w="2492">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3" name="Google Shape;803;p5"/>
            <p:cNvSpPr/>
            <p:nvPr/>
          </p:nvSpPr>
          <p:spPr>
            <a:xfrm>
              <a:off x="1170928" y="436139"/>
              <a:ext cx="45338" cy="38612"/>
            </a:xfrm>
            <a:custGeom>
              <a:rect b="b" l="l" r="r" t="t"/>
              <a:pathLst>
                <a:path extrusionOk="0" h="775" w="91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4" name="Google Shape;804;p5"/>
            <p:cNvSpPr/>
            <p:nvPr/>
          </p:nvSpPr>
          <p:spPr>
            <a:xfrm>
              <a:off x="1412468" y="385818"/>
              <a:ext cx="127496" cy="119126"/>
            </a:xfrm>
            <a:custGeom>
              <a:rect b="b" l="l" r="r" t="t"/>
              <a:pathLst>
                <a:path extrusionOk="0" h="2391" w="2559">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5" name="Google Shape;805;p5"/>
            <p:cNvSpPr/>
            <p:nvPr/>
          </p:nvSpPr>
          <p:spPr>
            <a:xfrm>
              <a:off x="1479529" y="155987"/>
              <a:ext cx="45338" cy="35274"/>
            </a:xfrm>
            <a:custGeom>
              <a:rect b="b" l="l" r="r" t="t"/>
              <a:pathLst>
                <a:path extrusionOk="0" h="708" w="91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6" name="Google Shape;806;p5"/>
            <p:cNvSpPr/>
            <p:nvPr/>
          </p:nvSpPr>
          <p:spPr>
            <a:xfrm>
              <a:off x="1442660" y="533442"/>
              <a:ext cx="11758" cy="130884"/>
            </a:xfrm>
            <a:custGeom>
              <a:rect b="b" l="l" r="r" t="t"/>
              <a:pathLst>
                <a:path extrusionOk="0" h="2627" w="236">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7" name="Google Shape;807;p5"/>
            <p:cNvSpPr/>
            <p:nvPr/>
          </p:nvSpPr>
          <p:spPr>
            <a:xfrm>
              <a:off x="1647281" y="600503"/>
              <a:ext cx="21872" cy="33630"/>
            </a:xfrm>
            <a:custGeom>
              <a:rect b="b" l="l" r="r" t="t"/>
              <a:pathLst>
                <a:path extrusionOk="0" h="675" w="439">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8" name="Google Shape;808;p5"/>
            <p:cNvSpPr/>
            <p:nvPr/>
          </p:nvSpPr>
          <p:spPr>
            <a:xfrm>
              <a:off x="1553366" y="375754"/>
              <a:ext cx="124158" cy="134222"/>
            </a:xfrm>
            <a:custGeom>
              <a:rect b="b" l="l" r="r" t="t"/>
              <a:pathLst>
                <a:path extrusionOk="0" h="2694" w="2492">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9" name="Google Shape;809;p5"/>
            <p:cNvSpPr/>
            <p:nvPr/>
          </p:nvSpPr>
          <p:spPr>
            <a:xfrm>
              <a:off x="1447692" y="514958"/>
              <a:ext cx="129190" cy="151012"/>
            </a:xfrm>
            <a:custGeom>
              <a:rect b="b" l="l" r="r" t="t"/>
              <a:pathLst>
                <a:path extrusionOk="0" h="3031" w="2593">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0" name="Google Shape;810;p5"/>
            <p:cNvSpPr/>
            <p:nvPr/>
          </p:nvSpPr>
          <p:spPr>
            <a:xfrm>
              <a:off x="578788" y="536780"/>
              <a:ext cx="682768" cy="164414"/>
            </a:xfrm>
            <a:custGeom>
              <a:rect b="b" l="l" r="r" t="t"/>
              <a:pathLst>
                <a:path extrusionOk="0" h="3300" w="13704">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1" name="Google Shape;811;p5"/>
            <p:cNvSpPr/>
            <p:nvPr/>
          </p:nvSpPr>
          <p:spPr>
            <a:xfrm>
              <a:off x="1454369" y="409284"/>
              <a:ext cx="35274" cy="31936"/>
            </a:xfrm>
            <a:custGeom>
              <a:rect b="b" l="l" r="r" t="t"/>
              <a:pathLst>
                <a:path extrusionOk="0" h="641" w="708">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2" name="Google Shape;812;p5"/>
            <p:cNvSpPr/>
            <p:nvPr/>
          </p:nvSpPr>
          <p:spPr>
            <a:xfrm>
              <a:off x="50" y="439477"/>
              <a:ext cx="139304" cy="130884"/>
            </a:xfrm>
            <a:custGeom>
              <a:rect b="b" l="l" r="r" t="t"/>
              <a:pathLst>
                <a:path extrusionOk="0" h="2627" w="2796">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3" name="Google Shape;813;p5"/>
            <p:cNvSpPr/>
            <p:nvPr/>
          </p:nvSpPr>
          <p:spPr>
            <a:xfrm>
              <a:off x="261718" y="-7"/>
              <a:ext cx="120869" cy="20178"/>
            </a:xfrm>
            <a:custGeom>
              <a:rect b="b" l="l" r="r" t="t"/>
              <a:pathLst>
                <a:path extrusionOk="0" h="405" w="2426">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4" name="Google Shape;814;p5"/>
            <p:cNvSpPr/>
            <p:nvPr/>
          </p:nvSpPr>
          <p:spPr>
            <a:xfrm>
              <a:off x="50" y="578731"/>
              <a:ext cx="107417" cy="139254"/>
            </a:xfrm>
            <a:custGeom>
              <a:rect b="b" l="l" r="r" t="t"/>
              <a:pathLst>
                <a:path extrusionOk="0" h="2795" w="2156">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5" name="Google Shape;815;p5"/>
            <p:cNvSpPr/>
            <p:nvPr/>
          </p:nvSpPr>
          <p:spPr>
            <a:xfrm>
              <a:off x="154400" y="432801"/>
              <a:ext cx="124158" cy="134222"/>
            </a:xfrm>
            <a:custGeom>
              <a:rect b="b" l="l" r="r" t="t"/>
              <a:pathLst>
                <a:path extrusionOk="0" h="2694" w="2492">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6" name="Google Shape;816;p5"/>
            <p:cNvSpPr/>
            <p:nvPr/>
          </p:nvSpPr>
          <p:spPr>
            <a:xfrm>
              <a:off x="1585252" y="248258"/>
              <a:ext cx="13452" cy="115787"/>
            </a:xfrm>
            <a:custGeom>
              <a:rect b="b" l="l" r="r" t="t"/>
              <a:pathLst>
                <a:path extrusionOk="0" h="2324" w="27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7" name="Google Shape;817;p5"/>
            <p:cNvSpPr/>
            <p:nvPr/>
          </p:nvSpPr>
          <p:spPr>
            <a:xfrm>
              <a:off x="538531" y="325433"/>
              <a:ext cx="36918" cy="52065"/>
            </a:xfrm>
            <a:custGeom>
              <a:rect b="b" l="l" r="r" t="t"/>
              <a:pathLst>
                <a:path extrusionOk="0" h="1045" w="741">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8" name="Google Shape;818;p5"/>
            <p:cNvSpPr/>
            <p:nvPr/>
          </p:nvSpPr>
          <p:spPr>
            <a:xfrm>
              <a:off x="260073" y="566973"/>
              <a:ext cx="125852" cy="137610"/>
            </a:xfrm>
            <a:custGeom>
              <a:rect b="b" l="l" r="r" t="t"/>
              <a:pathLst>
                <a:path extrusionOk="0" h="2762" w="2526">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9" name="Google Shape;819;p5"/>
            <p:cNvSpPr/>
            <p:nvPr/>
          </p:nvSpPr>
          <p:spPr>
            <a:xfrm>
              <a:off x="494887" y="283483"/>
              <a:ext cx="124207" cy="130884"/>
            </a:xfrm>
            <a:custGeom>
              <a:rect b="b" l="l" r="r" t="t"/>
              <a:pathLst>
                <a:path extrusionOk="0" h="2627" w="2493">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0" name="Google Shape;820;p5"/>
            <p:cNvSpPr/>
            <p:nvPr/>
          </p:nvSpPr>
          <p:spPr>
            <a:xfrm>
              <a:off x="575400" y="424381"/>
              <a:ext cx="16840" cy="115787"/>
            </a:xfrm>
            <a:custGeom>
              <a:rect b="b" l="l" r="r" t="t"/>
              <a:pathLst>
                <a:path extrusionOk="0" h="2324" w="338">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1" name="Google Shape;821;p5"/>
            <p:cNvSpPr/>
            <p:nvPr/>
          </p:nvSpPr>
          <p:spPr>
            <a:xfrm>
              <a:off x="342281" y="469669"/>
              <a:ext cx="36918" cy="43694"/>
            </a:xfrm>
            <a:custGeom>
              <a:rect b="b" l="l" r="r" t="t"/>
              <a:pathLst>
                <a:path extrusionOk="0" h="877" w="741">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2" name="Google Shape;822;p5"/>
            <p:cNvSpPr/>
            <p:nvPr/>
          </p:nvSpPr>
          <p:spPr>
            <a:xfrm>
              <a:off x="293604" y="429413"/>
              <a:ext cx="125852" cy="119175"/>
            </a:xfrm>
            <a:custGeom>
              <a:rect b="b" l="l" r="r" t="t"/>
              <a:pathLst>
                <a:path extrusionOk="0" h="2392" w="2526">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3" name="Google Shape;823;p5"/>
            <p:cNvSpPr/>
            <p:nvPr/>
          </p:nvSpPr>
          <p:spPr>
            <a:xfrm>
              <a:off x="1134010" y="394188"/>
              <a:ext cx="129190" cy="120820"/>
            </a:xfrm>
            <a:custGeom>
              <a:rect b="b" l="l" r="r" t="t"/>
              <a:pathLst>
                <a:path extrusionOk="0" h="2425" w="2593">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4" name="Google Shape;824;p5"/>
            <p:cNvSpPr/>
            <p:nvPr/>
          </p:nvSpPr>
          <p:spPr>
            <a:xfrm>
              <a:off x="1598655" y="572005"/>
              <a:ext cx="129190" cy="83901"/>
            </a:xfrm>
            <a:custGeom>
              <a:rect b="b" l="l" r="r" t="t"/>
              <a:pathLst>
                <a:path extrusionOk="0" h="1684" w="2593">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5" name="Google Shape;825;p5"/>
            <p:cNvSpPr/>
            <p:nvPr/>
          </p:nvSpPr>
          <p:spPr>
            <a:xfrm>
              <a:off x="50" y="-7"/>
              <a:ext cx="2049897" cy="773345"/>
            </a:xfrm>
            <a:custGeom>
              <a:rect b="b" l="l" r="r" t="t"/>
              <a:pathLst>
                <a:path extrusionOk="0" h="15522" w="41144">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6" name="Google Shape;826;p5"/>
            <p:cNvSpPr/>
            <p:nvPr/>
          </p:nvSpPr>
          <p:spPr>
            <a:xfrm>
              <a:off x="1872080" y="582069"/>
              <a:ext cx="10114" cy="67161"/>
            </a:xfrm>
            <a:custGeom>
              <a:rect b="b" l="l" r="r" t="t"/>
              <a:pathLst>
                <a:path extrusionOk="0" h="1348" w="203">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7" name="Google Shape;827;p5"/>
            <p:cNvSpPr/>
            <p:nvPr/>
          </p:nvSpPr>
          <p:spPr>
            <a:xfrm>
              <a:off x="1776471" y="-7"/>
              <a:ext cx="199639" cy="83951"/>
            </a:xfrm>
            <a:custGeom>
              <a:rect b="b" l="l" r="r" t="t"/>
              <a:pathLst>
                <a:path extrusionOk="0" h="1685" w="4007">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8" name="Google Shape;828;p5"/>
            <p:cNvSpPr/>
            <p:nvPr/>
          </p:nvSpPr>
          <p:spPr>
            <a:xfrm>
              <a:off x="365747" y="204663"/>
              <a:ext cx="47032" cy="33580"/>
            </a:xfrm>
            <a:custGeom>
              <a:rect b="b" l="l" r="r" t="t"/>
              <a:pathLst>
                <a:path extrusionOk="0" h="674" w="944">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9" name="Google Shape;829;p5"/>
            <p:cNvSpPr/>
            <p:nvPr/>
          </p:nvSpPr>
          <p:spPr>
            <a:xfrm>
              <a:off x="322102" y="157681"/>
              <a:ext cx="125901" cy="119126"/>
            </a:xfrm>
            <a:custGeom>
              <a:rect b="b" l="l" r="r" t="t"/>
              <a:pathLst>
                <a:path extrusionOk="0" h="2391" w="2527">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0" name="Google Shape;830;p5"/>
            <p:cNvSpPr/>
            <p:nvPr/>
          </p:nvSpPr>
          <p:spPr>
            <a:xfrm>
              <a:off x="270138" y="335497"/>
              <a:ext cx="30242" cy="43645"/>
            </a:xfrm>
            <a:custGeom>
              <a:rect b="b" l="l" r="r" t="t"/>
              <a:pathLst>
                <a:path extrusionOk="0" h="876" w="607">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1" name="Google Shape;831;p5"/>
            <p:cNvSpPr/>
            <p:nvPr/>
          </p:nvSpPr>
          <p:spPr>
            <a:xfrm>
              <a:off x="182898" y="159375"/>
              <a:ext cx="122514" cy="134222"/>
            </a:xfrm>
            <a:custGeom>
              <a:rect b="b" l="l" r="r" t="t"/>
              <a:pathLst>
                <a:path extrusionOk="0" h="2694" w="2459">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2" name="Google Shape;832;p5"/>
            <p:cNvSpPr/>
            <p:nvPr/>
          </p:nvSpPr>
          <p:spPr>
            <a:xfrm>
              <a:off x="481485" y="466331"/>
              <a:ext cx="38612" cy="38612"/>
            </a:xfrm>
            <a:custGeom>
              <a:rect b="b" l="l" r="r" t="t"/>
              <a:pathLst>
                <a:path extrusionOk="0" h="775" w="775">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3" name="Google Shape;833;p5"/>
            <p:cNvSpPr/>
            <p:nvPr/>
          </p:nvSpPr>
          <p:spPr>
            <a:xfrm>
              <a:off x="463050" y="150955"/>
              <a:ext cx="127496" cy="120820"/>
            </a:xfrm>
            <a:custGeom>
              <a:rect b="b" l="l" r="r" t="t"/>
              <a:pathLst>
                <a:path extrusionOk="0" h="2425" w="2559">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4" name="Google Shape;834;p5"/>
            <p:cNvSpPr/>
            <p:nvPr/>
          </p:nvSpPr>
          <p:spPr>
            <a:xfrm>
              <a:off x="513371" y="199631"/>
              <a:ext cx="31886" cy="38612"/>
            </a:xfrm>
            <a:custGeom>
              <a:rect b="b" l="l" r="r" t="t"/>
              <a:pathLst>
                <a:path extrusionOk="0" h="775" w="64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5" name="Google Shape;835;p5"/>
            <p:cNvSpPr/>
            <p:nvPr/>
          </p:nvSpPr>
          <p:spPr>
            <a:xfrm>
              <a:off x="404310" y="337191"/>
              <a:ext cx="30242" cy="43645"/>
            </a:xfrm>
            <a:custGeom>
              <a:rect b="b" l="l" r="r" t="t"/>
              <a:pathLst>
                <a:path extrusionOk="0" h="876" w="607">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6" name="Google Shape;836;p5"/>
            <p:cNvSpPr/>
            <p:nvPr/>
          </p:nvSpPr>
          <p:spPr>
            <a:xfrm>
              <a:off x="355683" y="291853"/>
              <a:ext cx="122514" cy="120869"/>
            </a:xfrm>
            <a:custGeom>
              <a:rect b="b" l="l" r="r" t="t"/>
              <a:pathLst>
                <a:path extrusionOk="0" h="2426" w="2459">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7" name="Google Shape;837;p5"/>
            <p:cNvSpPr/>
            <p:nvPr/>
          </p:nvSpPr>
          <p:spPr>
            <a:xfrm>
              <a:off x="250009" y="-7"/>
              <a:ext cx="10114" cy="16840"/>
            </a:xfrm>
            <a:custGeom>
              <a:rect b="b" l="l" r="r" t="t"/>
              <a:pathLst>
                <a:path extrusionOk="0" h="338" w="203">
                  <a:moveTo>
                    <a:pt x="0" y="1"/>
                  </a:moveTo>
                  <a:lnTo>
                    <a:pt x="68" y="270"/>
                  </a:lnTo>
                  <a:lnTo>
                    <a:pt x="101" y="304"/>
                  </a:lnTo>
                  <a:lnTo>
                    <a:pt x="135" y="337"/>
                  </a:lnTo>
                  <a:lnTo>
                    <a:pt x="202" y="304"/>
                  </a:lnTo>
                  <a:lnTo>
                    <a:pt x="202" y="236"/>
                  </a:lnTo>
                  <a:lnTo>
                    <a:pt x="20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8" name="Google Shape;838;p5"/>
            <p:cNvSpPr/>
            <p:nvPr/>
          </p:nvSpPr>
          <p:spPr>
            <a:xfrm>
              <a:off x="50" y="33573"/>
              <a:ext cx="83951" cy="130884"/>
            </a:xfrm>
            <a:custGeom>
              <a:rect b="b" l="l" r="r" t="t"/>
              <a:pathLst>
                <a:path extrusionOk="0" h="2627" w="1685">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9" name="Google Shape;839;p5"/>
            <p:cNvSpPr/>
            <p:nvPr/>
          </p:nvSpPr>
          <p:spPr>
            <a:xfrm>
              <a:off x="50" y="233162"/>
              <a:ext cx="53758" cy="43645"/>
            </a:xfrm>
            <a:custGeom>
              <a:rect b="b" l="l" r="r" t="t"/>
              <a:pathLst>
                <a:path extrusionOk="0" h="876" w="1079">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0" name="Google Shape;840;p5"/>
            <p:cNvSpPr/>
            <p:nvPr/>
          </p:nvSpPr>
          <p:spPr>
            <a:xfrm>
              <a:off x="293604" y="80506"/>
              <a:ext cx="38612" cy="45338"/>
            </a:xfrm>
            <a:custGeom>
              <a:rect b="b" l="l" r="r" t="t"/>
              <a:pathLst>
                <a:path extrusionOk="0" h="910" w="775">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1" name="Google Shape;841;p5"/>
            <p:cNvSpPr/>
            <p:nvPr/>
          </p:nvSpPr>
          <p:spPr>
            <a:xfrm>
              <a:off x="241589" y="25153"/>
              <a:ext cx="127546" cy="120820"/>
            </a:xfrm>
            <a:custGeom>
              <a:rect b="b" l="l" r="r" t="t"/>
              <a:pathLst>
                <a:path extrusionOk="0" h="2425" w="256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2" name="Google Shape;842;p5"/>
            <p:cNvSpPr/>
            <p:nvPr/>
          </p:nvSpPr>
          <p:spPr>
            <a:xfrm>
              <a:off x="520047" y="196243"/>
              <a:ext cx="26904" cy="10114"/>
            </a:xfrm>
            <a:custGeom>
              <a:rect b="b" l="l" r="r" t="t"/>
              <a:pathLst>
                <a:path extrusionOk="0" h="203" w="54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3" name="Google Shape;843;p5"/>
            <p:cNvSpPr/>
            <p:nvPr/>
          </p:nvSpPr>
          <p:spPr>
            <a:xfrm>
              <a:off x="50" y="-7"/>
              <a:ext cx="92321" cy="26904"/>
            </a:xfrm>
            <a:custGeom>
              <a:rect b="b" l="l" r="r" t="t"/>
              <a:pathLst>
                <a:path extrusionOk="0" h="540" w="1853">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4" name="Google Shape;844;p5"/>
            <p:cNvSpPr/>
            <p:nvPr/>
          </p:nvSpPr>
          <p:spPr>
            <a:xfrm>
              <a:off x="50" y="305305"/>
              <a:ext cx="203027" cy="120820"/>
            </a:xfrm>
            <a:custGeom>
              <a:rect b="b" l="l" r="r" t="t"/>
              <a:pathLst>
                <a:path extrusionOk="0" h="2425" w="4075">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5" name="Google Shape;845;p5"/>
            <p:cNvSpPr/>
            <p:nvPr/>
          </p:nvSpPr>
          <p:spPr>
            <a:xfrm>
              <a:off x="100691" y="31879"/>
              <a:ext cx="125852" cy="117481"/>
            </a:xfrm>
            <a:custGeom>
              <a:rect b="b" l="l" r="r" t="t"/>
              <a:pathLst>
                <a:path extrusionOk="0" h="2358" w="2526">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6" name="Google Shape;846;p5"/>
            <p:cNvSpPr/>
            <p:nvPr/>
          </p:nvSpPr>
          <p:spPr>
            <a:xfrm>
              <a:off x="226493" y="201275"/>
              <a:ext cx="40306" cy="50371"/>
            </a:xfrm>
            <a:custGeom>
              <a:rect b="b" l="l" r="r" t="t"/>
              <a:pathLst>
                <a:path extrusionOk="0" h="1011" w="809">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7" name="Google Shape;847;p5"/>
            <p:cNvSpPr/>
            <p:nvPr/>
          </p:nvSpPr>
          <p:spPr>
            <a:xfrm>
              <a:off x="50" y="164407"/>
              <a:ext cx="164464" cy="127496"/>
            </a:xfrm>
            <a:custGeom>
              <a:rect b="b" l="l" r="r" t="t"/>
              <a:pathLst>
                <a:path extrusionOk="0" h="2559" w="3301">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8" name="Google Shape;848;p5"/>
            <p:cNvSpPr/>
            <p:nvPr/>
          </p:nvSpPr>
          <p:spPr>
            <a:xfrm>
              <a:off x="1098785" y="306949"/>
              <a:ext cx="28548" cy="38662"/>
            </a:xfrm>
            <a:custGeom>
              <a:rect b="b" l="l" r="r" t="t"/>
              <a:pathLst>
                <a:path extrusionOk="0" h="776" w="573">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9" name="Google Shape;849;p5"/>
            <p:cNvSpPr/>
            <p:nvPr/>
          </p:nvSpPr>
          <p:spPr>
            <a:xfrm>
              <a:off x="1236345" y="-7"/>
              <a:ext cx="110755" cy="105723"/>
            </a:xfrm>
            <a:custGeom>
              <a:rect b="b" l="l" r="r" t="t"/>
              <a:pathLst>
                <a:path extrusionOk="0" h="2122" w="2223">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0" name="Google Shape;850;p5"/>
            <p:cNvSpPr/>
            <p:nvPr/>
          </p:nvSpPr>
          <p:spPr>
            <a:xfrm>
              <a:off x="1212829" y="169439"/>
              <a:ext cx="11808" cy="35274"/>
            </a:xfrm>
            <a:custGeom>
              <a:rect b="b" l="l" r="r" t="t"/>
              <a:pathLst>
                <a:path extrusionOk="0" h="708" w="237">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1" name="Google Shape;851;p5"/>
            <p:cNvSpPr/>
            <p:nvPr/>
          </p:nvSpPr>
          <p:spPr>
            <a:xfrm>
              <a:off x="1055141" y="263354"/>
              <a:ext cx="122514" cy="120820"/>
            </a:xfrm>
            <a:custGeom>
              <a:rect b="b" l="l" r="r" t="t"/>
              <a:pathLst>
                <a:path extrusionOk="0" h="2425" w="2459">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2" name="Google Shape;852;p5"/>
            <p:cNvSpPr/>
            <p:nvPr/>
          </p:nvSpPr>
          <p:spPr>
            <a:xfrm>
              <a:off x="1303406" y="124150"/>
              <a:ext cx="16840" cy="115787"/>
            </a:xfrm>
            <a:custGeom>
              <a:rect b="b" l="l" r="r" t="t"/>
              <a:pathLst>
                <a:path extrusionOk="0" h="2324" w="338">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3" name="Google Shape;853;p5"/>
            <p:cNvSpPr/>
            <p:nvPr/>
          </p:nvSpPr>
          <p:spPr>
            <a:xfrm>
              <a:off x="1283278" y="526716"/>
              <a:ext cx="135916" cy="15146"/>
            </a:xfrm>
            <a:custGeom>
              <a:rect b="b" l="l" r="r" t="t"/>
              <a:pathLst>
                <a:path extrusionOk="0" h="304" w="2728">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4" name="Google Shape;854;p5"/>
            <p:cNvSpPr/>
            <p:nvPr/>
          </p:nvSpPr>
          <p:spPr>
            <a:xfrm>
              <a:off x="1283278" y="390850"/>
              <a:ext cx="115787" cy="120820"/>
            </a:xfrm>
            <a:custGeom>
              <a:rect b="b" l="l" r="r" t="t"/>
              <a:pathLst>
                <a:path extrusionOk="0" h="2425" w="2324">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5" name="Google Shape;855;p5"/>
            <p:cNvSpPr/>
            <p:nvPr/>
          </p:nvSpPr>
          <p:spPr>
            <a:xfrm>
              <a:off x="993112" y="400914"/>
              <a:ext cx="125852" cy="119126"/>
            </a:xfrm>
            <a:custGeom>
              <a:rect b="b" l="l" r="r" t="t"/>
              <a:pathLst>
                <a:path extrusionOk="0" h="2391" w="2526">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6" name="Google Shape;856;p5"/>
            <p:cNvSpPr/>
            <p:nvPr/>
          </p:nvSpPr>
          <p:spPr>
            <a:xfrm>
              <a:off x="1440966" y="112392"/>
              <a:ext cx="127546" cy="120820"/>
            </a:xfrm>
            <a:custGeom>
              <a:rect b="b" l="l" r="r" t="t"/>
              <a:pathLst>
                <a:path extrusionOk="0" h="2425" w="256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7" name="Google Shape;857;p5"/>
            <p:cNvSpPr/>
            <p:nvPr/>
          </p:nvSpPr>
          <p:spPr>
            <a:xfrm>
              <a:off x="1274908" y="395882"/>
              <a:ext cx="16840" cy="117481"/>
            </a:xfrm>
            <a:custGeom>
              <a:rect b="b" l="l" r="r" t="t"/>
              <a:pathLst>
                <a:path extrusionOk="0" h="2358" w="338">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8" name="Google Shape;858;p5"/>
            <p:cNvSpPr/>
            <p:nvPr/>
          </p:nvSpPr>
          <p:spPr>
            <a:xfrm>
              <a:off x="520047" y="15089"/>
              <a:ext cx="127546" cy="119175"/>
            </a:xfrm>
            <a:custGeom>
              <a:rect b="b" l="l" r="r" t="t"/>
              <a:pathLst>
                <a:path extrusionOk="0" h="2392" w="256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9" name="Google Shape;859;p5"/>
            <p:cNvSpPr/>
            <p:nvPr/>
          </p:nvSpPr>
          <p:spPr>
            <a:xfrm>
              <a:off x="1311826" y="416010"/>
              <a:ext cx="45338" cy="25210"/>
            </a:xfrm>
            <a:custGeom>
              <a:rect b="b" l="l" r="r" t="t"/>
              <a:pathLst>
                <a:path extrusionOk="0" h="506" w="91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0" name="Google Shape;860;p5"/>
            <p:cNvSpPr/>
            <p:nvPr/>
          </p:nvSpPr>
          <p:spPr>
            <a:xfrm>
              <a:off x="682768" y="323739"/>
              <a:ext cx="35274" cy="52065"/>
            </a:xfrm>
            <a:custGeom>
              <a:rect b="b" l="l" r="r" t="t"/>
              <a:pathLst>
                <a:path extrusionOk="0" h="1045" w="708">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1" name="Google Shape;861;p5"/>
            <p:cNvSpPr/>
            <p:nvPr/>
          </p:nvSpPr>
          <p:spPr>
            <a:xfrm>
              <a:off x="565336" y="72136"/>
              <a:ext cx="38662" cy="43645"/>
            </a:xfrm>
            <a:custGeom>
              <a:rect b="b" l="l" r="r" t="t"/>
              <a:pathLst>
                <a:path extrusionOk="0" h="876" w="776">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2" name="Google Shape;862;p5"/>
            <p:cNvSpPr/>
            <p:nvPr/>
          </p:nvSpPr>
          <p:spPr>
            <a:xfrm>
              <a:off x="775039" y="275112"/>
              <a:ext cx="110755" cy="122514"/>
            </a:xfrm>
            <a:custGeom>
              <a:rect b="b" l="l" r="r" t="t"/>
              <a:pathLst>
                <a:path extrusionOk="0" h="2459" w="2223">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3" name="Google Shape;863;p5"/>
            <p:cNvSpPr/>
            <p:nvPr/>
          </p:nvSpPr>
          <p:spPr>
            <a:xfrm>
              <a:off x="603948" y="152649"/>
              <a:ext cx="15146" cy="115787"/>
            </a:xfrm>
            <a:custGeom>
              <a:rect b="b" l="l" r="r" t="t"/>
              <a:pathLst>
                <a:path extrusionOk="0" h="2324" w="304">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4" name="Google Shape;864;p5"/>
            <p:cNvSpPr/>
            <p:nvPr/>
          </p:nvSpPr>
          <p:spPr>
            <a:xfrm>
              <a:off x="632447" y="276757"/>
              <a:ext cx="129240" cy="125901"/>
            </a:xfrm>
            <a:custGeom>
              <a:rect b="b" l="l" r="r" t="t"/>
              <a:pathLst>
                <a:path extrusionOk="0" h="2527" w="2594">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5" name="Google Shape;865;p5"/>
            <p:cNvSpPr/>
            <p:nvPr/>
          </p:nvSpPr>
          <p:spPr>
            <a:xfrm>
              <a:off x="966258" y="318707"/>
              <a:ext cx="38612" cy="35274"/>
            </a:xfrm>
            <a:custGeom>
              <a:rect b="b" l="l" r="r" t="t"/>
              <a:pathLst>
                <a:path extrusionOk="0" h="708" w="775">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6" name="Google Shape;866;p5"/>
            <p:cNvSpPr/>
            <p:nvPr/>
          </p:nvSpPr>
          <p:spPr>
            <a:xfrm>
              <a:off x="818633" y="318707"/>
              <a:ext cx="50371" cy="45338"/>
            </a:xfrm>
            <a:custGeom>
              <a:rect b="b" l="l" r="r" t="t"/>
              <a:pathLst>
                <a:path extrusionOk="0" h="910" w="1011">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7" name="Google Shape;867;p5"/>
            <p:cNvSpPr/>
            <p:nvPr/>
          </p:nvSpPr>
          <p:spPr>
            <a:xfrm>
              <a:off x="1040045" y="446203"/>
              <a:ext cx="38662" cy="33580"/>
            </a:xfrm>
            <a:custGeom>
              <a:rect b="b" l="l" r="r" t="t"/>
              <a:pathLst>
                <a:path extrusionOk="0" h="674" w="776">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8" name="Google Shape;868;p5"/>
            <p:cNvSpPr/>
            <p:nvPr/>
          </p:nvSpPr>
          <p:spPr>
            <a:xfrm>
              <a:off x="912599" y="268386"/>
              <a:ext cx="129190" cy="120820"/>
            </a:xfrm>
            <a:custGeom>
              <a:rect b="b" l="l" r="r" t="t"/>
              <a:pathLst>
                <a:path extrusionOk="0" h="2425" w="2593">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869" name="Google Shape;869;p5"/>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870" name="Google Shape;870;p5"/>
          <p:cNvSpPr txBox="1"/>
          <p:nvPr>
            <p:ph idx="1" type="body"/>
          </p:nvPr>
        </p:nvSpPr>
        <p:spPr>
          <a:xfrm>
            <a:off x="1131750" y="1312800"/>
            <a:ext cx="6880500" cy="34986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871" name="Google Shape;871;p5"/>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72" name="Shape 872"/>
        <p:cNvGrpSpPr/>
        <p:nvPr/>
      </p:nvGrpSpPr>
      <p:grpSpPr>
        <a:xfrm>
          <a:off x="0" y="0"/>
          <a:ext cx="0" cy="0"/>
          <a:chOff x="0" y="0"/>
          <a:chExt cx="0" cy="0"/>
        </a:xfrm>
      </p:grpSpPr>
      <p:grpSp>
        <p:nvGrpSpPr>
          <p:cNvPr id="873" name="Google Shape;873;p6"/>
          <p:cNvGrpSpPr/>
          <p:nvPr/>
        </p:nvGrpSpPr>
        <p:grpSpPr>
          <a:xfrm>
            <a:off x="1841376" y="4540815"/>
            <a:ext cx="1110494" cy="612269"/>
            <a:chOff x="1003176" y="4540815"/>
            <a:chExt cx="1110494" cy="612269"/>
          </a:xfrm>
        </p:grpSpPr>
        <p:sp>
          <p:nvSpPr>
            <p:cNvPr id="874" name="Google Shape;874;p6"/>
            <p:cNvSpPr/>
            <p:nvPr/>
          </p:nvSpPr>
          <p:spPr>
            <a:xfrm>
              <a:off x="1003176" y="4540815"/>
              <a:ext cx="1110494" cy="612269"/>
            </a:xfrm>
            <a:custGeom>
              <a:rect b="b" l="l" r="r" t="t"/>
              <a:pathLst>
                <a:path extrusionOk="0" h="12289" w="22289">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75" name="Google Shape;875;p6"/>
            <p:cNvSpPr/>
            <p:nvPr/>
          </p:nvSpPr>
          <p:spPr>
            <a:xfrm>
              <a:off x="1058529" y="4589442"/>
              <a:ext cx="471371" cy="375811"/>
            </a:xfrm>
            <a:custGeom>
              <a:rect b="b" l="l" r="r" t="t"/>
              <a:pathLst>
                <a:path extrusionOk="0" h="7543" w="9461">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76" name="Google Shape;876;p6"/>
            <p:cNvSpPr/>
            <p:nvPr/>
          </p:nvSpPr>
          <p:spPr>
            <a:xfrm>
              <a:off x="1625509" y="4780661"/>
              <a:ext cx="427776" cy="372423"/>
            </a:xfrm>
            <a:custGeom>
              <a:rect b="b" l="l" r="r" t="t"/>
              <a:pathLst>
                <a:path extrusionOk="0" h="7475" w="8586">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877" name="Google Shape;877;p6"/>
          <p:cNvGrpSpPr/>
          <p:nvPr/>
        </p:nvGrpSpPr>
        <p:grpSpPr>
          <a:xfrm>
            <a:off x="342281" y="4183488"/>
            <a:ext cx="369035" cy="728056"/>
            <a:chOff x="342281" y="4183488"/>
            <a:chExt cx="369035" cy="728056"/>
          </a:xfrm>
        </p:grpSpPr>
        <p:sp>
          <p:nvSpPr>
            <p:cNvPr id="878" name="Google Shape;878;p6"/>
            <p:cNvSpPr/>
            <p:nvPr/>
          </p:nvSpPr>
          <p:spPr>
            <a:xfrm>
              <a:off x="385875" y="4691777"/>
              <a:ext cx="77225" cy="211397"/>
            </a:xfrm>
            <a:custGeom>
              <a:rect b="b" l="l" r="r" t="t"/>
              <a:pathLst>
                <a:path extrusionOk="0" h="4243" w="155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79" name="Google Shape;879;p6"/>
            <p:cNvSpPr/>
            <p:nvPr/>
          </p:nvSpPr>
          <p:spPr>
            <a:xfrm>
              <a:off x="560304" y="4300920"/>
              <a:ext cx="129240" cy="83951"/>
            </a:xfrm>
            <a:custGeom>
              <a:rect b="b" l="l" r="r" t="t"/>
              <a:pathLst>
                <a:path extrusionOk="0" h="1685" w="2594">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0" name="Google Shape;880;p6"/>
            <p:cNvSpPr/>
            <p:nvPr/>
          </p:nvSpPr>
          <p:spPr>
            <a:xfrm>
              <a:off x="342281" y="4183488"/>
              <a:ext cx="369035" cy="728056"/>
            </a:xfrm>
            <a:custGeom>
              <a:rect b="b" l="l" r="r" t="t"/>
              <a:pathLst>
                <a:path extrusionOk="0" h="14613" w="7407">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881" name="Google Shape;881;p6"/>
          <p:cNvGrpSpPr/>
          <p:nvPr/>
        </p:nvGrpSpPr>
        <p:grpSpPr>
          <a:xfrm>
            <a:off x="50" y="1232900"/>
            <a:ext cx="454630" cy="816989"/>
            <a:chOff x="50" y="1232900"/>
            <a:chExt cx="454630" cy="816989"/>
          </a:xfrm>
        </p:grpSpPr>
        <p:sp>
          <p:nvSpPr>
            <p:cNvPr id="882" name="Google Shape;882;p6"/>
            <p:cNvSpPr/>
            <p:nvPr/>
          </p:nvSpPr>
          <p:spPr>
            <a:xfrm>
              <a:off x="50" y="1283221"/>
              <a:ext cx="390907" cy="600560"/>
            </a:xfrm>
            <a:custGeom>
              <a:rect b="b" l="l" r="r" t="t"/>
              <a:pathLst>
                <a:path extrusionOk="0" h="12054" w="7846">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3" name="Google Shape;883;p6"/>
            <p:cNvSpPr/>
            <p:nvPr/>
          </p:nvSpPr>
          <p:spPr>
            <a:xfrm>
              <a:off x="50" y="1232900"/>
              <a:ext cx="439534" cy="68855"/>
            </a:xfrm>
            <a:custGeom>
              <a:rect b="b" l="l" r="r" t="t"/>
              <a:pathLst>
                <a:path extrusionOk="0" h="1382" w="8822">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4" name="Google Shape;884;p6"/>
            <p:cNvSpPr/>
            <p:nvPr/>
          </p:nvSpPr>
          <p:spPr>
            <a:xfrm>
              <a:off x="50" y="1284915"/>
              <a:ext cx="454630" cy="764975"/>
            </a:xfrm>
            <a:custGeom>
              <a:rect b="b" l="l" r="r" t="t"/>
              <a:pathLst>
                <a:path extrusionOk="0" h="15354" w="9125">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885" name="Google Shape;885;p6"/>
          <p:cNvGrpSpPr/>
          <p:nvPr/>
        </p:nvGrpSpPr>
        <p:grpSpPr>
          <a:xfrm>
            <a:off x="50" y="3073044"/>
            <a:ext cx="729750" cy="1046771"/>
            <a:chOff x="50" y="3073044"/>
            <a:chExt cx="729750" cy="1046771"/>
          </a:xfrm>
        </p:grpSpPr>
        <p:sp>
          <p:nvSpPr>
            <p:cNvPr id="886" name="Google Shape;886;p6"/>
            <p:cNvSpPr/>
            <p:nvPr/>
          </p:nvSpPr>
          <p:spPr>
            <a:xfrm>
              <a:off x="50" y="3073044"/>
              <a:ext cx="729750" cy="1046771"/>
            </a:xfrm>
            <a:custGeom>
              <a:rect b="b" l="l" r="r" t="t"/>
              <a:pathLst>
                <a:path extrusionOk="0" h="21010" w="14647">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7" name="Google Shape;887;p6"/>
            <p:cNvSpPr/>
            <p:nvPr/>
          </p:nvSpPr>
          <p:spPr>
            <a:xfrm>
              <a:off x="50" y="3264263"/>
              <a:ext cx="679429" cy="686106"/>
            </a:xfrm>
            <a:custGeom>
              <a:rect b="b" l="l" r="r" t="t"/>
              <a:pathLst>
                <a:path extrusionOk="0" h="13771" w="13637">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8" name="Google Shape;888;p6"/>
            <p:cNvSpPr/>
            <p:nvPr/>
          </p:nvSpPr>
          <p:spPr>
            <a:xfrm>
              <a:off x="50" y="3314584"/>
              <a:ext cx="466388" cy="580432"/>
            </a:xfrm>
            <a:custGeom>
              <a:rect b="b" l="l" r="r" t="t"/>
              <a:pathLst>
                <a:path extrusionOk="0" h="11650" w="9361">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889" name="Google Shape;889;p6"/>
          <p:cNvGrpSpPr/>
          <p:nvPr/>
        </p:nvGrpSpPr>
        <p:grpSpPr>
          <a:xfrm>
            <a:off x="5944880" y="-7"/>
            <a:ext cx="2524606" cy="759943"/>
            <a:chOff x="4012455" y="-7"/>
            <a:chExt cx="2524606" cy="759943"/>
          </a:xfrm>
        </p:grpSpPr>
        <p:sp>
          <p:nvSpPr>
            <p:cNvPr id="890" name="Google Shape;890;p6"/>
            <p:cNvSpPr/>
            <p:nvPr/>
          </p:nvSpPr>
          <p:spPr>
            <a:xfrm>
              <a:off x="6114267" y="102328"/>
              <a:ext cx="112449" cy="10114"/>
            </a:xfrm>
            <a:custGeom>
              <a:rect b="b" l="l" r="r" t="t"/>
              <a:pathLst>
                <a:path extrusionOk="0" h="203" w="2257">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1" name="Google Shape;891;p6"/>
            <p:cNvSpPr/>
            <p:nvPr/>
          </p:nvSpPr>
          <p:spPr>
            <a:xfrm>
              <a:off x="5763716" y="-7"/>
              <a:ext cx="538482" cy="320458"/>
            </a:xfrm>
            <a:custGeom>
              <a:rect b="b" l="l" r="r" t="t"/>
              <a:pathLst>
                <a:path extrusionOk="0" h="6432" w="10808">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2" name="Google Shape;892;p6"/>
            <p:cNvSpPr/>
            <p:nvPr/>
          </p:nvSpPr>
          <p:spPr>
            <a:xfrm>
              <a:off x="4012455" y="-7"/>
              <a:ext cx="2524606" cy="759943"/>
            </a:xfrm>
            <a:custGeom>
              <a:rect b="b" l="l" r="r" t="t"/>
              <a:pathLst>
                <a:path extrusionOk="0" h="15253" w="50672">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3" name="Google Shape;893;p6"/>
            <p:cNvSpPr/>
            <p:nvPr/>
          </p:nvSpPr>
          <p:spPr>
            <a:xfrm>
              <a:off x="6092495" y="162713"/>
              <a:ext cx="117432" cy="18484"/>
            </a:xfrm>
            <a:custGeom>
              <a:rect b="b" l="l" r="r" t="t"/>
              <a:pathLst>
                <a:path extrusionOk="0" h="371" w="2357">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4" name="Google Shape;894;p6"/>
            <p:cNvSpPr/>
            <p:nvPr/>
          </p:nvSpPr>
          <p:spPr>
            <a:xfrm>
              <a:off x="5788876" y="362352"/>
              <a:ext cx="213041" cy="72143"/>
            </a:xfrm>
            <a:custGeom>
              <a:rect b="b" l="l" r="r" t="t"/>
              <a:pathLst>
                <a:path extrusionOk="0" h="1448" w="4276">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5" name="Google Shape;895;p6"/>
            <p:cNvSpPr/>
            <p:nvPr/>
          </p:nvSpPr>
          <p:spPr>
            <a:xfrm>
              <a:off x="5788876" y="432801"/>
              <a:ext cx="145980" cy="50371"/>
            </a:xfrm>
            <a:custGeom>
              <a:rect b="b" l="l" r="r" t="t"/>
              <a:pathLst>
                <a:path extrusionOk="0" h="1011" w="293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6" name="Google Shape;896;p6"/>
            <p:cNvSpPr/>
            <p:nvPr/>
          </p:nvSpPr>
          <p:spPr>
            <a:xfrm>
              <a:off x="5778812" y="337191"/>
              <a:ext cx="186237" cy="43645"/>
            </a:xfrm>
            <a:custGeom>
              <a:rect b="b" l="l" r="r" t="t"/>
              <a:pathLst>
                <a:path extrusionOk="0" h="876" w="3738">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7" name="Google Shape;897;p6"/>
            <p:cNvSpPr/>
            <p:nvPr/>
          </p:nvSpPr>
          <p:spPr>
            <a:xfrm>
              <a:off x="4567677" y="-7"/>
              <a:ext cx="53758" cy="290266"/>
            </a:xfrm>
            <a:custGeom>
              <a:rect b="b" l="l" r="r" t="t"/>
              <a:pathLst>
                <a:path extrusionOk="0" h="5826" w="1079">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898" name="Google Shape;898;p6"/>
          <p:cNvGrpSpPr/>
          <p:nvPr/>
        </p:nvGrpSpPr>
        <p:grpSpPr>
          <a:xfrm>
            <a:off x="8506368" y="1564091"/>
            <a:ext cx="637429" cy="1130622"/>
            <a:chOff x="6233393" y="2021291"/>
            <a:chExt cx="637429" cy="1130622"/>
          </a:xfrm>
        </p:grpSpPr>
        <p:sp>
          <p:nvSpPr>
            <p:cNvPr id="899" name="Google Shape;899;p6"/>
            <p:cNvSpPr/>
            <p:nvPr/>
          </p:nvSpPr>
          <p:spPr>
            <a:xfrm>
              <a:off x="6280325" y="2131997"/>
              <a:ext cx="590496" cy="900841"/>
            </a:xfrm>
            <a:custGeom>
              <a:rect b="b" l="l" r="r" t="t"/>
              <a:pathLst>
                <a:path extrusionOk="0" h="18081" w="11852">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0" name="Google Shape;900;p6"/>
            <p:cNvSpPr/>
            <p:nvPr/>
          </p:nvSpPr>
          <p:spPr>
            <a:xfrm>
              <a:off x="6542043" y="3044546"/>
              <a:ext cx="65467" cy="46983"/>
            </a:xfrm>
            <a:custGeom>
              <a:rect b="b" l="l" r="r" t="t"/>
              <a:pathLst>
                <a:path extrusionOk="0" h="943" w="1314">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1" name="Google Shape;901;p6"/>
            <p:cNvSpPr/>
            <p:nvPr/>
          </p:nvSpPr>
          <p:spPr>
            <a:xfrm>
              <a:off x="6292083" y="2138723"/>
              <a:ext cx="35274" cy="35274"/>
            </a:xfrm>
            <a:custGeom>
              <a:rect b="b" l="l" r="r" t="t"/>
              <a:pathLst>
                <a:path extrusionOk="0" h="708" w="708">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2" name="Google Shape;902;p6"/>
            <p:cNvSpPr/>
            <p:nvPr/>
          </p:nvSpPr>
          <p:spPr>
            <a:xfrm>
              <a:off x="6538655" y="3066318"/>
              <a:ext cx="16840" cy="30242"/>
            </a:xfrm>
            <a:custGeom>
              <a:rect b="b" l="l" r="r" t="t"/>
              <a:pathLst>
                <a:path extrusionOk="0" h="607" w="338">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3" name="Google Shape;903;p6"/>
            <p:cNvSpPr/>
            <p:nvPr/>
          </p:nvSpPr>
          <p:spPr>
            <a:xfrm>
              <a:off x="6421223" y="2091740"/>
              <a:ext cx="105773" cy="40306"/>
            </a:xfrm>
            <a:custGeom>
              <a:rect b="b" l="l" r="r" t="t"/>
              <a:pathLst>
                <a:path extrusionOk="0" h="809" w="2123">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4" name="Google Shape;904;p6"/>
            <p:cNvSpPr/>
            <p:nvPr/>
          </p:nvSpPr>
          <p:spPr>
            <a:xfrm>
              <a:off x="6654393" y="2992531"/>
              <a:ext cx="152706" cy="80563"/>
            </a:xfrm>
            <a:custGeom>
              <a:rect b="b" l="l" r="r" t="t"/>
              <a:pathLst>
                <a:path extrusionOk="0" h="1617" w="3065">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5" name="Google Shape;905;p6"/>
            <p:cNvSpPr/>
            <p:nvPr/>
          </p:nvSpPr>
          <p:spPr>
            <a:xfrm>
              <a:off x="6233393" y="2021291"/>
              <a:ext cx="637429" cy="1130622"/>
            </a:xfrm>
            <a:custGeom>
              <a:rect b="b" l="l" r="r" t="t"/>
              <a:pathLst>
                <a:path extrusionOk="0" h="22693" w="12794">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6" name="Google Shape;906;p6"/>
            <p:cNvSpPr/>
            <p:nvPr/>
          </p:nvSpPr>
          <p:spPr>
            <a:xfrm>
              <a:off x="6609104" y="2068274"/>
              <a:ext cx="21872" cy="20178"/>
            </a:xfrm>
            <a:custGeom>
              <a:rect b="b" l="l" r="r" t="t"/>
              <a:pathLst>
                <a:path extrusionOk="0" h="405" w="439">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907" name="Google Shape;907;p6"/>
          <p:cNvGrpSpPr/>
          <p:nvPr/>
        </p:nvGrpSpPr>
        <p:grpSpPr>
          <a:xfrm>
            <a:off x="7464679" y="3618202"/>
            <a:ext cx="1679118" cy="1534882"/>
            <a:chOff x="5191704" y="3618202"/>
            <a:chExt cx="1679118" cy="1534882"/>
          </a:xfrm>
        </p:grpSpPr>
        <p:sp>
          <p:nvSpPr>
            <p:cNvPr id="908" name="Google Shape;908;p6"/>
            <p:cNvSpPr/>
            <p:nvPr/>
          </p:nvSpPr>
          <p:spPr>
            <a:xfrm>
              <a:off x="6010287" y="4958477"/>
              <a:ext cx="610625" cy="194607"/>
            </a:xfrm>
            <a:custGeom>
              <a:rect b="b" l="l" r="r" t="t"/>
              <a:pathLst>
                <a:path extrusionOk="0" h="3906" w="12256">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9" name="Google Shape;909;p6"/>
            <p:cNvSpPr/>
            <p:nvPr/>
          </p:nvSpPr>
          <p:spPr>
            <a:xfrm>
              <a:off x="5332602" y="4691777"/>
              <a:ext cx="114094" cy="107417"/>
            </a:xfrm>
            <a:custGeom>
              <a:rect b="b" l="l" r="r" t="t"/>
              <a:pathLst>
                <a:path extrusionOk="0" h="2156" w="229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0" name="Google Shape;910;p6"/>
            <p:cNvSpPr/>
            <p:nvPr/>
          </p:nvSpPr>
          <p:spPr>
            <a:xfrm>
              <a:off x="5191704" y="4493833"/>
              <a:ext cx="781715" cy="659251"/>
            </a:xfrm>
            <a:custGeom>
              <a:rect b="b" l="l" r="r" t="t"/>
              <a:pathLst>
                <a:path extrusionOk="0" h="13232" w="1569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1" name="Google Shape;911;p6"/>
            <p:cNvSpPr/>
            <p:nvPr/>
          </p:nvSpPr>
          <p:spPr>
            <a:xfrm>
              <a:off x="6674521" y="5069183"/>
              <a:ext cx="196301" cy="83901"/>
            </a:xfrm>
            <a:custGeom>
              <a:rect b="b" l="l" r="r" t="t"/>
              <a:pathLst>
                <a:path extrusionOk="0" h="1684" w="394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2" name="Google Shape;912;p6"/>
            <p:cNvSpPr/>
            <p:nvPr/>
          </p:nvSpPr>
          <p:spPr>
            <a:xfrm>
              <a:off x="5243718" y="4597812"/>
              <a:ext cx="45338" cy="43694"/>
            </a:xfrm>
            <a:custGeom>
              <a:rect b="b" l="l" r="r" t="t"/>
              <a:pathLst>
                <a:path extrusionOk="0" h="877" w="91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3" name="Google Shape;913;p6"/>
            <p:cNvSpPr/>
            <p:nvPr/>
          </p:nvSpPr>
          <p:spPr>
            <a:xfrm>
              <a:off x="5460098" y="4067751"/>
              <a:ext cx="1410724" cy="868954"/>
            </a:xfrm>
            <a:custGeom>
              <a:rect b="b" l="l" r="r" t="t"/>
              <a:pathLst>
                <a:path extrusionOk="0" h="17441" w="28315">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4" name="Google Shape;914;p6"/>
            <p:cNvSpPr/>
            <p:nvPr/>
          </p:nvSpPr>
          <p:spPr>
            <a:xfrm>
              <a:off x="5518788" y="4151652"/>
              <a:ext cx="28548" cy="30242"/>
            </a:xfrm>
            <a:custGeom>
              <a:rect b="b" l="l" r="r" t="t"/>
              <a:pathLst>
                <a:path extrusionOk="0" h="607" w="573">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5" name="Google Shape;915;p6"/>
            <p:cNvSpPr/>
            <p:nvPr/>
          </p:nvSpPr>
          <p:spPr>
            <a:xfrm>
              <a:off x="6605766" y="4480430"/>
              <a:ext cx="134222" cy="130884"/>
            </a:xfrm>
            <a:custGeom>
              <a:rect b="b" l="l" r="r" t="t"/>
              <a:pathLst>
                <a:path extrusionOk="0" h="2627" w="2694">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6" name="Google Shape;916;p6"/>
            <p:cNvSpPr/>
            <p:nvPr/>
          </p:nvSpPr>
          <p:spPr>
            <a:xfrm>
              <a:off x="5567415" y="4250599"/>
              <a:ext cx="99047" cy="98997"/>
            </a:xfrm>
            <a:custGeom>
              <a:rect b="b" l="l" r="r" t="t"/>
              <a:pathLst>
                <a:path extrusionOk="0" h="1987" w="1988">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7" name="Google Shape;917;p6"/>
            <p:cNvSpPr/>
            <p:nvPr/>
          </p:nvSpPr>
          <p:spPr>
            <a:xfrm>
              <a:off x="6531979" y="3618202"/>
              <a:ext cx="338843" cy="838762"/>
            </a:xfrm>
            <a:custGeom>
              <a:rect b="b" l="l" r="r" t="t"/>
              <a:pathLst>
                <a:path extrusionOk="0" h="16835" w="6801">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918" name="Google Shape;918;p6"/>
          <p:cNvGrpSpPr/>
          <p:nvPr/>
        </p:nvGrpSpPr>
        <p:grpSpPr>
          <a:xfrm>
            <a:off x="7847220" y="3073038"/>
            <a:ext cx="598866" cy="595528"/>
            <a:chOff x="5944870" y="3341438"/>
            <a:chExt cx="598866" cy="595528"/>
          </a:xfrm>
        </p:grpSpPr>
        <p:sp>
          <p:nvSpPr>
            <p:cNvPr id="919" name="Google Shape;919;p6"/>
            <p:cNvSpPr/>
            <p:nvPr/>
          </p:nvSpPr>
          <p:spPr>
            <a:xfrm>
              <a:off x="5944870" y="3341438"/>
              <a:ext cx="593834" cy="583770"/>
            </a:xfrm>
            <a:custGeom>
              <a:rect b="b" l="l" r="r" t="t"/>
              <a:pathLst>
                <a:path extrusionOk="0" h="11717" w="11919">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0" name="Google Shape;920;p6"/>
            <p:cNvSpPr/>
            <p:nvPr/>
          </p:nvSpPr>
          <p:spPr>
            <a:xfrm>
              <a:off x="6424611" y="3458870"/>
              <a:ext cx="119126" cy="478097"/>
            </a:xfrm>
            <a:custGeom>
              <a:rect b="b" l="l" r="r" t="t"/>
              <a:pathLst>
                <a:path extrusionOk="0" h="9596" w="2391">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921" name="Google Shape;921;p6"/>
          <p:cNvGrpSpPr/>
          <p:nvPr/>
        </p:nvGrpSpPr>
        <p:grpSpPr>
          <a:xfrm>
            <a:off x="2204197" y="105666"/>
            <a:ext cx="546902" cy="236607"/>
            <a:chOff x="2204197" y="105666"/>
            <a:chExt cx="546902" cy="236607"/>
          </a:xfrm>
        </p:grpSpPr>
        <p:sp>
          <p:nvSpPr>
            <p:cNvPr id="922" name="Google Shape;922;p6"/>
            <p:cNvSpPr/>
            <p:nvPr/>
          </p:nvSpPr>
          <p:spPr>
            <a:xfrm>
              <a:off x="2242760" y="211340"/>
              <a:ext cx="33630" cy="20178"/>
            </a:xfrm>
            <a:custGeom>
              <a:rect b="b" l="l" r="r" t="t"/>
              <a:pathLst>
                <a:path extrusionOk="0" h="405" w="675">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3" name="Google Shape;923;p6"/>
            <p:cNvSpPr/>
            <p:nvPr/>
          </p:nvSpPr>
          <p:spPr>
            <a:xfrm>
              <a:off x="2249486" y="176115"/>
              <a:ext cx="35274" cy="18534"/>
            </a:xfrm>
            <a:custGeom>
              <a:rect b="b" l="l" r="r" t="t"/>
              <a:pathLst>
                <a:path extrusionOk="0" h="372" w="708">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4" name="Google Shape;924;p6"/>
            <p:cNvSpPr/>
            <p:nvPr/>
          </p:nvSpPr>
          <p:spPr>
            <a:xfrm>
              <a:off x="2204197" y="105666"/>
              <a:ext cx="546902" cy="236607"/>
            </a:xfrm>
            <a:custGeom>
              <a:rect b="b" l="l" r="r" t="t"/>
              <a:pathLst>
                <a:path extrusionOk="0" h="4749" w="10977">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5" name="Google Shape;925;p6"/>
            <p:cNvSpPr/>
            <p:nvPr/>
          </p:nvSpPr>
          <p:spPr>
            <a:xfrm>
              <a:off x="2593361" y="174471"/>
              <a:ext cx="112449" cy="112400"/>
            </a:xfrm>
            <a:custGeom>
              <a:rect b="b" l="l" r="r" t="t"/>
              <a:pathLst>
                <a:path extrusionOk="0" h="2256" w="2257">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926" name="Google Shape;926;p6"/>
          <p:cNvGrpSpPr/>
          <p:nvPr/>
        </p:nvGrpSpPr>
        <p:grpSpPr>
          <a:xfrm>
            <a:off x="50" y="-7"/>
            <a:ext cx="2049897" cy="773345"/>
            <a:chOff x="50" y="-7"/>
            <a:chExt cx="2049897" cy="773345"/>
          </a:xfrm>
        </p:grpSpPr>
        <p:sp>
          <p:nvSpPr>
            <p:cNvPr id="927" name="Google Shape;927;p6"/>
            <p:cNvSpPr/>
            <p:nvPr/>
          </p:nvSpPr>
          <p:spPr>
            <a:xfrm>
              <a:off x="1065205" y="176115"/>
              <a:ext cx="40306" cy="35274"/>
            </a:xfrm>
            <a:custGeom>
              <a:rect b="b" l="l" r="r" t="t"/>
              <a:pathLst>
                <a:path extrusionOk="0" h="708" w="809">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8" name="Google Shape;928;p6"/>
            <p:cNvSpPr/>
            <p:nvPr/>
          </p:nvSpPr>
          <p:spPr>
            <a:xfrm>
              <a:off x="1021610" y="129182"/>
              <a:ext cx="125852" cy="119126"/>
            </a:xfrm>
            <a:custGeom>
              <a:rect b="b" l="l" r="r" t="t"/>
              <a:pathLst>
                <a:path extrusionOk="0" h="2391" w="2526">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9" name="Google Shape;929;p6"/>
            <p:cNvSpPr/>
            <p:nvPr/>
          </p:nvSpPr>
          <p:spPr>
            <a:xfrm>
              <a:off x="1345357" y="164407"/>
              <a:ext cx="36968" cy="38612"/>
            </a:xfrm>
            <a:custGeom>
              <a:rect b="b" l="l" r="r" t="t"/>
              <a:pathLst>
                <a:path extrusionOk="0" h="775" w="742">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0" name="Google Shape;930;p6"/>
            <p:cNvSpPr/>
            <p:nvPr/>
          </p:nvSpPr>
          <p:spPr>
            <a:xfrm>
              <a:off x="1081995" y="-7"/>
              <a:ext cx="16840" cy="114143"/>
            </a:xfrm>
            <a:custGeom>
              <a:rect b="b" l="l" r="r" t="t"/>
              <a:pathLst>
                <a:path extrusionOk="0" h="2291" w="338">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1" name="Google Shape;931;p6"/>
            <p:cNvSpPr/>
            <p:nvPr/>
          </p:nvSpPr>
          <p:spPr>
            <a:xfrm>
              <a:off x="1360453" y="-7"/>
              <a:ext cx="124158" cy="110755"/>
            </a:xfrm>
            <a:custGeom>
              <a:rect b="b" l="l" r="r" t="t"/>
              <a:pathLst>
                <a:path extrusionOk="0" h="2223" w="2492">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2" name="Google Shape;932;p6"/>
            <p:cNvSpPr/>
            <p:nvPr/>
          </p:nvSpPr>
          <p:spPr>
            <a:xfrm>
              <a:off x="105723" y="-7"/>
              <a:ext cx="124207" cy="23566"/>
            </a:xfrm>
            <a:custGeom>
              <a:rect b="b" l="l" r="r" t="t"/>
              <a:pathLst>
                <a:path extrusionOk="0" h="473" w="2493">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3" name="Google Shape;933;p6"/>
            <p:cNvSpPr/>
            <p:nvPr/>
          </p:nvSpPr>
          <p:spPr>
            <a:xfrm>
              <a:off x="1311826" y="119118"/>
              <a:ext cx="115787" cy="119126"/>
            </a:xfrm>
            <a:custGeom>
              <a:rect b="b" l="l" r="r" t="t"/>
              <a:pathLst>
                <a:path extrusionOk="0" h="2391" w="2324">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4" name="Google Shape;934;p6"/>
            <p:cNvSpPr/>
            <p:nvPr/>
          </p:nvSpPr>
          <p:spPr>
            <a:xfrm>
              <a:off x="1276602" y="52007"/>
              <a:ext cx="30242" cy="33580"/>
            </a:xfrm>
            <a:custGeom>
              <a:rect b="b" l="l" r="r" t="t"/>
              <a:pathLst>
                <a:path extrusionOk="0" h="674" w="607">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5" name="Google Shape;935;p6"/>
            <p:cNvSpPr/>
            <p:nvPr/>
          </p:nvSpPr>
          <p:spPr>
            <a:xfrm>
              <a:off x="1090365" y="-7"/>
              <a:ext cx="115837" cy="112449"/>
            </a:xfrm>
            <a:custGeom>
              <a:rect b="b" l="l" r="r" t="t"/>
              <a:pathLst>
                <a:path extrusionOk="0" h="2257" w="2325">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6" name="Google Shape;936;p6"/>
            <p:cNvSpPr/>
            <p:nvPr/>
          </p:nvSpPr>
          <p:spPr>
            <a:xfrm>
              <a:off x="1219555" y="-7"/>
              <a:ext cx="16840" cy="104079"/>
            </a:xfrm>
            <a:custGeom>
              <a:rect b="b" l="l" r="r" t="t"/>
              <a:pathLst>
                <a:path extrusionOk="0" h="2089" w="338">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7" name="Google Shape;937;p6"/>
            <p:cNvSpPr/>
            <p:nvPr/>
          </p:nvSpPr>
          <p:spPr>
            <a:xfrm>
              <a:off x="1501351" y="-7"/>
              <a:ext cx="124207" cy="94015"/>
            </a:xfrm>
            <a:custGeom>
              <a:rect b="b" l="l" r="r" t="t"/>
              <a:pathLst>
                <a:path extrusionOk="0" h="1887" w="2493">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8" name="Google Shape;938;p6"/>
            <p:cNvSpPr/>
            <p:nvPr/>
          </p:nvSpPr>
          <p:spPr>
            <a:xfrm>
              <a:off x="800199" y="3380"/>
              <a:ext cx="125852" cy="117432"/>
            </a:xfrm>
            <a:custGeom>
              <a:rect b="b" l="l" r="r" t="t"/>
              <a:pathLst>
                <a:path extrusionOk="0" h="2357" w="2526">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9" name="Google Shape;939;p6"/>
            <p:cNvSpPr/>
            <p:nvPr/>
          </p:nvSpPr>
          <p:spPr>
            <a:xfrm>
              <a:off x="993112" y="63765"/>
              <a:ext cx="21822" cy="35274"/>
            </a:xfrm>
            <a:custGeom>
              <a:rect b="b" l="l" r="r" t="t"/>
              <a:pathLst>
                <a:path extrusionOk="0" h="708" w="438">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0" name="Google Shape;940;p6"/>
            <p:cNvSpPr/>
            <p:nvPr/>
          </p:nvSpPr>
          <p:spPr>
            <a:xfrm>
              <a:off x="853858" y="70442"/>
              <a:ext cx="28598" cy="35274"/>
            </a:xfrm>
            <a:custGeom>
              <a:rect b="b" l="l" r="r" t="t"/>
              <a:pathLst>
                <a:path extrusionOk="0" h="708" w="574">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1" name="Google Shape;941;p6"/>
            <p:cNvSpPr/>
            <p:nvPr/>
          </p:nvSpPr>
          <p:spPr>
            <a:xfrm>
              <a:off x="560304" y="-7"/>
              <a:ext cx="20178" cy="50"/>
            </a:xfrm>
            <a:custGeom>
              <a:rect b="b" l="l" r="r" t="t"/>
              <a:pathLst>
                <a:path extrusionOk="0" h="1" w="405">
                  <a:moveTo>
                    <a:pt x="405" y="1"/>
                  </a:moveTo>
                  <a:lnTo>
                    <a:pt x="1" y="1"/>
                  </a:lnTo>
                  <a:lnTo>
                    <a:pt x="1" y="1"/>
                  </a:lnTo>
                  <a:lnTo>
                    <a:pt x="405" y="1"/>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2" name="Google Shape;942;p6"/>
            <p:cNvSpPr/>
            <p:nvPr/>
          </p:nvSpPr>
          <p:spPr>
            <a:xfrm>
              <a:off x="382537" y="25153"/>
              <a:ext cx="15146" cy="117481"/>
            </a:xfrm>
            <a:custGeom>
              <a:rect b="b" l="l" r="r" t="t"/>
              <a:pathLst>
                <a:path extrusionOk="0" h="2358" w="304">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3" name="Google Shape;943;p6"/>
            <p:cNvSpPr/>
            <p:nvPr/>
          </p:nvSpPr>
          <p:spPr>
            <a:xfrm>
              <a:off x="1137348" y="58733"/>
              <a:ext cx="25210" cy="38612"/>
            </a:xfrm>
            <a:custGeom>
              <a:rect b="b" l="l" r="r" t="t"/>
              <a:pathLst>
                <a:path extrusionOk="0" h="775" w="506">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4" name="Google Shape;944;p6"/>
            <p:cNvSpPr/>
            <p:nvPr/>
          </p:nvSpPr>
          <p:spPr>
            <a:xfrm>
              <a:off x="409342" y="-7"/>
              <a:ext cx="112449" cy="8470"/>
            </a:xfrm>
            <a:custGeom>
              <a:rect b="b" l="l" r="r" t="t"/>
              <a:pathLst>
                <a:path extrusionOk="0" h="170" w="2257">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5" name="Google Shape;945;p6"/>
            <p:cNvSpPr/>
            <p:nvPr/>
          </p:nvSpPr>
          <p:spPr>
            <a:xfrm>
              <a:off x="660945" y="5025"/>
              <a:ext cx="124207" cy="134272"/>
            </a:xfrm>
            <a:custGeom>
              <a:rect b="b" l="l" r="r" t="t"/>
              <a:pathLst>
                <a:path extrusionOk="0" h="2695" w="2493">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6" name="Google Shape;946;p6"/>
            <p:cNvSpPr/>
            <p:nvPr/>
          </p:nvSpPr>
          <p:spPr>
            <a:xfrm>
              <a:off x="432858" y="75474"/>
              <a:ext cx="35274" cy="52065"/>
            </a:xfrm>
            <a:custGeom>
              <a:rect b="b" l="l" r="r" t="t"/>
              <a:pathLst>
                <a:path extrusionOk="0" h="1045" w="708">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7" name="Google Shape;947;p6"/>
            <p:cNvSpPr/>
            <p:nvPr/>
          </p:nvSpPr>
          <p:spPr>
            <a:xfrm>
              <a:off x="390907" y="20121"/>
              <a:ext cx="115787" cy="120820"/>
            </a:xfrm>
            <a:custGeom>
              <a:rect b="b" l="l" r="r" t="t"/>
              <a:pathLst>
                <a:path extrusionOk="0" h="2425" w="2324">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8" name="Google Shape;948;p6"/>
            <p:cNvSpPr/>
            <p:nvPr/>
          </p:nvSpPr>
          <p:spPr>
            <a:xfrm>
              <a:off x="540176" y="-7"/>
              <a:ext cx="8470" cy="1744"/>
            </a:xfrm>
            <a:custGeom>
              <a:rect b="b" l="l" r="r" t="t"/>
              <a:pathLst>
                <a:path extrusionOk="0" h="35" w="170">
                  <a:moveTo>
                    <a:pt x="1" y="1"/>
                  </a:moveTo>
                  <a:lnTo>
                    <a:pt x="35" y="34"/>
                  </a:lnTo>
                  <a:lnTo>
                    <a:pt x="136"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9" name="Google Shape;949;p6"/>
            <p:cNvSpPr/>
            <p:nvPr/>
          </p:nvSpPr>
          <p:spPr>
            <a:xfrm>
              <a:off x="882406" y="130826"/>
              <a:ext cx="124158" cy="134272"/>
            </a:xfrm>
            <a:custGeom>
              <a:rect b="b" l="l" r="r" t="t"/>
              <a:pathLst>
                <a:path extrusionOk="0" h="2695" w="2492">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0" name="Google Shape;950;p6"/>
            <p:cNvSpPr/>
            <p:nvPr/>
          </p:nvSpPr>
          <p:spPr>
            <a:xfrm>
              <a:off x="885744" y="276757"/>
              <a:ext cx="13452" cy="115837"/>
            </a:xfrm>
            <a:custGeom>
              <a:rect b="b" l="l" r="r" t="t"/>
              <a:pathLst>
                <a:path extrusionOk="0" h="2325" w="27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1" name="Google Shape;951;p6"/>
            <p:cNvSpPr/>
            <p:nvPr/>
          </p:nvSpPr>
          <p:spPr>
            <a:xfrm>
              <a:off x="934371" y="181147"/>
              <a:ext cx="30242" cy="35274"/>
            </a:xfrm>
            <a:custGeom>
              <a:rect b="b" l="l" r="r" t="t"/>
              <a:pathLst>
                <a:path extrusionOk="0" h="708" w="607">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2" name="Google Shape;952;p6"/>
            <p:cNvSpPr/>
            <p:nvPr/>
          </p:nvSpPr>
          <p:spPr>
            <a:xfrm>
              <a:off x="941097" y="-7"/>
              <a:ext cx="127546" cy="117481"/>
            </a:xfrm>
            <a:custGeom>
              <a:rect b="b" l="l" r="r" t="t"/>
              <a:pathLst>
                <a:path extrusionOk="0" h="2358" w="256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3" name="Google Shape;953;p6"/>
            <p:cNvSpPr/>
            <p:nvPr/>
          </p:nvSpPr>
          <p:spPr>
            <a:xfrm>
              <a:off x="1412468" y="48669"/>
              <a:ext cx="30242" cy="35274"/>
            </a:xfrm>
            <a:custGeom>
              <a:rect b="b" l="l" r="r" t="t"/>
              <a:pathLst>
                <a:path extrusionOk="0" h="708" w="607">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4" name="Google Shape;954;p6"/>
            <p:cNvSpPr/>
            <p:nvPr/>
          </p:nvSpPr>
          <p:spPr>
            <a:xfrm>
              <a:off x="654269" y="189567"/>
              <a:ext cx="28548" cy="41951"/>
            </a:xfrm>
            <a:custGeom>
              <a:rect b="b" l="l" r="r" t="t"/>
              <a:pathLst>
                <a:path extrusionOk="0" h="842" w="573">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5" name="Google Shape;955;p6"/>
            <p:cNvSpPr/>
            <p:nvPr/>
          </p:nvSpPr>
          <p:spPr>
            <a:xfrm>
              <a:off x="610625" y="147617"/>
              <a:ext cx="117481" cy="119126"/>
            </a:xfrm>
            <a:custGeom>
              <a:rect b="b" l="l" r="r" t="t"/>
              <a:pathLst>
                <a:path extrusionOk="0" h="2391" w="2358">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6" name="Google Shape;956;p6"/>
            <p:cNvSpPr/>
            <p:nvPr/>
          </p:nvSpPr>
          <p:spPr>
            <a:xfrm>
              <a:off x="786797" y="186179"/>
              <a:ext cx="41951" cy="36968"/>
            </a:xfrm>
            <a:custGeom>
              <a:rect b="b" l="l" r="r" t="t"/>
              <a:pathLst>
                <a:path extrusionOk="0" h="742" w="842">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7" name="Google Shape;957;p6"/>
            <p:cNvSpPr/>
            <p:nvPr/>
          </p:nvSpPr>
          <p:spPr>
            <a:xfrm>
              <a:off x="709622" y="72136"/>
              <a:ext cx="35274" cy="48677"/>
            </a:xfrm>
            <a:custGeom>
              <a:rect b="b" l="l" r="r" t="t"/>
              <a:pathLst>
                <a:path extrusionOk="0" h="977" w="708">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8" name="Google Shape;958;p6"/>
            <p:cNvSpPr/>
            <p:nvPr/>
          </p:nvSpPr>
          <p:spPr>
            <a:xfrm>
              <a:off x="741508" y="140891"/>
              <a:ext cx="127496" cy="120820"/>
            </a:xfrm>
            <a:custGeom>
              <a:rect b="b" l="l" r="r" t="t"/>
              <a:pathLst>
                <a:path extrusionOk="0" h="2425" w="2559">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9" name="Google Shape;959;p6"/>
            <p:cNvSpPr/>
            <p:nvPr/>
          </p:nvSpPr>
          <p:spPr>
            <a:xfrm>
              <a:off x="211397" y="296885"/>
              <a:ext cx="130884" cy="120869"/>
            </a:xfrm>
            <a:custGeom>
              <a:rect b="b" l="l" r="r" t="t"/>
              <a:pathLst>
                <a:path extrusionOk="0" h="2426" w="2627">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0" name="Google Shape;960;p6"/>
            <p:cNvSpPr/>
            <p:nvPr/>
          </p:nvSpPr>
          <p:spPr>
            <a:xfrm>
              <a:off x="1734520" y="504894"/>
              <a:ext cx="122514" cy="147674"/>
            </a:xfrm>
            <a:custGeom>
              <a:rect b="b" l="l" r="r" t="t"/>
              <a:pathLst>
                <a:path extrusionOk="0" h="2964" w="2459">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1" name="Google Shape;961;p6"/>
            <p:cNvSpPr/>
            <p:nvPr/>
          </p:nvSpPr>
          <p:spPr>
            <a:xfrm>
              <a:off x="1873725" y="566973"/>
              <a:ext cx="127546" cy="80563"/>
            </a:xfrm>
            <a:custGeom>
              <a:rect b="b" l="l" r="r" t="t"/>
              <a:pathLst>
                <a:path extrusionOk="0" h="1617" w="256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2" name="Google Shape;962;p6"/>
            <p:cNvSpPr/>
            <p:nvPr/>
          </p:nvSpPr>
          <p:spPr>
            <a:xfrm>
              <a:off x="1924045" y="590439"/>
              <a:ext cx="26904" cy="36968"/>
            </a:xfrm>
            <a:custGeom>
              <a:rect b="b" l="l" r="r" t="t"/>
              <a:pathLst>
                <a:path extrusionOk="0" h="742" w="54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3" name="Google Shape;963;p6"/>
            <p:cNvSpPr/>
            <p:nvPr/>
          </p:nvSpPr>
          <p:spPr>
            <a:xfrm>
              <a:off x="1776471" y="528410"/>
              <a:ext cx="43645" cy="28548"/>
            </a:xfrm>
            <a:custGeom>
              <a:rect b="b" l="l" r="r" t="t"/>
              <a:pathLst>
                <a:path extrusionOk="0" h="573" w="876">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4" name="Google Shape;964;p6"/>
            <p:cNvSpPr/>
            <p:nvPr/>
          </p:nvSpPr>
          <p:spPr>
            <a:xfrm>
              <a:off x="1689232" y="358964"/>
              <a:ext cx="303668" cy="140948"/>
            </a:xfrm>
            <a:custGeom>
              <a:rect b="b" l="l" r="r" t="t"/>
              <a:pathLst>
                <a:path extrusionOk="0" h="2829" w="6095">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5" name="Google Shape;965;p6"/>
            <p:cNvSpPr/>
            <p:nvPr/>
          </p:nvSpPr>
          <p:spPr>
            <a:xfrm>
              <a:off x="120820" y="568667"/>
              <a:ext cx="124207" cy="154350"/>
            </a:xfrm>
            <a:custGeom>
              <a:rect b="b" l="l" r="r" t="t"/>
              <a:pathLst>
                <a:path extrusionOk="0" h="3098" w="2493">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6" name="Google Shape;966;p6"/>
            <p:cNvSpPr/>
            <p:nvPr/>
          </p:nvSpPr>
          <p:spPr>
            <a:xfrm>
              <a:off x="1274908" y="519990"/>
              <a:ext cx="159382" cy="144336"/>
            </a:xfrm>
            <a:custGeom>
              <a:rect b="b" l="l" r="r" t="t"/>
              <a:pathLst>
                <a:path extrusionOk="0" h="2897" w="3199">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7" name="Google Shape;967;p6"/>
            <p:cNvSpPr/>
            <p:nvPr/>
          </p:nvSpPr>
          <p:spPr>
            <a:xfrm>
              <a:off x="402665" y="555214"/>
              <a:ext cx="171140" cy="149368"/>
            </a:xfrm>
            <a:custGeom>
              <a:rect b="b" l="l" r="r" t="t"/>
              <a:pathLst>
                <a:path extrusionOk="0" h="2998" w="3435">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8" name="Google Shape;968;p6"/>
            <p:cNvSpPr/>
            <p:nvPr/>
          </p:nvSpPr>
          <p:spPr>
            <a:xfrm>
              <a:off x="1890515" y="21815"/>
              <a:ext cx="55403" cy="40306"/>
            </a:xfrm>
            <a:custGeom>
              <a:rect b="b" l="l" r="r" t="t"/>
              <a:pathLst>
                <a:path extrusionOk="0" h="809" w="1112">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9" name="Google Shape;969;p6"/>
            <p:cNvSpPr/>
            <p:nvPr/>
          </p:nvSpPr>
          <p:spPr>
            <a:xfrm>
              <a:off x="390907" y="-7"/>
              <a:ext cx="10114" cy="11808"/>
            </a:xfrm>
            <a:custGeom>
              <a:rect b="b" l="l" r="r" t="t"/>
              <a:pathLst>
                <a:path extrusionOk="0" h="237" w="203">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0" name="Google Shape;970;p6"/>
            <p:cNvSpPr/>
            <p:nvPr/>
          </p:nvSpPr>
          <p:spPr>
            <a:xfrm>
              <a:off x="853858" y="404252"/>
              <a:ext cx="124207" cy="134272"/>
            </a:xfrm>
            <a:custGeom>
              <a:rect b="b" l="l" r="r" t="t"/>
              <a:pathLst>
                <a:path extrusionOk="0" h="2695" w="2493">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1" name="Google Shape;971;p6"/>
            <p:cNvSpPr/>
            <p:nvPr/>
          </p:nvSpPr>
          <p:spPr>
            <a:xfrm>
              <a:off x="1333599" y="248258"/>
              <a:ext cx="127546" cy="125852"/>
            </a:xfrm>
            <a:custGeom>
              <a:rect b="b" l="l" r="r" t="t"/>
              <a:pathLst>
                <a:path extrusionOk="0" h="2526" w="256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2" name="Google Shape;972;p6"/>
            <p:cNvSpPr/>
            <p:nvPr/>
          </p:nvSpPr>
          <p:spPr>
            <a:xfrm>
              <a:off x="712960" y="414316"/>
              <a:ext cx="127546" cy="119175"/>
            </a:xfrm>
            <a:custGeom>
              <a:rect b="b" l="l" r="r" t="t"/>
              <a:pathLst>
                <a:path extrusionOk="0" h="2392" w="256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3" name="Google Shape;973;p6"/>
            <p:cNvSpPr/>
            <p:nvPr/>
          </p:nvSpPr>
          <p:spPr>
            <a:xfrm>
              <a:off x="1162508" y="122456"/>
              <a:ext cx="127546" cy="120820"/>
            </a:xfrm>
            <a:custGeom>
              <a:rect b="b" l="l" r="r" t="t"/>
              <a:pathLst>
                <a:path extrusionOk="0" h="2425" w="256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4" name="Google Shape;974;p6"/>
            <p:cNvSpPr/>
            <p:nvPr/>
          </p:nvSpPr>
          <p:spPr>
            <a:xfrm>
              <a:off x="1387307" y="296885"/>
              <a:ext cx="35274" cy="42000"/>
            </a:xfrm>
            <a:custGeom>
              <a:rect b="b" l="l" r="r" t="t"/>
              <a:pathLst>
                <a:path extrusionOk="0" h="843" w="708">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5" name="Google Shape;975;p6"/>
            <p:cNvSpPr/>
            <p:nvPr/>
          </p:nvSpPr>
          <p:spPr>
            <a:xfrm>
              <a:off x="895809" y="444509"/>
              <a:ext cx="36968" cy="45338"/>
            </a:xfrm>
            <a:custGeom>
              <a:rect b="b" l="l" r="r" t="t"/>
              <a:pathLst>
                <a:path extrusionOk="0" h="910" w="742">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6" name="Google Shape;976;p6"/>
            <p:cNvSpPr/>
            <p:nvPr/>
          </p:nvSpPr>
          <p:spPr>
            <a:xfrm>
              <a:off x="583820" y="419349"/>
              <a:ext cx="115787" cy="119175"/>
            </a:xfrm>
            <a:custGeom>
              <a:rect b="b" l="l" r="r" t="t"/>
              <a:pathLst>
                <a:path extrusionOk="0" h="2392" w="2324">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7" name="Google Shape;977;p6"/>
            <p:cNvSpPr/>
            <p:nvPr/>
          </p:nvSpPr>
          <p:spPr>
            <a:xfrm>
              <a:off x="761637" y="452929"/>
              <a:ext cx="36918" cy="31886"/>
            </a:xfrm>
            <a:custGeom>
              <a:rect b="b" l="l" r="r" t="t"/>
              <a:pathLst>
                <a:path extrusionOk="0" h="640" w="741">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8" name="Google Shape;978;p6"/>
            <p:cNvSpPr/>
            <p:nvPr/>
          </p:nvSpPr>
          <p:spPr>
            <a:xfrm>
              <a:off x="434502" y="422736"/>
              <a:ext cx="127546" cy="120820"/>
            </a:xfrm>
            <a:custGeom>
              <a:rect b="b" l="l" r="r" t="t"/>
              <a:pathLst>
                <a:path extrusionOk="0" h="2425" w="256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9" name="Google Shape;979;p6"/>
            <p:cNvSpPr/>
            <p:nvPr/>
          </p:nvSpPr>
          <p:spPr>
            <a:xfrm>
              <a:off x="624077" y="461299"/>
              <a:ext cx="30242" cy="30242"/>
            </a:xfrm>
            <a:custGeom>
              <a:rect b="b" l="l" r="r" t="t"/>
              <a:pathLst>
                <a:path extrusionOk="0" h="607" w="607">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0" name="Google Shape;980;p6"/>
            <p:cNvSpPr/>
            <p:nvPr/>
          </p:nvSpPr>
          <p:spPr>
            <a:xfrm>
              <a:off x="1476191" y="246564"/>
              <a:ext cx="110755" cy="122514"/>
            </a:xfrm>
            <a:custGeom>
              <a:rect b="b" l="l" r="r" t="t"/>
              <a:pathLst>
                <a:path extrusionOk="0" h="2459" w="2223">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1" name="Google Shape;981;p6"/>
            <p:cNvSpPr/>
            <p:nvPr/>
          </p:nvSpPr>
          <p:spPr>
            <a:xfrm>
              <a:off x="1856984" y="93958"/>
              <a:ext cx="135916" cy="253347"/>
            </a:xfrm>
            <a:custGeom>
              <a:rect b="b" l="l" r="r" t="t"/>
              <a:pathLst>
                <a:path extrusionOk="0" h="5085" w="2728">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2" name="Google Shape;982;p6"/>
            <p:cNvSpPr/>
            <p:nvPr/>
          </p:nvSpPr>
          <p:spPr>
            <a:xfrm>
              <a:off x="1756343" y="234856"/>
              <a:ext cx="122464" cy="120820"/>
            </a:xfrm>
            <a:custGeom>
              <a:rect b="b" l="l" r="r" t="t"/>
              <a:pathLst>
                <a:path extrusionOk="0" h="2425" w="2458">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3" name="Google Shape;983;p6"/>
            <p:cNvSpPr/>
            <p:nvPr/>
          </p:nvSpPr>
          <p:spPr>
            <a:xfrm>
              <a:off x="1640605" y="-7"/>
              <a:ext cx="129190" cy="88983"/>
            </a:xfrm>
            <a:custGeom>
              <a:rect b="b" l="l" r="r" t="t"/>
              <a:pathLst>
                <a:path extrusionOk="0" h="1786" w="2593">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4" name="Google Shape;984;p6"/>
            <p:cNvSpPr/>
            <p:nvPr/>
          </p:nvSpPr>
          <p:spPr>
            <a:xfrm>
              <a:off x="1910643" y="162713"/>
              <a:ext cx="52065" cy="45338"/>
            </a:xfrm>
            <a:custGeom>
              <a:rect b="b" l="l" r="r" t="t"/>
              <a:pathLst>
                <a:path extrusionOk="0" h="910" w="1045">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5" name="Google Shape;985;p6"/>
            <p:cNvSpPr/>
            <p:nvPr/>
          </p:nvSpPr>
          <p:spPr>
            <a:xfrm>
              <a:off x="1721118" y="100634"/>
              <a:ext cx="125852" cy="119175"/>
            </a:xfrm>
            <a:custGeom>
              <a:rect b="b" l="l" r="r" t="t"/>
              <a:pathLst>
                <a:path extrusionOk="0" h="2392" w="2526">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6" name="Google Shape;986;p6"/>
            <p:cNvSpPr/>
            <p:nvPr/>
          </p:nvSpPr>
          <p:spPr>
            <a:xfrm>
              <a:off x="1581864" y="102328"/>
              <a:ext cx="124207" cy="135916"/>
            </a:xfrm>
            <a:custGeom>
              <a:rect b="b" l="l" r="r" t="t"/>
              <a:pathLst>
                <a:path extrusionOk="0" h="2728" w="2493">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7" name="Google Shape;987;p6"/>
            <p:cNvSpPr/>
            <p:nvPr/>
          </p:nvSpPr>
          <p:spPr>
            <a:xfrm>
              <a:off x="1612057" y="239888"/>
              <a:ext cx="129240" cy="120820"/>
            </a:xfrm>
            <a:custGeom>
              <a:rect b="b" l="l" r="r" t="t"/>
              <a:pathLst>
                <a:path extrusionOk="0" h="2425" w="2594">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8" name="Google Shape;988;p6"/>
            <p:cNvSpPr/>
            <p:nvPr/>
          </p:nvSpPr>
          <p:spPr>
            <a:xfrm>
              <a:off x="1781503" y="598859"/>
              <a:ext cx="43645" cy="25210"/>
            </a:xfrm>
            <a:custGeom>
              <a:rect b="b" l="l" r="r" t="t"/>
              <a:pathLst>
                <a:path extrusionOk="0" h="506" w="876">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9" name="Google Shape;989;p6"/>
            <p:cNvSpPr/>
            <p:nvPr/>
          </p:nvSpPr>
          <p:spPr>
            <a:xfrm>
              <a:off x="1243022" y="303611"/>
              <a:ext cx="40306" cy="42000"/>
            </a:xfrm>
            <a:custGeom>
              <a:rect b="b" l="l" r="r" t="t"/>
              <a:pathLst>
                <a:path extrusionOk="0" h="843" w="809">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0" name="Google Shape;990;p6"/>
            <p:cNvSpPr/>
            <p:nvPr/>
          </p:nvSpPr>
          <p:spPr>
            <a:xfrm>
              <a:off x="1196089" y="254984"/>
              <a:ext cx="124158" cy="130884"/>
            </a:xfrm>
            <a:custGeom>
              <a:rect b="b" l="l" r="r" t="t"/>
              <a:pathLst>
                <a:path extrusionOk="0" h="2627" w="2492">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1" name="Google Shape;991;p6"/>
            <p:cNvSpPr/>
            <p:nvPr/>
          </p:nvSpPr>
          <p:spPr>
            <a:xfrm>
              <a:off x="1170928" y="436139"/>
              <a:ext cx="45338" cy="38612"/>
            </a:xfrm>
            <a:custGeom>
              <a:rect b="b" l="l" r="r" t="t"/>
              <a:pathLst>
                <a:path extrusionOk="0" h="775" w="91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2" name="Google Shape;992;p6"/>
            <p:cNvSpPr/>
            <p:nvPr/>
          </p:nvSpPr>
          <p:spPr>
            <a:xfrm>
              <a:off x="1412468" y="385818"/>
              <a:ext cx="127496" cy="119126"/>
            </a:xfrm>
            <a:custGeom>
              <a:rect b="b" l="l" r="r" t="t"/>
              <a:pathLst>
                <a:path extrusionOk="0" h="2391" w="2559">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3" name="Google Shape;993;p6"/>
            <p:cNvSpPr/>
            <p:nvPr/>
          </p:nvSpPr>
          <p:spPr>
            <a:xfrm>
              <a:off x="1479529" y="155987"/>
              <a:ext cx="45338" cy="35274"/>
            </a:xfrm>
            <a:custGeom>
              <a:rect b="b" l="l" r="r" t="t"/>
              <a:pathLst>
                <a:path extrusionOk="0" h="708" w="91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4" name="Google Shape;994;p6"/>
            <p:cNvSpPr/>
            <p:nvPr/>
          </p:nvSpPr>
          <p:spPr>
            <a:xfrm>
              <a:off x="1442660" y="533442"/>
              <a:ext cx="11758" cy="130884"/>
            </a:xfrm>
            <a:custGeom>
              <a:rect b="b" l="l" r="r" t="t"/>
              <a:pathLst>
                <a:path extrusionOk="0" h="2627" w="236">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5" name="Google Shape;995;p6"/>
            <p:cNvSpPr/>
            <p:nvPr/>
          </p:nvSpPr>
          <p:spPr>
            <a:xfrm>
              <a:off x="1647281" y="600503"/>
              <a:ext cx="21872" cy="33630"/>
            </a:xfrm>
            <a:custGeom>
              <a:rect b="b" l="l" r="r" t="t"/>
              <a:pathLst>
                <a:path extrusionOk="0" h="675" w="439">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6" name="Google Shape;996;p6"/>
            <p:cNvSpPr/>
            <p:nvPr/>
          </p:nvSpPr>
          <p:spPr>
            <a:xfrm>
              <a:off x="1553366" y="375754"/>
              <a:ext cx="124158" cy="134222"/>
            </a:xfrm>
            <a:custGeom>
              <a:rect b="b" l="l" r="r" t="t"/>
              <a:pathLst>
                <a:path extrusionOk="0" h="2694" w="2492">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7" name="Google Shape;997;p6"/>
            <p:cNvSpPr/>
            <p:nvPr/>
          </p:nvSpPr>
          <p:spPr>
            <a:xfrm>
              <a:off x="1447692" y="514958"/>
              <a:ext cx="129190" cy="151012"/>
            </a:xfrm>
            <a:custGeom>
              <a:rect b="b" l="l" r="r" t="t"/>
              <a:pathLst>
                <a:path extrusionOk="0" h="3031" w="2593">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8" name="Google Shape;998;p6"/>
            <p:cNvSpPr/>
            <p:nvPr/>
          </p:nvSpPr>
          <p:spPr>
            <a:xfrm>
              <a:off x="578788" y="536780"/>
              <a:ext cx="682768" cy="164414"/>
            </a:xfrm>
            <a:custGeom>
              <a:rect b="b" l="l" r="r" t="t"/>
              <a:pathLst>
                <a:path extrusionOk="0" h="3300" w="13704">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9" name="Google Shape;999;p6"/>
            <p:cNvSpPr/>
            <p:nvPr/>
          </p:nvSpPr>
          <p:spPr>
            <a:xfrm>
              <a:off x="1454369" y="409284"/>
              <a:ext cx="35274" cy="31936"/>
            </a:xfrm>
            <a:custGeom>
              <a:rect b="b" l="l" r="r" t="t"/>
              <a:pathLst>
                <a:path extrusionOk="0" h="641" w="708">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0" name="Google Shape;1000;p6"/>
            <p:cNvSpPr/>
            <p:nvPr/>
          </p:nvSpPr>
          <p:spPr>
            <a:xfrm>
              <a:off x="50" y="439477"/>
              <a:ext cx="139304" cy="130884"/>
            </a:xfrm>
            <a:custGeom>
              <a:rect b="b" l="l" r="r" t="t"/>
              <a:pathLst>
                <a:path extrusionOk="0" h="2627" w="2796">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1" name="Google Shape;1001;p6"/>
            <p:cNvSpPr/>
            <p:nvPr/>
          </p:nvSpPr>
          <p:spPr>
            <a:xfrm>
              <a:off x="261718" y="-7"/>
              <a:ext cx="120869" cy="20178"/>
            </a:xfrm>
            <a:custGeom>
              <a:rect b="b" l="l" r="r" t="t"/>
              <a:pathLst>
                <a:path extrusionOk="0" h="405" w="2426">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2" name="Google Shape;1002;p6"/>
            <p:cNvSpPr/>
            <p:nvPr/>
          </p:nvSpPr>
          <p:spPr>
            <a:xfrm>
              <a:off x="50" y="578731"/>
              <a:ext cx="107417" cy="139254"/>
            </a:xfrm>
            <a:custGeom>
              <a:rect b="b" l="l" r="r" t="t"/>
              <a:pathLst>
                <a:path extrusionOk="0" h="2795" w="2156">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3" name="Google Shape;1003;p6"/>
            <p:cNvSpPr/>
            <p:nvPr/>
          </p:nvSpPr>
          <p:spPr>
            <a:xfrm>
              <a:off x="154400" y="432801"/>
              <a:ext cx="124158" cy="134222"/>
            </a:xfrm>
            <a:custGeom>
              <a:rect b="b" l="l" r="r" t="t"/>
              <a:pathLst>
                <a:path extrusionOk="0" h="2694" w="2492">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4" name="Google Shape;1004;p6"/>
            <p:cNvSpPr/>
            <p:nvPr/>
          </p:nvSpPr>
          <p:spPr>
            <a:xfrm>
              <a:off x="1585252" y="248258"/>
              <a:ext cx="13452" cy="115787"/>
            </a:xfrm>
            <a:custGeom>
              <a:rect b="b" l="l" r="r" t="t"/>
              <a:pathLst>
                <a:path extrusionOk="0" h="2324" w="27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5" name="Google Shape;1005;p6"/>
            <p:cNvSpPr/>
            <p:nvPr/>
          </p:nvSpPr>
          <p:spPr>
            <a:xfrm>
              <a:off x="538531" y="325433"/>
              <a:ext cx="36918" cy="52065"/>
            </a:xfrm>
            <a:custGeom>
              <a:rect b="b" l="l" r="r" t="t"/>
              <a:pathLst>
                <a:path extrusionOk="0" h="1045" w="741">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6" name="Google Shape;1006;p6"/>
            <p:cNvSpPr/>
            <p:nvPr/>
          </p:nvSpPr>
          <p:spPr>
            <a:xfrm>
              <a:off x="260073" y="566973"/>
              <a:ext cx="125852" cy="137610"/>
            </a:xfrm>
            <a:custGeom>
              <a:rect b="b" l="l" r="r" t="t"/>
              <a:pathLst>
                <a:path extrusionOk="0" h="2762" w="2526">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7" name="Google Shape;1007;p6"/>
            <p:cNvSpPr/>
            <p:nvPr/>
          </p:nvSpPr>
          <p:spPr>
            <a:xfrm>
              <a:off x="494887" y="283483"/>
              <a:ext cx="124207" cy="130884"/>
            </a:xfrm>
            <a:custGeom>
              <a:rect b="b" l="l" r="r" t="t"/>
              <a:pathLst>
                <a:path extrusionOk="0" h="2627" w="2493">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8" name="Google Shape;1008;p6"/>
            <p:cNvSpPr/>
            <p:nvPr/>
          </p:nvSpPr>
          <p:spPr>
            <a:xfrm>
              <a:off x="575400" y="424381"/>
              <a:ext cx="16840" cy="115787"/>
            </a:xfrm>
            <a:custGeom>
              <a:rect b="b" l="l" r="r" t="t"/>
              <a:pathLst>
                <a:path extrusionOk="0" h="2324" w="338">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9" name="Google Shape;1009;p6"/>
            <p:cNvSpPr/>
            <p:nvPr/>
          </p:nvSpPr>
          <p:spPr>
            <a:xfrm>
              <a:off x="342281" y="469669"/>
              <a:ext cx="36918" cy="43694"/>
            </a:xfrm>
            <a:custGeom>
              <a:rect b="b" l="l" r="r" t="t"/>
              <a:pathLst>
                <a:path extrusionOk="0" h="877" w="741">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0" name="Google Shape;1010;p6"/>
            <p:cNvSpPr/>
            <p:nvPr/>
          </p:nvSpPr>
          <p:spPr>
            <a:xfrm>
              <a:off x="293604" y="429413"/>
              <a:ext cx="125852" cy="119175"/>
            </a:xfrm>
            <a:custGeom>
              <a:rect b="b" l="l" r="r" t="t"/>
              <a:pathLst>
                <a:path extrusionOk="0" h="2392" w="2526">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1" name="Google Shape;1011;p6"/>
            <p:cNvSpPr/>
            <p:nvPr/>
          </p:nvSpPr>
          <p:spPr>
            <a:xfrm>
              <a:off x="1134010" y="394188"/>
              <a:ext cx="129190" cy="120820"/>
            </a:xfrm>
            <a:custGeom>
              <a:rect b="b" l="l" r="r" t="t"/>
              <a:pathLst>
                <a:path extrusionOk="0" h="2425" w="2593">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2" name="Google Shape;1012;p6"/>
            <p:cNvSpPr/>
            <p:nvPr/>
          </p:nvSpPr>
          <p:spPr>
            <a:xfrm>
              <a:off x="1598655" y="572005"/>
              <a:ext cx="129190" cy="83901"/>
            </a:xfrm>
            <a:custGeom>
              <a:rect b="b" l="l" r="r" t="t"/>
              <a:pathLst>
                <a:path extrusionOk="0" h="1684" w="2593">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3" name="Google Shape;1013;p6"/>
            <p:cNvSpPr/>
            <p:nvPr/>
          </p:nvSpPr>
          <p:spPr>
            <a:xfrm>
              <a:off x="50" y="-7"/>
              <a:ext cx="2049897" cy="773345"/>
            </a:xfrm>
            <a:custGeom>
              <a:rect b="b" l="l" r="r" t="t"/>
              <a:pathLst>
                <a:path extrusionOk="0" h="15522" w="41144">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4" name="Google Shape;1014;p6"/>
            <p:cNvSpPr/>
            <p:nvPr/>
          </p:nvSpPr>
          <p:spPr>
            <a:xfrm>
              <a:off x="1872080" y="582069"/>
              <a:ext cx="10114" cy="67161"/>
            </a:xfrm>
            <a:custGeom>
              <a:rect b="b" l="l" r="r" t="t"/>
              <a:pathLst>
                <a:path extrusionOk="0" h="1348" w="203">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5" name="Google Shape;1015;p6"/>
            <p:cNvSpPr/>
            <p:nvPr/>
          </p:nvSpPr>
          <p:spPr>
            <a:xfrm>
              <a:off x="1776471" y="-7"/>
              <a:ext cx="199639" cy="83951"/>
            </a:xfrm>
            <a:custGeom>
              <a:rect b="b" l="l" r="r" t="t"/>
              <a:pathLst>
                <a:path extrusionOk="0" h="1685" w="4007">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6" name="Google Shape;1016;p6"/>
            <p:cNvSpPr/>
            <p:nvPr/>
          </p:nvSpPr>
          <p:spPr>
            <a:xfrm>
              <a:off x="365747" y="204663"/>
              <a:ext cx="47032" cy="33580"/>
            </a:xfrm>
            <a:custGeom>
              <a:rect b="b" l="l" r="r" t="t"/>
              <a:pathLst>
                <a:path extrusionOk="0" h="674" w="944">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7" name="Google Shape;1017;p6"/>
            <p:cNvSpPr/>
            <p:nvPr/>
          </p:nvSpPr>
          <p:spPr>
            <a:xfrm>
              <a:off x="322102" y="157681"/>
              <a:ext cx="125901" cy="119126"/>
            </a:xfrm>
            <a:custGeom>
              <a:rect b="b" l="l" r="r" t="t"/>
              <a:pathLst>
                <a:path extrusionOk="0" h="2391" w="2527">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8" name="Google Shape;1018;p6"/>
            <p:cNvSpPr/>
            <p:nvPr/>
          </p:nvSpPr>
          <p:spPr>
            <a:xfrm>
              <a:off x="270138" y="335497"/>
              <a:ext cx="30242" cy="43645"/>
            </a:xfrm>
            <a:custGeom>
              <a:rect b="b" l="l" r="r" t="t"/>
              <a:pathLst>
                <a:path extrusionOk="0" h="876" w="607">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9" name="Google Shape;1019;p6"/>
            <p:cNvSpPr/>
            <p:nvPr/>
          </p:nvSpPr>
          <p:spPr>
            <a:xfrm>
              <a:off x="182898" y="159375"/>
              <a:ext cx="122514" cy="134222"/>
            </a:xfrm>
            <a:custGeom>
              <a:rect b="b" l="l" r="r" t="t"/>
              <a:pathLst>
                <a:path extrusionOk="0" h="2694" w="2459">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0" name="Google Shape;1020;p6"/>
            <p:cNvSpPr/>
            <p:nvPr/>
          </p:nvSpPr>
          <p:spPr>
            <a:xfrm>
              <a:off x="481485" y="466331"/>
              <a:ext cx="38612" cy="38612"/>
            </a:xfrm>
            <a:custGeom>
              <a:rect b="b" l="l" r="r" t="t"/>
              <a:pathLst>
                <a:path extrusionOk="0" h="775" w="775">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1" name="Google Shape;1021;p6"/>
            <p:cNvSpPr/>
            <p:nvPr/>
          </p:nvSpPr>
          <p:spPr>
            <a:xfrm>
              <a:off x="463050" y="150955"/>
              <a:ext cx="127496" cy="120820"/>
            </a:xfrm>
            <a:custGeom>
              <a:rect b="b" l="l" r="r" t="t"/>
              <a:pathLst>
                <a:path extrusionOk="0" h="2425" w="2559">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2" name="Google Shape;1022;p6"/>
            <p:cNvSpPr/>
            <p:nvPr/>
          </p:nvSpPr>
          <p:spPr>
            <a:xfrm>
              <a:off x="513371" y="199631"/>
              <a:ext cx="31886" cy="38612"/>
            </a:xfrm>
            <a:custGeom>
              <a:rect b="b" l="l" r="r" t="t"/>
              <a:pathLst>
                <a:path extrusionOk="0" h="775" w="64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3" name="Google Shape;1023;p6"/>
            <p:cNvSpPr/>
            <p:nvPr/>
          </p:nvSpPr>
          <p:spPr>
            <a:xfrm>
              <a:off x="404310" y="337191"/>
              <a:ext cx="30242" cy="43645"/>
            </a:xfrm>
            <a:custGeom>
              <a:rect b="b" l="l" r="r" t="t"/>
              <a:pathLst>
                <a:path extrusionOk="0" h="876" w="607">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4" name="Google Shape;1024;p6"/>
            <p:cNvSpPr/>
            <p:nvPr/>
          </p:nvSpPr>
          <p:spPr>
            <a:xfrm>
              <a:off x="355683" y="291853"/>
              <a:ext cx="122514" cy="120869"/>
            </a:xfrm>
            <a:custGeom>
              <a:rect b="b" l="l" r="r" t="t"/>
              <a:pathLst>
                <a:path extrusionOk="0" h="2426" w="2459">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5" name="Google Shape;1025;p6"/>
            <p:cNvSpPr/>
            <p:nvPr/>
          </p:nvSpPr>
          <p:spPr>
            <a:xfrm>
              <a:off x="250009" y="-7"/>
              <a:ext cx="10114" cy="16840"/>
            </a:xfrm>
            <a:custGeom>
              <a:rect b="b" l="l" r="r" t="t"/>
              <a:pathLst>
                <a:path extrusionOk="0" h="338" w="203">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6" name="Google Shape;1026;p6"/>
            <p:cNvSpPr/>
            <p:nvPr/>
          </p:nvSpPr>
          <p:spPr>
            <a:xfrm>
              <a:off x="50" y="33573"/>
              <a:ext cx="83951" cy="130884"/>
            </a:xfrm>
            <a:custGeom>
              <a:rect b="b" l="l" r="r" t="t"/>
              <a:pathLst>
                <a:path extrusionOk="0" h="2627" w="1685">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7" name="Google Shape;1027;p6"/>
            <p:cNvSpPr/>
            <p:nvPr/>
          </p:nvSpPr>
          <p:spPr>
            <a:xfrm>
              <a:off x="50" y="233162"/>
              <a:ext cx="53758" cy="43645"/>
            </a:xfrm>
            <a:custGeom>
              <a:rect b="b" l="l" r="r" t="t"/>
              <a:pathLst>
                <a:path extrusionOk="0" h="876" w="1079">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8" name="Google Shape;1028;p6"/>
            <p:cNvSpPr/>
            <p:nvPr/>
          </p:nvSpPr>
          <p:spPr>
            <a:xfrm>
              <a:off x="293604" y="80506"/>
              <a:ext cx="38612" cy="45338"/>
            </a:xfrm>
            <a:custGeom>
              <a:rect b="b" l="l" r="r" t="t"/>
              <a:pathLst>
                <a:path extrusionOk="0" h="910" w="775">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9" name="Google Shape;1029;p6"/>
            <p:cNvSpPr/>
            <p:nvPr/>
          </p:nvSpPr>
          <p:spPr>
            <a:xfrm>
              <a:off x="241589" y="25153"/>
              <a:ext cx="127546" cy="120820"/>
            </a:xfrm>
            <a:custGeom>
              <a:rect b="b" l="l" r="r" t="t"/>
              <a:pathLst>
                <a:path extrusionOk="0" h="2425" w="256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0" name="Google Shape;1030;p6"/>
            <p:cNvSpPr/>
            <p:nvPr/>
          </p:nvSpPr>
          <p:spPr>
            <a:xfrm>
              <a:off x="520047" y="196243"/>
              <a:ext cx="26904" cy="10114"/>
            </a:xfrm>
            <a:custGeom>
              <a:rect b="b" l="l" r="r" t="t"/>
              <a:pathLst>
                <a:path extrusionOk="0" h="203" w="54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1" name="Google Shape;1031;p6"/>
            <p:cNvSpPr/>
            <p:nvPr/>
          </p:nvSpPr>
          <p:spPr>
            <a:xfrm>
              <a:off x="50" y="-7"/>
              <a:ext cx="92321" cy="26904"/>
            </a:xfrm>
            <a:custGeom>
              <a:rect b="b" l="l" r="r" t="t"/>
              <a:pathLst>
                <a:path extrusionOk="0" h="540" w="1853">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2" name="Google Shape;1032;p6"/>
            <p:cNvSpPr/>
            <p:nvPr/>
          </p:nvSpPr>
          <p:spPr>
            <a:xfrm>
              <a:off x="50" y="305305"/>
              <a:ext cx="203027" cy="120820"/>
            </a:xfrm>
            <a:custGeom>
              <a:rect b="b" l="l" r="r" t="t"/>
              <a:pathLst>
                <a:path extrusionOk="0" h="2425" w="4075">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3" name="Google Shape;1033;p6"/>
            <p:cNvSpPr/>
            <p:nvPr/>
          </p:nvSpPr>
          <p:spPr>
            <a:xfrm>
              <a:off x="100691" y="31879"/>
              <a:ext cx="125852" cy="117481"/>
            </a:xfrm>
            <a:custGeom>
              <a:rect b="b" l="l" r="r" t="t"/>
              <a:pathLst>
                <a:path extrusionOk="0" h="2358" w="2526">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4" name="Google Shape;1034;p6"/>
            <p:cNvSpPr/>
            <p:nvPr/>
          </p:nvSpPr>
          <p:spPr>
            <a:xfrm>
              <a:off x="226493" y="201275"/>
              <a:ext cx="40306" cy="50371"/>
            </a:xfrm>
            <a:custGeom>
              <a:rect b="b" l="l" r="r" t="t"/>
              <a:pathLst>
                <a:path extrusionOk="0" h="1011" w="809">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5" name="Google Shape;1035;p6"/>
            <p:cNvSpPr/>
            <p:nvPr/>
          </p:nvSpPr>
          <p:spPr>
            <a:xfrm>
              <a:off x="50" y="164407"/>
              <a:ext cx="164464" cy="127496"/>
            </a:xfrm>
            <a:custGeom>
              <a:rect b="b" l="l" r="r" t="t"/>
              <a:pathLst>
                <a:path extrusionOk="0" h="2559" w="3301">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6" name="Google Shape;1036;p6"/>
            <p:cNvSpPr/>
            <p:nvPr/>
          </p:nvSpPr>
          <p:spPr>
            <a:xfrm>
              <a:off x="1098785" y="306949"/>
              <a:ext cx="28548" cy="38662"/>
            </a:xfrm>
            <a:custGeom>
              <a:rect b="b" l="l" r="r" t="t"/>
              <a:pathLst>
                <a:path extrusionOk="0" h="776" w="573">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7" name="Google Shape;1037;p6"/>
            <p:cNvSpPr/>
            <p:nvPr/>
          </p:nvSpPr>
          <p:spPr>
            <a:xfrm>
              <a:off x="1236345" y="-7"/>
              <a:ext cx="110755" cy="105723"/>
            </a:xfrm>
            <a:custGeom>
              <a:rect b="b" l="l" r="r" t="t"/>
              <a:pathLst>
                <a:path extrusionOk="0" h="2122" w="2223">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8" name="Google Shape;1038;p6"/>
            <p:cNvSpPr/>
            <p:nvPr/>
          </p:nvSpPr>
          <p:spPr>
            <a:xfrm>
              <a:off x="1212829" y="169439"/>
              <a:ext cx="11808" cy="35274"/>
            </a:xfrm>
            <a:custGeom>
              <a:rect b="b" l="l" r="r" t="t"/>
              <a:pathLst>
                <a:path extrusionOk="0" h="708" w="237">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9" name="Google Shape;1039;p6"/>
            <p:cNvSpPr/>
            <p:nvPr/>
          </p:nvSpPr>
          <p:spPr>
            <a:xfrm>
              <a:off x="1055141" y="263354"/>
              <a:ext cx="122514" cy="120820"/>
            </a:xfrm>
            <a:custGeom>
              <a:rect b="b" l="l" r="r" t="t"/>
              <a:pathLst>
                <a:path extrusionOk="0" h="2425" w="2459">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0" name="Google Shape;1040;p6"/>
            <p:cNvSpPr/>
            <p:nvPr/>
          </p:nvSpPr>
          <p:spPr>
            <a:xfrm>
              <a:off x="1303406" y="124150"/>
              <a:ext cx="16840" cy="115787"/>
            </a:xfrm>
            <a:custGeom>
              <a:rect b="b" l="l" r="r" t="t"/>
              <a:pathLst>
                <a:path extrusionOk="0" h="2324" w="338">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1" name="Google Shape;1041;p6"/>
            <p:cNvSpPr/>
            <p:nvPr/>
          </p:nvSpPr>
          <p:spPr>
            <a:xfrm>
              <a:off x="1283278" y="526716"/>
              <a:ext cx="135916" cy="15146"/>
            </a:xfrm>
            <a:custGeom>
              <a:rect b="b" l="l" r="r" t="t"/>
              <a:pathLst>
                <a:path extrusionOk="0" h="304" w="2728">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2" name="Google Shape;1042;p6"/>
            <p:cNvSpPr/>
            <p:nvPr/>
          </p:nvSpPr>
          <p:spPr>
            <a:xfrm>
              <a:off x="1283278" y="390850"/>
              <a:ext cx="115787" cy="120820"/>
            </a:xfrm>
            <a:custGeom>
              <a:rect b="b" l="l" r="r" t="t"/>
              <a:pathLst>
                <a:path extrusionOk="0" h="2425" w="2324">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3" name="Google Shape;1043;p6"/>
            <p:cNvSpPr/>
            <p:nvPr/>
          </p:nvSpPr>
          <p:spPr>
            <a:xfrm>
              <a:off x="993112" y="400914"/>
              <a:ext cx="125852" cy="119126"/>
            </a:xfrm>
            <a:custGeom>
              <a:rect b="b" l="l" r="r" t="t"/>
              <a:pathLst>
                <a:path extrusionOk="0" h="2391" w="2526">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4" name="Google Shape;1044;p6"/>
            <p:cNvSpPr/>
            <p:nvPr/>
          </p:nvSpPr>
          <p:spPr>
            <a:xfrm>
              <a:off x="1440966" y="112392"/>
              <a:ext cx="127546" cy="120820"/>
            </a:xfrm>
            <a:custGeom>
              <a:rect b="b" l="l" r="r" t="t"/>
              <a:pathLst>
                <a:path extrusionOk="0" h="2425" w="256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5" name="Google Shape;1045;p6"/>
            <p:cNvSpPr/>
            <p:nvPr/>
          </p:nvSpPr>
          <p:spPr>
            <a:xfrm>
              <a:off x="1274908" y="395882"/>
              <a:ext cx="16840" cy="117481"/>
            </a:xfrm>
            <a:custGeom>
              <a:rect b="b" l="l" r="r" t="t"/>
              <a:pathLst>
                <a:path extrusionOk="0" h="2358" w="338">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6" name="Google Shape;1046;p6"/>
            <p:cNvSpPr/>
            <p:nvPr/>
          </p:nvSpPr>
          <p:spPr>
            <a:xfrm>
              <a:off x="520047" y="15089"/>
              <a:ext cx="127546" cy="119175"/>
            </a:xfrm>
            <a:custGeom>
              <a:rect b="b" l="l" r="r" t="t"/>
              <a:pathLst>
                <a:path extrusionOk="0" h="2392" w="256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7" name="Google Shape;1047;p6"/>
            <p:cNvSpPr/>
            <p:nvPr/>
          </p:nvSpPr>
          <p:spPr>
            <a:xfrm>
              <a:off x="1311826" y="416010"/>
              <a:ext cx="45338" cy="25210"/>
            </a:xfrm>
            <a:custGeom>
              <a:rect b="b" l="l" r="r" t="t"/>
              <a:pathLst>
                <a:path extrusionOk="0" h="506" w="91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8" name="Google Shape;1048;p6"/>
            <p:cNvSpPr/>
            <p:nvPr/>
          </p:nvSpPr>
          <p:spPr>
            <a:xfrm>
              <a:off x="682768" y="323739"/>
              <a:ext cx="35274" cy="52065"/>
            </a:xfrm>
            <a:custGeom>
              <a:rect b="b" l="l" r="r" t="t"/>
              <a:pathLst>
                <a:path extrusionOk="0" h="1045" w="708">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9" name="Google Shape;1049;p6"/>
            <p:cNvSpPr/>
            <p:nvPr/>
          </p:nvSpPr>
          <p:spPr>
            <a:xfrm>
              <a:off x="565336" y="72136"/>
              <a:ext cx="38662" cy="43645"/>
            </a:xfrm>
            <a:custGeom>
              <a:rect b="b" l="l" r="r" t="t"/>
              <a:pathLst>
                <a:path extrusionOk="0" h="876" w="776">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0" name="Google Shape;1050;p6"/>
            <p:cNvSpPr/>
            <p:nvPr/>
          </p:nvSpPr>
          <p:spPr>
            <a:xfrm>
              <a:off x="775039" y="275112"/>
              <a:ext cx="110755" cy="122514"/>
            </a:xfrm>
            <a:custGeom>
              <a:rect b="b" l="l" r="r" t="t"/>
              <a:pathLst>
                <a:path extrusionOk="0" h="2459" w="2223">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1" name="Google Shape;1051;p6"/>
            <p:cNvSpPr/>
            <p:nvPr/>
          </p:nvSpPr>
          <p:spPr>
            <a:xfrm>
              <a:off x="603948" y="152649"/>
              <a:ext cx="15146" cy="115787"/>
            </a:xfrm>
            <a:custGeom>
              <a:rect b="b" l="l" r="r" t="t"/>
              <a:pathLst>
                <a:path extrusionOk="0" h="2324" w="304">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2" name="Google Shape;1052;p6"/>
            <p:cNvSpPr/>
            <p:nvPr/>
          </p:nvSpPr>
          <p:spPr>
            <a:xfrm>
              <a:off x="632447" y="276757"/>
              <a:ext cx="129240" cy="125901"/>
            </a:xfrm>
            <a:custGeom>
              <a:rect b="b" l="l" r="r" t="t"/>
              <a:pathLst>
                <a:path extrusionOk="0" h="2527" w="2594">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3" name="Google Shape;1053;p6"/>
            <p:cNvSpPr/>
            <p:nvPr/>
          </p:nvSpPr>
          <p:spPr>
            <a:xfrm>
              <a:off x="966258" y="318707"/>
              <a:ext cx="38612" cy="35274"/>
            </a:xfrm>
            <a:custGeom>
              <a:rect b="b" l="l" r="r" t="t"/>
              <a:pathLst>
                <a:path extrusionOk="0" h="708" w="775">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4" name="Google Shape;1054;p6"/>
            <p:cNvSpPr/>
            <p:nvPr/>
          </p:nvSpPr>
          <p:spPr>
            <a:xfrm>
              <a:off x="818633" y="318707"/>
              <a:ext cx="50371" cy="45338"/>
            </a:xfrm>
            <a:custGeom>
              <a:rect b="b" l="l" r="r" t="t"/>
              <a:pathLst>
                <a:path extrusionOk="0" h="910" w="1011">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5" name="Google Shape;1055;p6"/>
            <p:cNvSpPr/>
            <p:nvPr/>
          </p:nvSpPr>
          <p:spPr>
            <a:xfrm>
              <a:off x="1040045" y="446203"/>
              <a:ext cx="38662" cy="33580"/>
            </a:xfrm>
            <a:custGeom>
              <a:rect b="b" l="l" r="r" t="t"/>
              <a:pathLst>
                <a:path extrusionOk="0" h="674" w="776">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6" name="Google Shape;1056;p6"/>
            <p:cNvSpPr/>
            <p:nvPr/>
          </p:nvSpPr>
          <p:spPr>
            <a:xfrm>
              <a:off x="912599" y="268386"/>
              <a:ext cx="129190" cy="120820"/>
            </a:xfrm>
            <a:custGeom>
              <a:rect b="b" l="l" r="r" t="t"/>
              <a:pathLst>
                <a:path extrusionOk="0" h="2425" w="2593">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057" name="Google Shape;1057;p6"/>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1058" name="Google Shape;1058;p6"/>
          <p:cNvSpPr txBox="1"/>
          <p:nvPr>
            <p:ph idx="1" type="body"/>
          </p:nvPr>
        </p:nvSpPr>
        <p:spPr>
          <a:xfrm>
            <a:off x="1131725" y="1329863"/>
            <a:ext cx="3339600" cy="34815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1059" name="Google Shape;1059;p6"/>
          <p:cNvSpPr txBox="1"/>
          <p:nvPr>
            <p:ph idx="2" type="body"/>
          </p:nvPr>
        </p:nvSpPr>
        <p:spPr>
          <a:xfrm>
            <a:off x="4672553" y="1329863"/>
            <a:ext cx="3339600" cy="34815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1060" name="Google Shape;1060;p6"/>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061" name="Shape 1061"/>
        <p:cNvGrpSpPr/>
        <p:nvPr/>
      </p:nvGrpSpPr>
      <p:grpSpPr>
        <a:xfrm>
          <a:off x="0" y="0"/>
          <a:ext cx="0" cy="0"/>
          <a:chOff x="0" y="0"/>
          <a:chExt cx="0" cy="0"/>
        </a:xfrm>
      </p:grpSpPr>
      <p:grpSp>
        <p:nvGrpSpPr>
          <p:cNvPr id="1062" name="Google Shape;1062;p7"/>
          <p:cNvGrpSpPr/>
          <p:nvPr/>
        </p:nvGrpSpPr>
        <p:grpSpPr>
          <a:xfrm>
            <a:off x="1841376" y="4540815"/>
            <a:ext cx="1110494" cy="612269"/>
            <a:chOff x="1003176" y="4540815"/>
            <a:chExt cx="1110494" cy="612269"/>
          </a:xfrm>
        </p:grpSpPr>
        <p:sp>
          <p:nvSpPr>
            <p:cNvPr id="1063" name="Google Shape;1063;p7"/>
            <p:cNvSpPr/>
            <p:nvPr/>
          </p:nvSpPr>
          <p:spPr>
            <a:xfrm>
              <a:off x="1003176" y="4540815"/>
              <a:ext cx="1110494" cy="612269"/>
            </a:xfrm>
            <a:custGeom>
              <a:rect b="b" l="l" r="r" t="t"/>
              <a:pathLst>
                <a:path extrusionOk="0" h="12289" w="22289">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4" name="Google Shape;1064;p7"/>
            <p:cNvSpPr/>
            <p:nvPr/>
          </p:nvSpPr>
          <p:spPr>
            <a:xfrm>
              <a:off x="1058529" y="4589442"/>
              <a:ext cx="471371" cy="375811"/>
            </a:xfrm>
            <a:custGeom>
              <a:rect b="b" l="l" r="r" t="t"/>
              <a:pathLst>
                <a:path extrusionOk="0" h="7543" w="9461">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5" name="Google Shape;1065;p7"/>
            <p:cNvSpPr/>
            <p:nvPr/>
          </p:nvSpPr>
          <p:spPr>
            <a:xfrm>
              <a:off x="1625509" y="4780661"/>
              <a:ext cx="427776" cy="372423"/>
            </a:xfrm>
            <a:custGeom>
              <a:rect b="b" l="l" r="r" t="t"/>
              <a:pathLst>
                <a:path extrusionOk="0" h="7475" w="8586">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066" name="Google Shape;1066;p7"/>
          <p:cNvGrpSpPr/>
          <p:nvPr/>
        </p:nvGrpSpPr>
        <p:grpSpPr>
          <a:xfrm>
            <a:off x="342281" y="4183488"/>
            <a:ext cx="369035" cy="728056"/>
            <a:chOff x="342281" y="4183488"/>
            <a:chExt cx="369035" cy="728056"/>
          </a:xfrm>
        </p:grpSpPr>
        <p:sp>
          <p:nvSpPr>
            <p:cNvPr id="1067" name="Google Shape;1067;p7"/>
            <p:cNvSpPr/>
            <p:nvPr/>
          </p:nvSpPr>
          <p:spPr>
            <a:xfrm>
              <a:off x="385875" y="4691777"/>
              <a:ext cx="77225" cy="211397"/>
            </a:xfrm>
            <a:custGeom>
              <a:rect b="b" l="l" r="r" t="t"/>
              <a:pathLst>
                <a:path extrusionOk="0" h="4243" w="155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8" name="Google Shape;1068;p7"/>
            <p:cNvSpPr/>
            <p:nvPr/>
          </p:nvSpPr>
          <p:spPr>
            <a:xfrm>
              <a:off x="560304" y="4300920"/>
              <a:ext cx="129240" cy="83951"/>
            </a:xfrm>
            <a:custGeom>
              <a:rect b="b" l="l" r="r" t="t"/>
              <a:pathLst>
                <a:path extrusionOk="0" h="1685" w="2594">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9" name="Google Shape;1069;p7"/>
            <p:cNvSpPr/>
            <p:nvPr/>
          </p:nvSpPr>
          <p:spPr>
            <a:xfrm>
              <a:off x="342281" y="4183488"/>
              <a:ext cx="369035" cy="728056"/>
            </a:xfrm>
            <a:custGeom>
              <a:rect b="b" l="l" r="r" t="t"/>
              <a:pathLst>
                <a:path extrusionOk="0" h="14613" w="7407">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070" name="Google Shape;1070;p7"/>
          <p:cNvGrpSpPr/>
          <p:nvPr/>
        </p:nvGrpSpPr>
        <p:grpSpPr>
          <a:xfrm>
            <a:off x="50" y="1232900"/>
            <a:ext cx="454630" cy="816989"/>
            <a:chOff x="50" y="1232900"/>
            <a:chExt cx="454630" cy="816989"/>
          </a:xfrm>
        </p:grpSpPr>
        <p:sp>
          <p:nvSpPr>
            <p:cNvPr id="1071" name="Google Shape;1071;p7"/>
            <p:cNvSpPr/>
            <p:nvPr/>
          </p:nvSpPr>
          <p:spPr>
            <a:xfrm>
              <a:off x="50" y="1283221"/>
              <a:ext cx="390907" cy="600560"/>
            </a:xfrm>
            <a:custGeom>
              <a:rect b="b" l="l" r="r" t="t"/>
              <a:pathLst>
                <a:path extrusionOk="0" h="12054" w="7846">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2" name="Google Shape;1072;p7"/>
            <p:cNvSpPr/>
            <p:nvPr/>
          </p:nvSpPr>
          <p:spPr>
            <a:xfrm>
              <a:off x="50" y="1232900"/>
              <a:ext cx="439534" cy="68855"/>
            </a:xfrm>
            <a:custGeom>
              <a:rect b="b" l="l" r="r" t="t"/>
              <a:pathLst>
                <a:path extrusionOk="0" h="1382" w="8822">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3" name="Google Shape;1073;p7"/>
            <p:cNvSpPr/>
            <p:nvPr/>
          </p:nvSpPr>
          <p:spPr>
            <a:xfrm>
              <a:off x="50" y="1284915"/>
              <a:ext cx="454630" cy="764975"/>
            </a:xfrm>
            <a:custGeom>
              <a:rect b="b" l="l" r="r" t="t"/>
              <a:pathLst>
                <a:path extrusionOk="0" h="15354" w="9125">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074" name="Google Shape;1074;p7"/>
          <p:cNvGrpSpPr/>
          <p:nvPr/>
        </p:nvGrpSpPr>
        <p:grpSpPr>
          <a:xfrm>
            <a:off x="50" y="3073044"/>
            <a:ext cx="729750" cy="1046771"/>
            <a:chOff x="50" y="3073044"/>
            <a:chExt cx="729750" cy="1046771"/>
          </a:xfrm>
        </p:grpSpPr>
        <p:sp>
          <p:nvSpPr>
            <p:cNvPr id="1075" name="Google Shape;1075;p7"/>
            <p:cNvSpPr/>
            <p:nvPr/>
          </p:nvSpPr>
          <p:spPr>
            <a:xfrm>
              <a:off x="50" y="3073044"/>
              <a:ext cx="729750" cy="1046771"/>
            </a:xfrm>
            <a:custGeom>
              <a:rect b="b" l="l" r="r" t="t"/>
              <a:pathLst>
                <a:path extrusionOk="0" h="21010" w="14647">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6" name="Google Shape;1076;p7"/>
            <p:cNvSpPr/>
            <p:nvPr/>
          </p:nvSpPr>
          <p:spPr>
            <a:xfrm>
              <a:off x="50" y="3264263"/>
              <a:ext cx="679429" cy="686106"/>
            </a:xfrm>
            <a:custGeom>
              <a:rect b="b" l="l" r="r" t="t"/>
              <a:pathLst>
                <a:path extrusionOk="0" h="13771" w="13637">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7" name="Google Shape;1077;p7"/>
            <p:cNvSpPr/>
            <p:nvPr/>
          </p:nvSpPr>
          <p:spPr>
            <a:xfrm>
              <a:off x="50" y="3314584"/>
              <a:ext cx="466388" cy="580432"/>
            </a:xfrm>
            <a:custGeom>
              <a:rect b="b" l="l" r="r" t="t"/>
              <a:pathLst>
                <a:path extrusionOk="0" h="11650" w="9361">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078" name="Google Shape;1078;p7"/>
          <p:cNvGrpSpPr/>
          <p:nvPr/>
        </p:nvGrpSpPr>
        <p:grpSpPr>
          <a:xfrm>
            <a:off x="5944880" y="-7"/>
            <a:ext cx="2524606" cy="759943"/>
            <a:chOff x="4012455" y="-7"/>
            <a:chExt cx="2524606" cy="759943"/>
          </a:xfrm>
        </p:grpSpPr>
        <p:sp>
          <p:nvSpPr>
            <p:cNvPr id="1079" name="Google Shape;1079;p7"/>
            <p:cNvSpPr/>
            <p:nvPr/>
          </p:nvSpPr>
          <p:spPr>
            <a:xfrm>
              <a:off x="6114267" y="102328"/>
              <a:ext cx="112449" cy="10114"/>
            </a:xfrm>
            <a:custGeom>
              <a:rect b="b" l="l" r="r" t="t"/>
              <a:pathLst>
                <a:path extrusionOk="0" h="203" w="2257">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0" name="Google Shape;1080;p7"/>
            <p:cNvSpPr/>
            <p:nvPr/>
          </p:nvSpPr>
          <p:spPr>
            <a:xfrm>
              <a:off x="5763716" y="-7"/>
              <a:ext cx="538482" cy="320458"/>
            </a:xfrm>
            <a:custGeom>
              <a:rect b="b" l="l" r="r" t="t"/>
              <a:pathLst>
                <a:path extrusionOk="0" h="6432" w="10808">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1" name="Google Shape;1081;p7"/>
            <p:cNvSpPr/>
            <p:nvPr/>
          </p:nvSpPr>
          <p:spPr>
            <a:xfrm>
              <a:off x="4012455" y="-7"/>
              <a:ext cx="2524606" cy="759943"/>
            </a:xfrm>
            <a:custGeom>
              <a:rect b="b" l="l" r="r" t="t"/>
              <a:pathLst>
                <a:path extrusionOk="0" h="15253" w="50672">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2" name="Google Shape;1082;p7"/>
            <p:cNvSpPr/>
            <p:nvPr/>
          </p:nvSpPr>
          <p:spPr>
            <a:xfrm>
              <a:off x="6092495" y="162713"/>
              <a:ext cx="117432" cy="18484"/>
            </a:xfrm>
            <a:custGeom>
              <a:rect b="b" l="l" r="r" t="t"/>
              <a:pathLst>
                <a:path extrusionOk="0" h="371" w="2357">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3" name="Google Shape;1083;p7"/>
            <p:cNvSpPr/>
            <p:nvPr/>
          </p:nvSpPr>
          <p:spPr>
            <a:xfrm>
              <a:off x="5788876" y="362352"/>
              <a:ext cx="213041" cy="72143"/>
            </a:xfrm>
            <a:custGeom>
              <a:rect b="b" l="l" r="r" t="t"/>
              <a:pathLst>
                <a:path extrusionOk="0" h="1448" w="4276">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4" name="Google Shape;1084;p7"/>
            <p:cNvSpPr/>
            <p:nvPr/>
          </p:nvSpPr>
          <p:spPr>
            <a:xfrm>
              <a:off x="5788876" y="432801"/>
              <a:ext cx="145980" cy="50371"/>
            </a:xfrm>
            <a:custGeom>
              <a:rect b="b" l="l" r="r" t="t"/>
              <a:pathLst>
                <a:path extrusionOk="0" h="1011" w="293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5" name="Google Shape;1085;p7"/>
            <p:cNvSpPr/>
            <p:nvPr/>
          </p:nvSpPr>
          <p:spPr>
            <a:xfrm>
              <a:off x="5778812" y="337191"/>
              <a:ext cx="186237" cy="43645"/>
            </a:xfrm>
            <a:custGeom>
              <a:rect b="b" l="l" r="r" t="t"/>
              <a:pathLst>
                <a:path extrusionOk="0" h="876" w="3738">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6" name="Google Shape;1086;p7"/>
            <p:cNvSpPr/>
            <p:nvPr/>
          </p:nvSpPr>
          <p:spPr>
            <a:xfrm>
              <a:off x="4567677" y="-7"/>
              <a:ext cx="53758" cy="290266"/>
            </a:xfrm>
            <a:custGeom>
              <a:rect b="b" l="l" r="r" t="t"/>
              <a:pathLst>
                <a:path extrusionOk="0" h="5826" w="1079">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087" name="Google Shape;1087;p7"/>
          <p:cNvGrpSpPr/>
          <p:nvPr/>
        </p:nvGrpSpPr>
        <p:grpSpPr>
          <a:xfrm>
            <a:off x="8506368" y="1564091"/>
            <a:ext cx="637429" cy="1130622"/>
            <a:chOff x="6233393" y="2021291"/>
            <a:chExt cx="637429" cy="1130622"/>
          </a:xfrm>
        </p:grpSpPr>
        <p:sp>
          <p:nvSpPr>
            <p:cNvPr id="1088" name="Google Shape;1088;p7"/>
            <p:cNvSpPr/>
            <p:nvPr/>
          </p:nvSpPr>
          <p:spPr>
            <a:xfrm>
              <a:off x="6280325" y="2131997"/>
              <a:ext cx="590496" cy="900841"/>
            </a:xfrm>
            <a:custGeom>
              <a:rect b="b" l="l" r="r" t="t"/>
              <a:pathLst>
                <a:path extrusionOk="0" h="18081" w="11852">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9" name="Google Shape;1089;p7"/>
            <p:cNvSpPr/>
            <p:nvPr/>
          </p:nvSpPr>
          <p:spPr>
            <a:xfrm>
              <a:off x="6542043" y="3044546"/>
              <a:ext cx="65467" cy="46983"/>
            </a:xfrm>
            <a:custGeom>
              <a:rect b="b" l="l" r="r" t="t"/>
              <a:pathLst>
                <a:path extrusionOk="0" h="943" w="1314">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0" name="Google Shape;1090;p7"/>
            <p:cNvSpPr/>
            <p:nvPr/>
          </p:nvSpPr>
          <p:spPr>
            <a:xfrm>
              <a:off x="6292083" y="2138723"/>
              <a:ext cx="35274" cy="35274"/>
            </a:xfrm>
            <a:custGeom>
              <a:rect b="b" l="l" r="r" t="t"/>
              <a:pathLst>
                <a:path extrusionOk="0" h="708" w="708">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1" name="Google Shape;1091;p7"/>
            <p:cNvSpPr/>
            <p:nvPr/>
          </p:nvSpPr>
          <p:spPr>
            <a:xfrm>
              <a:off x="6538655" y="3066318"/>
              <a:ext cx="16840" cy="30242"/>
            </a:xfrm>
            <a:custGeom>
              <a:rect b="b" l="l" r="r" t="t"/>
              <a:pathLst>
                <a:path extrusionOk="0" h="607" w="338">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2" name="Google Shape;1092;p7"/>
            <p:cNvSpPr/>
            <p:nvPr/>
          </p:nvSpPr>
          <p:spPr>
            <a:xfrm>
              <a:off x="6421223" y="2091740"/>
              <a:ext cx="105773" cy="40306"/>
            </a:xfrm>
            <a:custGeom>
              <a:rect b="b" l="l" r="r" t="t"/>
              <a:pathLst>
                <a:path extrusionOk="0" h="809" w="2123">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3" name="Google Shape;1093;p7"/>
            <p:cNvSpPr/>
            <p:nvPr/>
          </p:nvSpPr>
          <p:spPr>
            <a:xfrm>
              <a:off x="6654393" y="2992531"/>
              <a:ext cx="152706" cy="80563"/>
            </a:xfrm>
            <a:custGeom>
              <a:rect b="b" l="l" r="r" t="t"/>
              <a:pathLst>
                <a:path extrusionOk="0" h="1617" w="3065">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4" name="Google Shape;1094;p7"/>
            <p:cNvSpPr/>
            <p:nvPr/>
          </p:nvSpPr>
          <p:spPr>
            <a:xfrm>
              <a:off x="6233393" y="2021291"/>
              <a:ext cx="637429" cy="1130622"/>
            </a:xfrm>
            <a:custGeom>
              <a:rect b="b" l="l" r="r" t="t"/>
              <a:pathLst>
                <a:path extrusionOk="0" h="22693" w="12794">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5" name="Google Shape;1095;p7"/>
            <p:cNvSpPr/>
            <p:nvPr/>
          </p:nvSpPr>
          <p:spPr>
            <a:xfrm>
              <a:off x="6609104" y="2068274"/>
              <a:ext cx="21872" cy="20178"/>
            </a:xfrm>
            <a:custGeom>
              <a:rect b="b" l="l" r="r" t="t"/>
              <a:pathLst>
                <a:path extrusionOk="0" h="405" w="439">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096" name="Google Shape;1096;p7"/>
          <p:cNvGrpSpPr/>
          <p:nvPr/>
        </p:nvGrpSpPr>
        <p:grpSpPr>
          <a:xfrm>
            <a:off x="7464679" y="3618202"/>
            <a:ext cx="1679118" cy="1534882"/>
            <a:chOff x="5191704" y="3618202"/>
            <a:chExt cx="1679118" cy="1534882"/>
          </a:xfrm>
        </p:grpSpPr>
        <p:sp>
          <p:nvSpPr>
            <p:cNvPr id="1097" name="Google Shape;1097;p7"/>
            <p:cNvSpPr/>
            <p:nvPr/>
          </p:nvSpPr>
          <p:spPr>
            <a:xfrm>
              <a:off x="6010287" y="4958477"/>
              <a:ext cx="610625" cy="194607"/>
            </a:xfrm>
            <a:custGeom>
              <a:rect b="b" l="l" r="r" t="t"/>
              <a:pathLst>
                <a:path extrusionOk="0" h="3906" w="12256">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8" name="Google Shape;1098;p7"/>
            <p:cNvSpPr/>
            <p:nvPr/>
          </p:nvSpPr>
          <p:spPr>
            <a:xfrm>
              <a:off x="5332602" y="4691777"/>
              <a:ext cx="114094" cy="107417"/>
            </a:xfrm>
            <a:custGeom>
              <a:rect b="b" l="l" r="r" t="t"/>
              <a:pathLst>
                <a:path extrusionOk="0" h="2156" w="229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9" name="Google Shape;1099;p7"/>
            <p:cNvSpPr/>
            <p:nvPr/>
          </p:nvSpPr>
          <p:spPr>
            <a:xfrm>
              <a:off x="5191704" y="4493833"/>
              <a:ext cx="781715" cy="659251"/>
            </a:xfrm>
            <a:custGeom>
              <a:rect b="b" l="l" r="r" t="t"/>
              <a:pathLst>
                <a:path extrusionOk="0" h="13232" w="1569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0" name="Google Shape;1100;p7"/>
            <p:cNvSpPr/>
            <p:nvPr/>
          </p:nvSpPr>
          <p:spPr>
            <a:xfrm>
              <a:off x="6674521" y="5069183"/>
              <a:ext cx="196301" cy="83901"/>
            </a:xfrm>
            <a:custGeom>
              <a:rect b="b" l="l" r="r" t="t"/>
              <a:pathLst>
                <a:path extrusionOk="0" h="1684" w="394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1" name="Google Shape;1101;p7"/>
            <p:cNvSpPr/>
            <p:nvPr/>
          </p:nvSpPr>
          <p:spPr>
            <a:xfrm>
              <a:off x="5243718" y="4597812"/>
              <a:ext cx="45338" cy="43694"/>
            </a:xfrm>
            <a:custGeom>
              <a:rect b="b" l="l" r="r" t="t"/>
              <a:pathLst>
                <a:path extrusionOk="0" h="877" w="91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2" name="Google Shape;1102;p7"/>
            <p:cNvSpPr/>
            <p:nvPr/>
          </p:nvSpPr>
          <p:spPr>
            <a:xfrm>
              <a:off x="5460098" y="4067751"/>
              <a:ext cx="1410724" cy="868954"/>
            </a:xfrm>
            <a:custGeom>
              <a:rect b="b" l="l" r="r" t="t"/>
              <a:pathLst>
                <a:path extrusionOk="0" h="17441" w="28315">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3" name="Google Shape;1103;p7"/>
            <p:cNvSpPr/>
            <p:nvPr/>
          </p:nvSpPr>
          <p:spPr>
            <a:xfrm>
              <a:off x="5518788" y="4151652"/>
              <a:ext cx="28548" cy="30242"/>
            </a:xfrm>
            <a:custGeom>
              <a:rect b="b" l="l" r="r" t="t"/>
              <a:pathLst>
                <a:path extrusionOk="0" h="607" w="573">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4" name="Google Shape;1104;p7"/>
            <p:cNvSpPr/>
            <p:nvPr/>
          </p:nvSpPr>
          <p:spPr>
            <a:xfrm>
              <a:off x="6605766" y="4480430"/>
              <a:ext cx="134222" cy="130884"/>
            </a:xfrm>
            <a:custGeom>
              <a:rect b="b" l="l" r="r" t="t"/>
              <a:pathLst>
                <a:path extrusionOk="0" h="2627" w="2694">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5" name="Google Shape;1105;p7"/>
            <p:cNvSpPr/>
            <p:nvPr/>
          </p:nvSpPr>
          <p:spPr>
            <a:xfrm>
              <a:off x="5567415" y="4250599"/>
              <a:ext cx="99047" cy="98997"/>
            </a:xfrm>
            <a:custGeom>
              <a:rect b="b" l="l" r="r" t="t"/>
              <a:pathLst>
                <a:path extrusionOk="0" h="1987" w="1988">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6" name="Google Shape;1106;p7"/>
            <p:cNvSpPr/>
            <p:nvPr/>
          </p:nvSpPr>
          <p:spPr>
            <a:xfrm>
              <a:off x="6531979" y="3618202"/>
              <a:ext cx="338843" cy="838762"/>
            </a:xfrm>
            <a:custGeom>
              <a:rect b="b" l="l" r="r" t="t"/>
              <a:pathLst>
                <a:path extrusionOk="0" h="16835" w="6801">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107" name="Google Shape;1107;p7"/>
          <p:cNvGrpSpPr/>
          <p:nvPr/>
        </p:nvGrpSpPr>
        <p:grpSpPr>
          <a:xfrm>
            <a:off x="7847220" y="3073038"/>
            <a:ext cx="598866" cy="595528"/>
            <a:chOff x="5944870" y="3341438"/>
            <a:chExt cx="598866" cy="595528"/>
          </a:xfrm>
        </p:grpSpPr>
        <p:sp>
          <p:nvSpPr>
            <p:cNvPr id="1108" name="Google Shape;1108;p7"/>
            <p:cNvSpPr/>
            <p:nvPr/>
          </p:nvSpPr>
          <p:spPr>
            <a:xfrm>
              <a:off x="5944870" y="3341438"/>
              <a:ext cx="593834" cy="583770"/>
            </a:xfrm>
            <a:custGeom>
              <a:rect b="b" l="l" r="r" t="t"/>
              <a:pathLst>
                <a:path extrusionOk="0" h="11717" w="11919">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9" name="Google Shape;1109;p7"/>
            <p:cNvSpPr/>
            <p:nvPr/>
          </p:nvSpPr>
          <p:spPr>
            <a:xfrm>
              <a:off x="6424611" y="3458870"/>
              <a:ext cx="119126" cy="478097"/>
            </a:xfrm>
            <a:custGeom>
              <a:rect b="b" l="l" r="r" t="t"/>
              <a:pathLst>
                <a:path extrusionOk="0" h="9596" w="2391">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110" name="Google Shape;1110;p7"/>
          <p:cNvGrpSpPr/>
          <p:nvPr/>
        </p:nvGrpSpPr>
        <p:grpSpPr>
          <a:xfrm>
            <a:off x="2204197" y="105666"/>
            <a:ext cx="546902" cy="236607"/>
            <a:chOff x="2204197" y="105666"/>
            <a:chExt cx="546902" cy="236607"/>
          </a:xfrm>
        </p:grpSpPr>
        <p:sp>
          <p:nvSpPr>
            <p:cNvPr id="1111" name="Google Shape;1111;p7"/>
            <p:cNvSpPr/>
            <p:nvPr/>
          </p:nvSpPr>
          <p:spPr>
            <a:xfrm>
              <a:off x="2242760" y="211340"/>
              <a:ext cx="33630" cy="20178"/>
            </a:xfrm>
            <a:custGeom>
              <a:rect b="b" l="l" r="r" t="t"/>
              <a:pathLst>
                <a:path extrusionOk="0" h="405" w="675">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2" name="Google Shape;1112;p7"/>
            <p:cNvSpPr/>
            <p:nvPr/>
          </p:nvSpPr>
          <p:spPr>
            <a:xfrm>
              <a:off x="2249486" y="176115"/>
              <a:ext cx="35274" cy="18534"/>
            </a:xfrm>
            <a:custGeom>
              <a:rect b="b" l="l" r="r" t="t"/>
              <a:pathLst>
                <a:path extrusionOk="0" h="372" w="708">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3" name="Google Shape;1113;p7"/>
            <p:cNvSpPr/>
            <p:nvPr/>
          </p:nvSpPr>
          <p:spPr>
            <a:xfrm>
              <a:off x="2204197" y="105666"/>
              <a:ext cx="546902" cy="236607"/>
            </a:xfrm>
            <a:custGeom>
              <a:rect b="b" l="l" r="r" t="t"/>
              <a:pathLst>
                <a:path extrusionOk="0" h="4749" w="10977">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4" name="Google Shape;1114;p7"/>
            <p:cNvSpPr/>
            <p:nvPr/>
          </p:nvSpPr>
          <p:spPr>
            <a:xfrm>
              <a:off x="2593361" y="174471"/>
              <a:ext cx="112449" cy="112400"/>
            </a:xfrm>
            <a:custGeom>
              <a:rect b="b" l="l" r="r" t="t"/>
              <a:pathLst>
                <a:path extrusionOk="0" h="2256" w="2257">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115" name="Google Shape;1115;p7"/>
          <p:cNvGrpSpPr/>
          <p:nvPr/>
        </p:nvGrpSpPr>
        <p:grpSpPr>
          <a:xfrm>
            <a:off x="50" y="-7"/>
            <a:ext cx="2049897" cy="773345"/>
            <a:chOff x="50" y="-7"/>
            <a:chExt cx="2049897" cy="773345"/>
          </a:xfrm>
        </p:grpSpPr>
        <p:sp>
          <p:nvSpPr>
            <p:cNvPr id="1116" name="Google Shape;1116;p7"/>
            <p:cNvSpPr/>
            <p:nvPr/>
          </p:nvSpPr>
          <p:spPr>
            <a:xfrm>
              <a:off x="1065205" y="176115"/>
              <a:ext cx="40306" cy="35274"/>
            </a:xfrm>
            <a:custGeom>
              <a:rect b="b" l="l" r="r" t="t"/>
              <a:pathLst>
                <a:path extrusionOk="0" h="708" w="809">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7" name="Google Shape;1117;p7"/>
            <p:cNvSpPr/>
            <p:nvPr/>
          </p:nvSpPr>
          <p:spPr>
            <a:xfrm>
              <a:off x="1021610" y="129182"/>
              <a:ext cx="125852" cy="119126"/>
            </a:xfrm>
            <a:custGeom>
              <a:rect b="b" l="l" r="r" t="t"/>
              <a:pathLst>
                <a:path extrusionOk="0" h="2391" w="2526">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8" name="Google Shape;1118;p7"/>
            <p:cNvSpPr/>
            <p:nvPr/>
          </p:nvSpPr>
          <p:spPr>
            <a:xfrm>
              <a:off x="1345357" y="164407"/>
              <a:ext cx="36968" cy="38612"/>
            </a:xfrm>
            <a:custGeom>
              <a:rect b="b" l="l" r="r" t="t"/>
              <a:pathLst>
                <a:path extrusionOk="0" h="775" w="742">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9" name="Google Shape;1119;p7"/>
            <p:cNvSpPr/>
            <p:nvPr/>
          </p:nvSpPr>
          <p:spPr>
            <a:xfrm>
              <a:off x="1081995" y="-7"/>
              <a:ext cx="16840" cy="114143"/>
            </a:xfrm>
            <a:custGeom>
              <a:rect b="b" l="l" r="r" t="t"/>
              <a:pathLst>
                <a:path extrusionOk="0" h="2291" w="338">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0" name="Google Shape;1120;p7"/>
            <p:cNvSpPr/>
            <p:nvPr/>
          </p:nvSpPr>
          <p:spPr>
            <a:xfrm>
              <a:off x="1360453" y="-7"/>
              <a:ext cx="124158" cy="110755"/>
            </a:xfrm>
            <a:custGeom>
              <a:rect b="b" l="l" r="r" t="t"/>
              <a:pathLst>
                <a:path extrusionOk="0" h="2223" w="2492">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1" name="Google Shape;1121;p7"/>
            <p:cNvSpPr/>
            <p:nvPr/>
          </p:nvSpPr>
          <p:spPr>
            <a:xfrm>
              <a:off x="105723" y="-7"/>
              <a:ext cx="124207" cy="23566"/>
            </a:xfrm>
            <a:custGeom>
              <a:rect b="b" l="l" r="r" t="t"/>
              <a:pathLst>
                <a:path extrusionOk="0" h="473" w="2493">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2" name="Google Shape;1122;p7"/>
            <p:cNvSpPr/>
            <p:nvPr/>
          </p:nvSpPr>
          <p:spPr>
            <a:xfrm>
              <a:off x="1311826" y="119118"/>
              <a:ext cx="115787" cy="119126"/>
            </a:xfrm>
            <a:custGeom>
              <a:rect b="b" l="l" r="r" t="t"/>
              <a:pathLst>
                <a:path extrusionOk="0" h="2391" w="2324">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3" name="Google Shape;1123;p7"/>
            <p:cNvSpPr/>
            <p:nvPr/>
          </p:nvSpPr>
          <p:spPr>
            <a:xfrm>
              <a:off x="1276602" y="52007"/>
              <a:ext cx="30242" cy="33580"/>
            </a:xfrm>
            <a:custGeom>
              <a:rect b="b" l="l" r="r" t="t"/>
              <a:pathLst>
                <a:path extrusionOk="0" h="674" w="607">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4" name="Google Shape;1124;p7"/>
            <p:cNvSpPr/>
            <p:nvPr/>
          </p:nvSpPr>
          <p:spPr>
            <a:xfrm>
              <a:off x="1090365" y="-7"/>
              <a:ext cx="115837" cy="112449"/>
            </a:xfrm>
            <a:custGeom>
              <a:rect b="b" l="l" r="r" t="t"/>
              <a:pathLst>
                <a:path extrusionOk="0" h="2257" w="2325">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5" name="Google Shape;1125;p7"/>
            <p:cNvSpPr/>
            <p:nvPr/>
          </p:nvSpPr>
          <p:spPr>
            <a:xfrm>
              <a:off x="1219555" y="-7"/>
              <a:ext cx="16840" cy="104079"/>
            </a:xfrm>
            <a:custGeom>
              <a:rect b="b" l="l" r="r" t="t"/>
              <a:pathLst>
                <a:path extrusionOk="0" h="2089" w="338">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6" name="Google Shape;1126;p7"/>
            <p:cNvSpPr/>
            <p:nvPr/>
          </p:nvSpPr>
          <p:spPr>
            <a:xfrm>
              <a:off x="1501351" y="-7"/>
              <a:ext cx="124207" cy="94015"/>
            </a:xfrm>
            <a:custGeom>
              <a:rect b="b" l="l" r="r" t="t"/>
              <a:pathLst>
                <a:path extrusionOk="0" h="1887" w="2493">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7" name="Google Shape;1127;p7"/>
            <p:cNvSpPr/>
            <p:nvPr/>
          </p:nvSpPr>
          <p:spPr>
            <a:xfrm>
              <a:off x="800199" y="3380"/>
              <a:ext cx="125852" cy="117432"/>
            </a:xfrm>
            <a:custGeom>
              <a:rect b="b" l="l" r="r" t="t"/>
              <a:pathLst>
                <a:path extrusionOk="0" h="2357" w="2526">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8" name="Google Shape;1128;p7"/>
            <p:cNvSpPr/>
            <p:nvPr/>
          </p:nvSpPr>
          <p:spPr>
            <a:xfrm>
              <a:off x="993112" y="63765"/>
              <a:ext cx="21822" cy="35274"/>
            </a:xfrm>
            <a:custGeom>
              <a:rect b="b" l="l" r="r" t="t"/>
              <a:pathLst>
                <a:path extrusionOk="0" h="708" w="438">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9" name="Google Shape;1129;p7"/>
            <p:cNvSpPr/>
            <p:nvPr/>
          </p:nvSpPr>
          <p:spPr>
            <a:xfrm>
              <a:off x="853858" y="70442"/>
              <a:ext cx="28598" cy="35274"/>
            </a:xfrm>
            <a:custGeom>
              <a:rect b="b" l="l" r="r" t="t"/>
              <a:pathLst>
                <a:path extrusionOk="0" h="708" w="574">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0" name="Google Shape;1130;p7"/>
            <p:cNvSpPr/>
            <p:nvPr/>
          </p:nvSpPr>
          <p:spPr>
            <a:xfrm>
              <a:off x="560304" y="-7"/>
              <a:ext cx="20178" cy="50"/>
            </a:xfrm>
            <a:custGeom>
              <a:rect b="b" l="l" r="r" t="t"/>
              <a:pathLst>
                <a:path extrusionOk="0" h="1" w="405">
                  <a:moveTo>
                    <a:pt x="405" y="1"/>
                  </a:moveTo>
                  <a:lnTo>
                    <a:pt x="1" y="1"/>
                  </a:lnTo>
                  <a:lnTo>
                    <a:pt x="1" y="1"/>
                  </a:lnTo>
                  <a:lnTo>
                    <a:pt x="405" y="1"/>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1" name="Google Shape;1131;p7"/>
            <p:cNvSpPr/>
            <p:nvPr/>
          </p:nvSpPr>
          <p:spPr>
            <a:xfrm>
              <a:off x="382537" y="25153"/>
              <a:ext cx="15146" cy="117481"/>
            </a:xfrm>
            <a:custGeom>
              <a:rect b="b" l="l" r="r" t="t"/>
              <a:pathLst>
                <a:path extrusionOk="0" h="2358" w="304">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2" name="Google Shape;1132;p7"/>
            <p:cNvSpPr/>
            <p:nvPr/>
          </p:nvSpPr>
          <p:spPr>
            <a:xfrm>
              <a:off x="1137348" y="58733"/>
              <a:ext cx="25210" cy="38612"/>
            </a:xfrm>
            <a:custGeom>
              <a:rect b="b" l="l" r="r" t="t"/>
              <a:pathLst>
                <a:path extrusionOk="0" h="775" w="506">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3" name="Google Shape;1133;p7"/>
            <p:cNvSpPr/>
            <p:nvPr/>
          </p:nvSpPr>
          <p:spPr>
            <a:xfrm>
              <a:off x="409342" y="-7"/>
              <a:ext cx="112449" cy="8470"/>
            </a:xfrm>
            <a:custGeom>
              <a:rect b="b" l="l" r="r" t="t"/>
              <a:pathLst>
                <a:path extrusionOk="0" h="170" w="2257">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4" name="Google Shape;1134;p7"/>
            <p:cNvSpPr/>
            <p:nvPr/>
          </p:nvSpPr>
          <p:spPr>
            <a:xfrm>
              <a:off x="660945" y="5025"/>
              <a:ext cx="124207" cy="134272"/>
            </a:xfrm>
            <a:custGeom>
              <a:rect b="b" l="l" r="r" t="t"/>
              <a:pathLst>
                <a:path extrusionOk="0" h="2695" w="2493">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5" name="Google Shape;1135;p7"/>
            <p:cNvSpPr/>
            <p:nvPr/>
          </p:nvSpPr>
          <p:spPr>
            <a:xfrm>
              <a:off x="432858" y="75474"/>
              <a:ext cx="35274" cy="52065"/>
            </a:xfrm>
            <a:custGeom>
              <a:rect b="b" l="l" r="r" t="t"/>
              <a:pathLst>
                <a:path extrusionOk="0" h="1045" w="708">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6" name="Google Shape;1136;p7"/>
            <p:cNvSpPr/>
            <p:nvPr/>
          </p:nvSpPr>
          <p:spPr>
            <a:xfrm>
              <a:off x="390907" y="20121"/>
              <a:ext cx="115787" cy="120820"/>
            </a:xfrm>
            <a:custGeom>
              <a:rect b="b" l="l" r="r" t="t"/>
              <a:pathLst>
                <a:path extrusionOk="0" h="2425" w="2324">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7" name="Google Shape;1137;p7"/>
            <p:cNvSpPr/>
            <p:nvPr/>
          </p:nvSpPr>
          <p:spPr>
            <a:xfrm>
              <a:off x="540176" y="-7"/>
              <a:ext cx="8470" cy="1744"/>
            </a:xfrm>
            <a:custGeom>
              <a:rect b="b" l="l" r="r" t="t"/>
              <a:pathLst>
                <a:path extrusionOk="0" h="35" w="170">
                  <a:moveTo>
                    <a:pt x="1" y="1"/>
                  </a:moveTo>
                  <a:lnTo>
                    <a:pt x="35" y="34"/>
                  </a:lnTo>
                  <a:lnTo>
                    <a:pt x="136"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8" name="Google Shape;1138;p7"/>
            <p:cNvSpPr/>
            <p:nvPr/>
          </p:nvSpPr>
          <p:spPr>
            <a:xfrm>
              <a:off x="882406" y="130826"/>
              <a:ext cx="124158" cy="134272"/>
            </a:xfrm>
            <a:custGeom>
              <a:rect b="b" l="l" r="r" t="t"/>
              <a:pathLst>
                <a:path extrusionOk="0" h="2695" w="2492">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9" name="Google Shape;1139;p7"/>
            <p:cNvSpPr/>
            <p:nvPr/>
          </p:nvSpPr>
          <p:spPr>
            <a:xfrm>
              <a:off x="885744" y="276757"/>
              <a:ext cx="13452" cy="115837"/>
            </a:xfrm>
            <a:custGeom>
              <a:rect b="b" l="l" r="r" t="t"/>
              <a:pathLst>
                <a:path extrusionOk="0" h="2325" w="27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0" name="Google Shape;1140;p7"/>
            <p:cNvSpPr/>
            <p:nvPr/>
          </p:nvSpPr>
          <p:spPr>
            <a:xfrm>
              <a:off x="934371" y="181147"/>
              <a:ext cx="30242" cy="35274"/>
            </a:xfrm>
            <a:custGeom>
              <a:rect b="b" l="l" r="r" t="t"/>
              <a:pathLst>
                <a:path extrusionOk="0" h="708" w="607">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1" name="Google Shape;1141;p7"/>
            <p:cNvSpPr/>
            <p:nvPr/>
          </p:nvSpPr>
          <p:spPr>
            <a:xfrm>
              <a:off x="941097" y="-7"/>
              <a:ext cx="127546" cy="117481"/>
            </a:xfrm>
            <a:custGeom>
              <a:rect b="b" l="l" r="r" t="t"/>
              <a:pathLst>
                <a:path extrusionOk="0" h="2358" w="256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2" name="Google Shape;1142;p7"/>
            <p:cNvSpPr/>
            <p:nvPr/>
          </p:nvSpPr>
          <p:spPr>
            <a:xfrm>
              <a:off x="1412468" y="48669"/>
              <a:ext cx="30242" cy="35274"/>
            </a:xfrm>
            <a:custGeom>
              <a:rect b="b" l="l" r="r" t="t"/>
              <a:pathLst>
                <a:path extrusionOk="0" h="708" w="607">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3" name="Google Shape;1143;p7"/>
            <p:cNvSpPr/>
            <p:nvPr/>
          </p:nvSpPr>
          <p:spPr>
            <a:xfrm>
              <a:off x="654269" y="189567"/>
              <a:ext cx="28548" cy="41951"/>
            </a:xfrm>
            <a:custGeom>
              <a:rect b="b" l="l" r="r" t="t"/>
              <a:pathLst>
                <a:path extrusionOk="0" h="842" w="573">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4" name="Google Shape;1144;p7"/>
            <p:cNvSpPr/>
            <p:nvPr/>
          </p:nvSpPr>
          <p:spPr>
            <a:xfrm>
              <a:off x="610625" y="147617"/>
              <a:ext cx="117481" cy="119126"/>
            </a:xfrm>
            <a:custGeom>
              <a:rect b="b" l="l" r="r" t="t"/>
              <a:pathLst>
                <a:path extrusionOk="0" h="2391" w="2358">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5" name="Google Shape;1145;p7"/>
            <p:cNvSpPr/>
            <p:nvPr/>
          </p:nvSpPr>
          <p:spPr>
            <a:xfrm>
              <a:off x="786797" y="186179"/>
              <a:ext cx="41951" cy="36968"/>
            </a:xfrm>
            <a:custGeom>
              <a:rect b="b" l="l" r="r" t="t"/>
              <a:pathLst>
                <a:path extrusionOk="0" h="742" w="842">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6" name="Google Shape;1146;p7"/>
            <p:cNvSpPr/>
            <p:nvPr/>
          </p:nvSpPr>
          <p:spPr>
            <a:xfrm>
              <a:off x="709622" y="72136"/>
              <a:ext cx="35274" cy="48677"/>
            </a:xfrm>
            <a:custGeom>
              <a:rect b="b" l="l" r="r" t="t"/>
              <a:pathLst>
                <a:path extrusionOk="0" h="977" w="708">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7" name="Google Shape;1147;p7"/>
            <p:cNvSpPr/>
            <p:nvPr/>
          </p:nvSpPr>
          <p:spPr>
            <a:xfrm>
              <a:off x="741508" y="140891"/>
              <a:ext cx="127496" cy="120820"/>
            </a:xfrm>
            <a:custGeom>
              <a:rect b="b" l="l" r="r" t="t"/>
              <a:pathLst>
                <a:path extrusionOk="0" h="2425" w="2559">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8" name="Google Shape;1148;p7"/>
            <p:cNvSpPr/>
            <p:nvPr/>
          </p:nvSpPr>
          <p:spPr>
            <a:xfrm>
              <a:off x="211397" y="296885"/>
              <a:ext cx="130884" cy="120869"/>
            </a:xfrm>
            <a:custGeom>
              <a:rect b="b" l="l" r="r" t="t"/>
              <a:pathLst>
                <a:path extrusionOk="0" h="2426" w="2627">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9" name="Google Shape;1149;p7"/>
            <p:cNvSpPr/>
            <p:nvPr/>
          </p:nvSpPr>
          <p:spPr>
            <a:xfrm>
              <a:off x="1734520" y="504894"/>
              <a:ext cx="122514" cy="147674"/>
            </a:xfrm>
            <a:custGeom>
              <a:rect b="b" l="l" r="r" t="t"/>
              <a:pathLst>
                <a:path extrusionOk="0" h="2964" w="2459">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0" name="Google Shape;1150;p7"/>
            <p:cNvSpPr/>
            <p:nvPr/>
          </p:nvSpPr>
          <p:spPr>
            <a:xfrm>
              <a:off x="1873725" y="566973"/>
              <a:ext cx="127546" cy="80563"/>
            </a:xfrm>
            <a:custGeom>
              <a:rect b="b" l="l" r="r" t="t"/>
              <a:pathLst>
                <a:path extrusionOk="0" h="1617" w="256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1" name="Google Shape;1151;p7"/>
            <p:cNvSpPr/>
            <p:nvPr/>
          </p:nvSpPr>
          <p:spPr>
            <a:xfrm>
              <a:off x="1924045" y="590439"/>
              <a:ext cx="26904" cy="36968"/>
            </a:xfrm>
            <a:custGeom>
              <a:rect b="b" l="l" r="r" t="t"/>
              <a:pathLst>
                <a:path extrusionOk="0" h="742" w="54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2" name="Google Shape;1152;p7"/>
            <p:cNvSpPr/>
            <p:nvPr/>
          </p:nvSpPr>
          <p:spPr>
            <a:xfrm>
              <a:off x="1776471" y="528410"/>
              <a:ext cx="43645" cy="28548"/>
            </a:xfrm>
            <a:custGeom>
              <a:rect b="b" l="l" r="r" t="t"/>
              <a:pathLst>
                <a:path extrusionOk="0" h="573" w="876">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3" name="Google Shape;1153;p7"/>
            <p:cNvSpPr/>
            <p:nvPr/>
          </p:nvSpPr>
          <p:spPr>
            <a:xfrm>
              <a:off x="1689232" y="358964"/>
              <a:ext cx="303668" cy="140948"/>
            </a:xfrm>
            <a:custGeom>
              <a:rect b="b" l="l" r="r" t="t"/>
              <a:pathLst>
                <a:path extrusionOk="0" h="2829" w="6095">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4" name="Google Shape;1154;p7"/>
            <p:cNvSpPr/>
            <p:nvPr/>
          </p:nvSpPr>
          <p:spPr>
            <a:xfrm>
              <a:off x="120820" y="568667"/>
              <a:ext cx="124207" cy="154350"/>
            </a:xfrm>
            <a:custGeom>
              <a:rect b="b" l="l" r="r" t="t"/>
              <a:pathLst>
                <a:path extrusionOk="0" h="3098" w="2493">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5" name="Google Shape;1155;p7"/>
            <p:cNvSpPr/>
            <p:nvPr/>
          </p:nvSpPr>
          <p:spPr>
            <a:xfrm>
              <a:off x="1274908" y="519990"/>
              <a:ext cx="159382" cy="144336"/>
            </a:xfrm>
            <a:custGeom>
              <a:rect b="b" l="l" r="r" t="t"/>
              <a:pathLst>
                <a:path extrusionOk="0" h="2897" w="3199">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6" name="Google Shape;1156;p7"/>
            <p:cNvSpPr/>
            <p:nvPr/>
          </p:nvSpPr>
          <p:spPr>
            <a:xfrm>
              <a:off x="402665" y="555214"/>
              <a:ext cx="171140" cy="149368"/>
            </a:xfrm>
            <a:custGeom>
              <a:rect b="b" l="l" r="r" t="t"/>
              <a:pathLst>
                <a:path extrusionOk="0" h="2998" w="3435">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7" name="Google Shape;1157;p7"/>
            <p:cNvSpPr/>
            <p:nvPr/>
          </p:nvSpPr>
          <p:spPr>
            <a:xfrm>
              <a:off x="1890515" y="21815"/>
              <a:ext cx="55403" cy="40306"/>
            </a:xfrm>
            <a:custGeom>
              <a:rect b="b" l="l" r="r" t="t"/>
              <a:pathLst>
                <a:path extrusionOk="0" h="809" w="1112">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8" name="Google Shape;1158;p7"/>
            <p:cNvSpPr/>
            <p:nvPr/>
          </p:nvSpPr>
          <p:spPr>
            <a:xfrm>
              <a:off x="390907" y="-7"/>
              <a:ext cx="10114" cy="11808"/>
            </a:xfrm>
            <a:custGeom>
              <a:rect b="b" l="l" r="r" t="t"/>
              <a:pathLst>
                <a:path extrusionOk="0" h="237" w="203">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9" name="Google Shape;1159;p7"/>
            <p:cNvSpPr/>
            <p:nvPr/>
          </p:nvSpPr>
          <p:spPr>
            <a:xfrm>
              <a:off x="853858" y="404252"/>
              <a:ext cx="124207" cy="134272"/>
            </a:xfrm>
            <a:custGeom>
              <a:rect b="b" l="l" r="r" t="t"/>
              <a:pathLst>
                <a:path extrusionOk="0" h="2695" w="2493">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0" name="Google Shape;1160;p7"/>
            <p:cNvSpPr/>
            <p:nvPr/>
          </p:nvSpPr>
          <p:spPr>
            <a:xfrm>
              <a:off x="1333599" y="248258"/>
              <a:ext cx="127546" cy="125852"/>
            </a:xfrm>
            <a:custGeom>
              <a:rect b="b" l="l" r="r" t="t"/>
              <a:pathLst>
                <a:path extrusionOk="0" h="2526" w="256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1" name="Google Shape;1161;p7"/>
            <p:cNvSpPr/>
            <p:nvPr/>
          </p:nvSpPr>
          <p:spPr>
            <a:xfrm>
              <a:off x="712960" y="414316"/>
              <a:ext cx="127546" cy="119175"/>
            </a:xfrm>
            <a:custGeom>
              <a:rect b="b" l="l" r="r" t="t"/>
              <a:pathLst>
                <a:path extrusionOk="0" h="2392" w="256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2" name="Google Shape;1162;p7"/>
            <p:cNvSpPr/>
            <p:nvPr/>
          </p:nvSpPr>
          <p:spPr>
            <a:xfrm>
              <a:off x="1162508" y="122456"/>
              <a:ext cx="127546" cy="120820"/>
            </a:xfrm>
            <a:custGeom>
              <a:rect b="b" l="l" r="r" t="t"/>
              <a:pathLst>
                <a:path extrusionOk="0" h="2425" w="256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3" name="Google Shape;1163;p7"/>
            <p:cNvSpPr/>
            <p:nvPr/>
          </p:nvSpPr>
          <p:spPr>
            <a:xfrm>
              <a:off x="1387307" y="296885"/>
              <a:ext cx="35274" cy="42000"/>
            </a:xfrm>
            <a:custGeom>
              <a:rect b="b" l="l" r="r" t="t"/>
              <a:pathLst>
                <a:path extrusionOk="0" h="843" w="708">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4" name="Google Shape;1164;p7"/>
            <p:cNvSpPr/>
            <p:nvPr/>
          </p:nvSpPr>
          <p:spPr>
            <a:xfrm>
              <a:off x="895809" y="444509"/>
              <a:ext cx="36968" cy="45338"/>
            </a:xfrm>
            <a:custGeom>
              <a:rect b="b" l="l" r="r" t="t"/>
              <a:pathLst>
                <a:path extrusionOk="0" h="910" w="742">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5" name="Google Shape;1165;p7"/>
            <p:cNvSpPr/>
            <p:nvPr/>
          </p:nvSpPr>
          <p:spPr>
            <a:xfrm>
              <a:off x="583820" y="419349"/>
              <a:ext cx="115787" cy="119175"/>
            </a:xfrm>
            <a:custGeom>
              <a:rect b="b" l="l" r="r" t="t"/>
              <a:pathLst>
                <a:path extrusionOk="0" h="2392" w="2324">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6" name="Google Shape;1166;p7"/>
            <p:cNvSpPr/>
            <p:nvPr/>
          </p:nvSpPr>
          <p:spPr>
            <a:xfrm>
              <a:off x="761637" y="452929"/>
              <a:ext cx="36918" cy="31886"/>
            </a:xfrm>
            <a:custGeom>
              <a:rect b="b" l="l" r="r" t="t"/>
              <a:pathLst>
                <a:path extrusionOk="0" h="640" w="741">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7" name="Google Shape;1167;p7"/>
            <p:cNvSpPr/>
            <p:nvPr/>
          </p:nvSpPr>
          <p:spPr>
            <a:xfrm>
              <a:off x="434502" y="422736"/>
              <a:ext cx="127546" cy="120820"/>
            </a:xfrm>
            <a:custGeom>
              <a:rect b="b" l="l" r="r" t="t"/>
              <a:pathLst>
                <a:path extrusionOk="0" h="2425" w="256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8" name="Google Shape;1168;p7"/>
            <p:cNvSpPr/>
            <p:nvPr/>
          </p:nvSpPr>
          <p:spPr>
            <a:xfrm>
              <a:off x="624077" y="461299"/>
              <a:ext cx="30242" cy="30242"/>
            </a:xfrm>
            <a:custGeom>
              <a:rect b="b" l="l" r="r" t="t"/>
              <a:pathLst>
                <a:path extrusionOk="0" h="607" w="607">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9" name="Google Shape;1169;p7"/>
            <p:cNvSpPr/>
            <p:nvPr/>
          </p:nvSpPr>
          <p:spPr>
            <a:xfrm>
              <a:off x="1476191" y="246564"/>
              <a:ext cx="110755" cy="122514"/>
            </a:xfrm>
            <a:custGeom>
              <a:rect b="b" l="l" r="r" t="t"/>
              <a:pathLst>
                <a:path extrusionOk="0" h="2459" w="2223">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0" name="Google Shape;1170;p7"/>
            <p:cNvSpPr/>
            <p:nvPr/>
          </p:nvSpPr>
          <p:spPr>
            <a:xfrm>
              <a:off x="1856984" y="93958"/>
              <a:ext cx="135916" cy="253347"/>
            </a:xfrm>
            <a:custGeom>
              <a:rect b="b" l="l" r="r" t="t"/>
              <a:pathLst>
                <a:path extrusionOk="0" h="5085" w="2728">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1" name="Google Shape;1171;p7"/>
            <p:cNvSpPr/>
            <p:nvPr/>
          </p:nvSpPr>
          <p:spPr>
            <a:xfrm>
              <a:off x="1756343" y="234856"/>
              <a:ext cx="122464" cy="120820"/>
            </a:xfrm>
            <a:custGeom>
              <a:rect b="b" l="l" r="r" t="t"/>
              <a:pathLst>
                <a:path extrusionOk="0" h="2425" w="2458">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2" name="Google Shape;1172;p7"/>
            <p:cNvSpPr/>
            <p:nvPr/>
          </p:nvSpPr>
          <p:spPr>
            <a:xfrm>
              <a:off x="1640605" y="-7"/>
              <a:ext cx="129190" cy="88983"/>
            </a:xfrm>
            <a:custGeom>
              <a:rect b="b" l="l" r="r" t="t"/>
              <a:pathLst>
                <a:path extrusionOk="0" h="1786" w="2593">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3" name="Google Shape;1173;p7"/>
            <p:cNvSpPr/>
            <p:nvPr/>
          </p:nvSpPr>
          <p:spPr>
            <a:xfrm>
              <a:off x="1910643" y="162713"/>
              <a:ext cx="52065" cy="45338"/>
            </a:xfrm>
            <a:custGeom>
              <a:rect b="b" l="l" r="r" t="t"/>
              <a:pathLst>
                <a:path extrusionOk="0" h="910" w="1045">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4" name="Google Shape;1174;p7"/>
            <p:cNvSpPr/>
            <p:nvPr/>
          </p:nvSpPr>
          <p:spPr>
            <a:xfrm>
              <a:off x="1721118" y="100634"/>
              <a:ext cx="125852" cy="119175"/>
            </a:xfrm>
            <a:custGeom>
              <a:rect b="b" l="l" r="r" t="t"/>
              <a:pathLst>
                <a:path extrusionOk="0" h="2392" w="2526">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5" name="Google Shape;1175;p7"/>
            <p:cNvSpPr/>
            <p:nvPr/>
          </p:nvSpPr>
          <p:spPr>
            <a:xfrm>
              <a:off x="1581864" y="102328"/>
              <a:ext cx="124207" cy="135916"/>
            </a:xfrm>
            <a:custGeom>
              <a:rect b="b" l="l" r="r" t="t"/>
              <a:pathLst>
                <a:path extrusionOk="0" h="2728" w="2493">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6" name="Google Shape;1176;p7"/>
            <p:cNvSpPr/>
            <p:nvPr/>
          </p:nvSpPr>
          <p:spPr>
            <a:xfrm>
              <a:off x="1612057" y="239888"/>
              <a:ext cx="129240" cy="120820"/>
            </a:xfrm>
            <a:custGeom>
              <a:rect b="b" l="l" r="r" t="t"/>
              <a:pathLst>
                <a:path extrusionOk="0" h="2425" w="2594">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7" name="Google Shape;1177;p7"/>
            <p:cNvSpPr/>
            <p:nvPr/>
          </p:nvSpPr>
          <p:spPr>
            <a:xfrm>
              <a:off x="1781503" y="598859"/>
              <a:ext cx="43645" cy="25210"/>
            </a:xfrm>
            <a:custGeom>
              <a:rect b="b" l="l" r="r" t="t"/>
              <a:pathLst>
                <a:path extrusionOk="0" h="506" w="876">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8" name="Google Shape;1178;p7"/>
            <p:cNvSpPr/>
            <p:nvPr/>
          </p:nvSpPr>
          <p:spPr>
            <a:xfrm>
              <a:off x="1243022" y="303611"/>
              <a:ext cx="40306" cy="42000"/>
            </a:xfrm>
            <a:custGeom>
              <a:rect b="b" l="l" r="r" t="t"/>
              <a:pathLst>
                <a:path extrusionOk="0" h="843" w="809">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9" name="Google Shape;1179;p7"/>
            <p:cNvSpPr/>
            <p:nvPr/>
          </p:nvSpPr>
          <p:spPr>
            <a:xfrm>
              <a:off x="1196089" y="254984"/>
              <a:ext cx="124158" cy="130884"/>
            </a:xfrm>
            <a:custGeom>
              <a:rect b="b" l="l" r="r" t="t"/>
              <a:pathLst>
                <a:path extrusionOk="0" h="2627" w="2492">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0" name="Google Shape;1180;p7"/>
            <p:cNvSpPr/>
            <p:nvPr/>
          </p:nvSpPr>
          <p:spPr>
            <a:xfrm>
              <a:off x="1170928" y="436139"/>
              <a:ext cx="45338" cy="38612"/>
            </a:xfrm>
            <a:custGeom>
              <a:rect b="b" l="l" r="r" t="t"/>
              <a:pathLst>
                <a:path extrusionOk="0" h="775" w="91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1" name="Google Shape;1181;p7"/>
            <p:cNvSpPr/>
            <p:nvPr/>
          </p:nvSpPr>
          <p:spPr>
            <a:xfrm>
              <a:off x="1412468" y="385818"/>
              <a:ext cx="127496" cy="119126"/>
            </a:xfrm>
            <a:custGeom>
              <a:rect b="b" l="l" r="r" t="t"/>
              <a:pathLst>
                <a:path extrusionOk="0" h="2391" w="2559">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2" name="Google Shape;1182;p7"/>
            <p:cNvSpPr/>
            <p:nvPr/>
          </p:nvSpPr>
          <p:spPr>
            <a:xfrm>
              <a:off x="1479529" y="155987"/>
              <a:ext cx="45338" cy="35274"/>
            </a:xfrm>
            <a:custGeom>
              <a:rect b="b" l="l" r="r" t="t"/>
              <a:pathLst>
                <a:path extrusionOk="0" h="708" w="91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3" name="Google Shape;1183;p7"/>
            <p:cNvSpPr/>
            <p:nvPr/>
          </p:nvSpPr>
          <p:spPr>
            <a:xfrm>
              <a:off x="1442660" y="533442"/>
              <a:ext cx="11758" cy="130884"/>
            </a:xfrm>
            <a:custGeom>
              <a:rect b="b" l="l" r="r" t="t"/>
              <a:pathLst>
                <a:path extrusionOk="0" h="2627" w="236">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4" name="Google Shape;1184;p7"/>
            <p:cNvSpPr/>
            <p:nvPr/>
          </p:nvSpPr>
          <p:spPr>
            <a:xfrm>
              <a:off x="1647281" y="600503"/>
              <a:ext cx="21872" cy="33630"/>
            </a:xfrm>
            <a:custGeom>
              <a:rect b="b" l="l" r="r" t="t"/>
              <a:pathLst>
                <a:path extrusionOk="0" h="675" w="439">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5" name="Google Shape;1185;p7"/>
            <p:cNvSpPr/>
            <p:nvPr/>
          </p:nvSpPr>
          <p:spPr>
            <a:xfrm>
              <a:off x="1553366" y="375754"/>
              <a:ext cx="124158" cy="134222"/>
            </a:xfrm>
            <a:custGeom>
              <a:rect b="b" l="l" r="r" t="t"/>
              <a:pathLst>
                <a:path extrusionOk="0" h="2694" w="2492">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6" name="Google Shape;1186;p7"/>
            <p:cNvSpPr/>
            <p:nvPr/>
          </p:nvSpPr>
          <p:spPr>
            <a:xfrm>
              <a:off x="1447692" y="514958"/>
              <a:ext cx="129190" cy="151012"/>
            </a:xfrm>
            <a:custGeom>
              <a:rect b="b" l="l" r="r" t="t"/>
              <a:pathLst>
                <a:path extrusionOk="0" h="3031" w="2593">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7" name="Google Shape;1187;p7"/>
            <p:cNvSpPr/>
            <p:nvPr/>
          </p:nvSpPr>
          <p:spPr>
            <a:xfrm>
              <a:off x="578788" y="536780"/>
              <a:ext cx="682768" cy="164414"/>
            </a:xfrm>
            <a:custGeom>
              <a:rect b="b" l="l" r="r" t="t"/>
              <a:pathLst>
                <a:path extrusionOk="0" h="3300" w="13704">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8" name="Google Shape;1188;p7"/>
            <p:cNvSpPr/>
            <p:nvPr/>
          </p:nvSpPr>
          <p:spPr>
            <a:xfrm>
              <a:off x="1454369" y="409284"/>
              <a:ext cx="35274" cy="31936"/>
            </a:xfrm>
            <a:custGeom>
              <a:rect b="b" l="l" r="r" t="t"/>
              <a:pathLst>
                <a:path extrusionOk="0" h="641" w="708">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9" name="Google Shape;1189;p7"/>
            <p:cNvSpPr/>
            <p:nvPr/>
          </p:nvSpPr>
          <p:spPr>
            <a:xfrm>
              <a:off x="50" y="439477"/>
              <a:ext cx="139304" cy="130884"/>
            </a:xfrm>
            <a:custGeom>
              <a:rect b="b" l="l" r="r" t="t"/>
              <a:pathLst>
                <a:path extrusionOk="0" h="2627" w="2796">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0" name="Google Shape;1190;p7"/>
            <p:cNvSpPr/>
            <p:nvPr/>
          </p:nvSpPr>
          <p:spPr>
            <a:xfrm>
              <a:off x="261718" y="-7"/>
              <a:ext cx="120869" cy="20178"/>
            </a:xfrm>
            <a:custGeom>
              <a:rect b="b" l="l" r="r" t="t"/>
              <a:pathLst>
                <a:path extrusionOk="0" h="405" w="2426">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1" name="Google Shape;1191;p7"/>
            <p:cNvSpPr/>
            <p:nvPr/>
          </p:nvSpPr>
          <p:spPr>
            <a:xfrm>
              <a:off x="50" y="578731"/>
              <a:ext cx="107417" cy="139254"/>
            </a:xfrm>
            <a:custGeom>
              <a:rect b="b" l="l" r="r" t="t"/>
              <a:pathLst>
                <a:path extrusionOk="0" h="2795" w="2156">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2" name="Google Shape;1192;p7"/>
            <p:cNvSpPr/>
            <p:nvPr/>
          </p:nvSpPr>
          <p:spPr>
            <a:xfrm>
              <a:off x="154400" y="432801"/>
              <a:ext cx="124158" cy="134222"/>
            </a:xfrm>
            <a:custGeom>
              <a:rect b="b" l="l" r="r" t="t"/>
              <a:pathLst>
                <a:path extrusionOk="0" h="2694" w="2492">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3" name="Google Shape;1193;p7"/>
            <p:cNvSpPr/>
            <p:nvPr/>
          </p:nvSpPr>
          <p:spPr>
            <a:xfrm>
              <a:off x="1585252" y="248258"/>
              <a:ext cx="13452" cy="115787"/>
            </a:xfrm>
            <a:custGeom>
              <a:rect b="b" l="l" r="r" t="t"/>
              <a:pathLst>
                <a:path extrusionOk="0" h="2324" w="27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4" name="Google Shape;1194;p7"/>
            <p:cNvSpPr/>
            <p:nvPr/>
          </p:nvSpPr>
          <p:spPr>
            <a:xfrm>
              <a:off x="538531" y="325433"/>
              <a:ext cx="36918" cy="52065"/>
            </a:xfrm>
            <a:custGeom>
              <a:rect b="b" l="l" r="r" t="t"/>
              <a:pathLst>
                <a:path extrusionOk="0" h="1045" w="741">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5" name="Google Shape;1195;p7"/>
            <p:cNvSpPr/>
            <p:nvPr/>
          </p:nvSpPr>
          <p:spPr>
            <a:xfrm>
              <a:off x="260073" y="566973"/>
              <a:ext cx="125852" cy="137610"/>
            </a:xfrm>
            <a:custGeom>
              <a:rect b="b" l="l" r="r" t="t"/>
              <a:pathLst>
                <a:path extrusionOk="0" h="2762" w="2526">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6" name="Google Shape;1196;p7"/>
            <p:cNvSpPr/>
            <p:nvPr/>
          </p:nvSpPr>
          <p:spPr>
            <a:xfrm>
              <a:off x="494887" y="283483"/>
              <a:ext cx="124207" cy="130884"/>
            </a:xfrm>
            <a:custGeom>
              <a:rect b="b" l="l" r="r" t="t"/>
              <a:pathLst>
                <a:path extrusionOk="0" h="2627" w="2493">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7" name="Google Shape;1197;p7"/>
            <p:cNvSpPr/>
            <p:nvPr/>
          </p:nvSpPr>
          <p:spPr>
            <a:xfrm>
              <a:off x="575400" y="424381"/>
              <a:ext cx="16840" cy="115787"/>
            </a:xfrm>
            <a:custGeom>
              <a:rect b="b" l="l" r="r" t="t"/>
              <a:pathLst>
                <a:path extrusionOk="0" h="2324" w="338">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8" name="Google Shape;1198;p7"/>
            <p:cNvSpPr/>
            <p:nvPr/>
          </p:nvSpPr>
          <p:spPr>
            <a:xfrm>
              <a:off x="342281" y="469669"/>
              <a:ext cx="36918" cy="43694"/>
            </a:xfrm>
            <a:custGeom>
              <a:rect b="b" l="l" r="r" t="t"/>
              <a:pathLst>
                <a:path extrusionOk="0" h="877" w="741">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9" name="Google Shape;1199;p7"/>
            <p:cNvSpPr/>
            <p:nvPr/>
          </p:nvSpPr>
          <p:spPr>
            <a:xfrm>
              <a:off x="293604" y="429413"/>
              <a:ext cx="125852" cy="119175"/>
            </a:xfrm>
            <a:custGeom>
              <a:rect b="b" l="l" r="r" t="t"/>
              <a:pathLst>
                <a:path extrusionOk="0" h="2392" w="2526">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0" name="Google Shape;1200;p7"/>
            <p:cNvSpPr/>
            <p:nvPr/>
          </p:nvSpPr>
          <p:spPr>
            <a:xfrm>
              <a:off x="1134010" y="394188"/>
              <a:ext cx="129190" cy="120820"/>
            </a:xfrm>
            <a:custGeom>
              <a:rect b="b" l="l" r="r" t="t"/>
              <a:pathLst>
                <a:path extrusionOk="0" h="2425" w="2593">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1" name="Google Shape;1201;p7"/>
            <p:cNvSpPr/>
            <p:nvPr/>
          </p:nvSpPr>
          <p:spPr>
            <a:xfrm>
              <a:off x="1598655" y="572005"/>
              <a:ext cx="129190" cy="83901"/>
            </a:xfrm>
            <a:custGeom>
              <a:rect b="b" l="l" r="r" t="t"/>
              <a:pathLst>
                <a:path extrusionOk="0" h="1684" w="2593">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2" name="Google Shape;1202;p7"/>
            <p:cNvSpPr/>
            <p:nvPr/>
          </p:nvSpPr>
          <p:spPr>
            <a:xfrm>
              <a:off x="50" y="-7"/>
              <a:ext cx="2049897" cy="773345"/>
            </a:xfrm>
            <a:custGeom>
              <a:rect b="b" l="l" r="r" t="t"/>
              <a:pathLst>
                <a:path extrusionOk="0" h="15522" w="41144">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3" name="Google Shape;1203;p7"/>
            <p:cNvSpPr/>
            <p:nvPr/>
          </p:nvSpPr>
          <p:spPr>
            <a:xfrm>
              <a:off x="1872080" y="582069"/>
              <a:ext cx="10114" cy="67161"/>
            </a:xfrm>
            <a:custGeom>
              <a:rect b="b" l="l" r="r" t="t"/>
              <a:pathLst>
                <a:path extrusionOk="0" h="1348" w="203">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4" name="Google Shape;1204;p7"/>
            <p:cNvSpPr/>
            <p:nvPr/>
          </p:nvSpPr>
          <p:spPr>
            <a:xfrm>
              <a:off x="1776471" y="-7"/>
              <a:ext cx="199639" cy="83951"/>
            </a:xfrm>
            <a:custGeom>
              <a:rect b="b" l="l" r="r" t="t"/>
              <a:pathLst>
                <a:path extrusionOk="0" h="1685" w="4007">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5" name="Google Shape;1205;p7"/>
            <p:cNvSpPr/>
            <p:nvPr/>
          </p:nvSpPr>
          <p:spPr>
            <a:xfrm>
              <a:off x="365747" y="204663"/>
              <a:ext cx="47032" cy="33580"/>
            </a:xfrm>
            <a:custGeom>
              <a:rect b="b" l="l" r="r" t="t"/>
              <a:pathLst>
                <a:path extrusionOk="0" h="674" w="944">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6" name="Google Shape;1206;p7"/>
            <p:cNvSpPr/>
            <p:nvPr/>
          </p:nvSpPr>
          <p:spPr>
            <a:xfrm>
              <a:off x="322102" y="157681"/>
              <a:ext cx="125901" cy="119126"/>
            </a:xfrm>
            <a:custGeom>
              <a:rect b="b" l="l" r="r" t="t"/>
              <a:pathLst>
                <a:path extrusionOk="0" h="2391" w="2527">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7" name="Google Shape;1207;p7"/>
            <p:cNvSpPr/>
            <p:nvPr/>
          </p:nvSpPr>
          <p:spPr>
            <a:xfrm>
              <a:off x="270138" y="335497"/>
              <a:ext cx="30242" cy="43645"/>
            </a:xfrm>
            <a:custGeom>
              <a:rect b="b" l="l" r="r" t="t"/>
              <a:pathLst>
                <a:path extrusionOk="0" h="876" w="607">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8" name="Google Shape;1208;p7"/>
            <p:cNvSpPr/>
            <p:nvPr/>
          </p:nvSpPr>
          <p:spPr>
            <a:xfrm>
              <a:off x="182898" y="159375"/>
              <a:ext cx="122514" cy="134222"/>
            </a:xfrm>
            <a:custGeom>
              <a:rect b="b" l="l" r="r" t="t"/>
              <a:pathLst>
                <a:path extrusionOk="0" h="2694" w="2459">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9" name="Google Shape;1209;p7"/>
            <p:cNvSpPr/>
            <p:nvPr/>
          </p:nvSpPr>
          <p:spPr>
            <a:xfrm>
              <a:off x="481485" y="466331"/>
              <a:ext cx="38612" cy="38612"/>
            </a:xfrm>
            <a:custGeom>
              <a:rect b="b" l="l" r="r" t="t"/>
              <a:pathLst>
                <a:path extrusionOk="0" h="775" w="775">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0" name="Google Shape;1210;p7"/>
            <p:cNvSpPr/>
            <p:nvPr/>
          </p:nvSpPr>
          <p:spPr>
            <a:xfrm>
              <a:off x="463050" y="150955"/>
              <a:ext cx="127496" cy="120820"/>
            </a:xfrm>
            <a:custGeom>
              <a:rect b="b" l="l" r="r" t="t"/>
              <a:pathLst>
                <a:path extrusionOk="0" h="2425" w="2559">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1" name="Google Shape;1211;p7"/>
            <p:cNvSpPr/>
            <p:nvPr/>
          </p:nvSpPr>
          <p:spPr>
            <a:xfrm>
              <a:off x="513371" y="199631"/>
              <a:ext cx="31886" cy="38612"/>
            </a:xfrm>
            <a:custGeom>
              <a:rect b="b" l="l" r="r" t="t"/>
              <a:pathLst>
                <a:path extrusionOk="0" h="775" w="64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2" name="Google Shape;1212;p7"/>
            <p:cNvSpPr/>
            <p:nvPr/>
          </p:nvSpPr>
          <p:spPr>
            <a:xfrm>
              <a:off x="404310" y="337191"/>
              <a:ext cx="30242" cy="43645"/>
            </a:xfrm>
            <a:custGeom>
              <a:rect b="b" l="l" r="r" t="t"/>
              <a:pathLst>
                <a:path extrusionOk="0" h="876" w="607">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3" name="Google Shape;1213;p7"/>
            <p:cNvSpPr/>
            <p:nvPr/>
          </p:nvSpPr>
          <p:spPr>
            <a:xfrm>
              <a:off x="355683" y="291853"/>
              <a:ext cx="122514" cy="120869"/>
            </a:xfrm>
            <a:custGeom>
              <a:rect b="b" l="l" r="r" t="t"/>
              <a:pathLst>
                <a:path extrusionOk="0" h="2426" w="2459">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4" name="Google Shape;1214;p7"/>
            <p:cNvSpPr/>
            <p:nvPr/>
          </p:nvSpPr>
          <p:spPr>
            <a:xfrm>
              <a:off x="250009" y="-7"/>
              <a:ext cx="10114" cy="16840"/>
            </a:xfrm>
            <a:custGeom>
              <a:rect b="b" l="l" r="r" t="t"/>
              <a:pathLst>
                <a:path extrusionOk="0" h="338" w="203">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5" name="Google Shape;1215;p7"/>
            <p:cNvSpPr/>
            <p:nvPr/>
          </p:nvSpPr>
          <p:spPr>
            <a:xfrm>
              <a:off x="50" y="33573"/>
              <a:ext cx="83951" cy="130884"/>
            </a:xfrm>
            <a:custGeom>
              <a:rect b="b" l="l" r="r" t="t"/>
              <a:pathLst>
                <a:path extrusionOk="0" h="2627" w="1685">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6" name="Google Shape;1216;p7"/>
            <p:cNvSpPr/>
            <p:nvPr/>
          </p:nvSpPr>
          <p:spPr>
            <a:xfrm>
              <a:off x="50" y="233162"/>
              <a:ext cx="53758" cy="43645"/>
            </a:xfrm>
            <a:custGeom>
              <a:rect b="b" l="l" r="r" t="t"/>
              <a:pathLst>
                <a:path extrusionOk="0" h="876" w="1079">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7" name="Google Shape;1217;p7"/>
            <p:cNvSpPr/>
            <p:nvPr/>
          </p:nvSpPr>
          <p:spPr>
            <a:xfrm>
              <a:off x="293604" y="80506"/>
              <a:ext cx="38612" cy="45338"/>
            </a:xfrm>
            <a:custGeom>
              <a:rect b="b" l="l" r="r" t="t"/>
              <a:pathLst>
                <a:path extrusionOk="0" h="910" w="775">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8" name="Google Shape;1218;p7"/>
            <p:cNvSpPr/>
            <p:nvPr/>
          </p:nvSpPr>
          <p:spPr>
            <a:xfrm>
              <a:off x="241589" y="25153"/>
              <a:ext cx="127546" cy="120820"/>
            </a:xfrm>
            <a:custGeom>
              <a:rect b="b" l="l" r="r" t="t"/>
              <a:pathLst>
                <a:path extrusionOk="0" h="2425" w="256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9" name="Google Shape;1219;p7"/>
            <p:cNvSpPr/>
            <p:nvPr/>
          </p:nvSpPr>
          <p:spPr>
            <a:xfrm>
              <a:off x="520047" y="196243"/>
              <a:ext cx="26904" cy="10114"/>
            </a:xfrm>
            <a:custGeom>
              <a:rect b="b" l="l" r="r" t="t"/>
              <a:pathLst>
                <a:path extrusionOk="0" h="203" w="54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0" name="Google Shape;1220;p7"/>
            <p:cNvSpPr/>
            <p:nvPr/>
          </p:nvSpPr>
          <p:spPr>
            <a:xfrm>
              <a:off x="50" y="-7"/>
              <a:ext cx="92321" cy="26904"/>
            </a:xfrm>
            <a:custGeom>
              <a:rect b="b" l="l" r="r" t="t"/>
              <a:pathLst>
                <a:path extrusionOk="0" h="540" w="1853">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1" name="Google Shape;1221;p7"/>
            <p:cNvSpPr/>
            <p:nvPr/>
          </p:nvSpPr>
          <p:spPr>
            <a:xfrm>
              <a:off x="50" y="305305"/>
              <a:ext cx="203027" cy="120820"/>
            </a:xfrm>
            <a:custGeom>
              <a:rect b="b" l="l" r="r" t="t"/>
              <a:pathLst>
                <a:path extrusionOk="0" h="2425" w="4075">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2" name="Google Shape;1222;p7"/>
            <p:cNvSpPr/>
            <p:nvPr/>
          </p:nvSpPr>
          <p:spPr>
            <a:xfrm>
              <a:off x="100691" y="31879"/>
              <a:ext cx="125852" cy="117481"/>
            </a:xfrm>
            <a:custGeom>
              <a:rect b="b" l="l" r="r" t="t"/>
              <a:pathLst>
                <a:path extrusionOk="0" h="2358" w="2526">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3" name="Google Shape;1223;p7"/>
            <p:cNvSpPr/>
            <p:nvPr/>
          </p:nvSpPr>
          <p:spPr>
            <a:xfrm>
              <a:off x="226493" y="201275"/>
              <a:ext cx="40306" cy="50371"/>
            </a:xfrm>
            <a:custGeom>
              <a:rect b="b" l="l" r="r" t="t"/>
              <a:pathLst>
                <a:path extrusionOk="0" h="1011" w="809">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4" name="Google Shape;1224;p7"/>
            <p:cNvSpPr/>
            <p:nvPr/>
          </p:nvSpPr>
          <p:spPr>
            <a:xfrm>
              <a:off x="50" y="164407"/>
              <a:ext cx="164464" cy="127496"/>
            </a:xfrm>
            <a:custGeom>
              <a:rect b="b" l="l" r="r" t="t"/>
              <a:pathLst>
                <a:path extrusionOk="0" h="2559" w="3301">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5" name="Google Shape;1225;p7"/>
            <p:cNvSpPr/>
            <p:nvPr/>
          </p:nvSpPr>
          <p:spPr>
            <a:xfrm>
              <a:off x="1098785" y="306949"/>
              <a:ext cx="28548" cy="38662"/>
            </a:xfrm>
            <a:custGeom>
              <a:rect b="b" l="l" r="r" t="t"/>
              <a:pathLst>
                <a:path extrusionOk="0" h="776" w="573">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6" name="Google Shape;1226;p7"/>
            <p:cNvSpPr/>
            <p:nvPr/>
          </p:nvSpPr>
          <p:spPr>
            <a:xfrm>
              <a:off x="1236345" y="-7"/>
              <a:ext cx="110755" cy="105723"/>
            </a:xfrm>
            <a:custGeom>
              <a:rect b="b" l="l" r="r" t="t"/>
              <a:pathLst>
                <a:path extrusionOk="0" h="2122" w="2223">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7" name="Google Shape;1227;p7"/>
            <p:cNvSpPr/>
            <p:nvPr/>
          </p:nvSpPr>
          <p:spPr>
            <a:xfrm>
              <a:off x="1212829" y="169439"/>
              <a:ext cx="11808" cy="35274"/>
            </a:xfrm>
            <a:custGeom>
              <a:rect b="b" l="l" r="r" t="t"/>
              <a:pathLst>
                <a:path extrusionOk="0" h="708" w="237">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8" name="Google Shape;1228;p7"/>
            <p:cNvSpPr/>
            <p:nvPr/>
          </p:nvSpPr>
          <p:spPr>
            <a:xfrm>
              <a:off x="1055141" y="263354"/>
              <a:ext cx="122514" cy="120820"/>
            </a:xfrm>
            <a:custGeom>
              <a:rect b="b" l="l" r="r" t="t"/>
              <a:pathLst>
                <a:path extrusionOk="0" h="2425" w="2459">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9" name="Google Shape;1229;p7"/>
            <p:cNvSpPr/>
            <p:nvPr/>
          </p:nvSpPr>
          <p:spPr>
            <a:xfrm>
              <a:off x="1303406" y="124150"/>
              <a:ext cx="16840" cy="115787"/>
            </a:xfrm>
            <a:custGeom>
              <a:rect b="b" l="l" r="r" t="t"/>
              <a:pathLst>
                <a:path extrusionOk="0" h="2324" w="338">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0" name="Google Shape;1230;p7"/>
            <p:cNvSpPr/>
            <p:nvPr/>
          </p:nvSpPr>
          <p:spPr>
            <a:xfrm>
              <a:off x="1283278" y="526716"/>
              <a:ext cx="135916" cy="15146"/>
            </a:xfrm>
            <a:custGeom>
              <a:rect b="b" l="l" r="r" t="t"/>
              <a:pathLst>
                <a:path extrusionOk="0" h="304" w="2728">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1" name="Google Shape;1231;p7"/>
            <p:cNvSpPr/>
            <p:nvPr/>
          </p:nvSpPr>
          <p:spPr>
            <a:xfrm>
              <a:off x="1283278" y="390850"/>
              <a:ext cx="115787" cy="120820"/>
            </a:xfrm>
            <a:custGeom>
              <a:rect b="b" l="l" r="r" t="t"/>
              <a:pathLst>
                <a:path extrusionOk="0" h="2425" w="2324">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2" name="Google Shape;1232;p7"/>
            <p:cNvSpPr/>
            <p:nvPr/>
          </p:nvSpPr>
          <p:spPr>
            <a:xfrm>
              <a:off x="993112" y="400914"/>
              <a:ext cx="125852" cy="119126"/>
            </a:xfrm>
            <a:custGeom>
              <a:rect b="b" l="l" r="r" t="t"/>
              <a:pathLst>
                <a:path extrusionOk="0" h="2391" w="2526">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3" name="Google Shape;1233;p7"/>
            <p:cNvSpPr/>
            <p:nvPr/>
          </p:nvSpPr>
          <p:spPr>
            <a:xfrm>
              <a:off x="1440966" y="112392"/>
              <a:ext cx="127546" cy="120820"/>
            </a:xfrm>
            <a:custGeom>
              <a:rect b="b" l="l" r="r" t="t"/>
              <a:pathLst>
                <a:path extrusionOk="0" h="2425" w="256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4" name="Google Shape;1234;p7"/>
            <p:cNvSpPr/>
            <p:nvPr/>
          </p:nvSpPr>
          <p:spPr>
            <a:xfrm>
              <a:off x="1274908" y="395882"/>
              <a:ext cx="16840" cy="117481"/>
            </a:xfrm>
            <a:custGeom>
              <a:rect b="b" l="l" r="r" t="t"/>
              <a:pathLst>
                <a:path extrusionOk="0" h="2358" w="338">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5" name="Google Shape;1235;p7"/>
            <p:cNvSpPr/>
            <p:nvPr/>
          </p:nvSpPr>
          <p:spPr>
            <a:xfrm>
              <a:off x="520047" y="15089"/>
              <a:ext cx="127546" cy="119175"/>
            </a:xfrm>
            <a:custGeom>
              <a:rect b="b" l="l" r="r" t="t"/>
              <a:pathLst>
                <a:path extrusionOk="0" h="2392" w="256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6" name="Google Shape;1236;p7"/>
            <p:cNvSpPr/>
            <p:nvPr/>
          </p:nvSpPr>
          <p:spPr>
            <a:xfrm>
              <a:off x="1311826" y="416010"/>
              <a:ext cx="45338" cy="25210"/>
            </a:xfrm>
            <a:custGeom>
              <a:rect b="b" l="l" r="r" t="t"/>
              <a:pathLst>
                <a:path extrusionOk="0" h="506" w="91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7" name="Google Shape;1237;p7"/>
            <p:cNvSpPr/>
            <p:nvPr/>
          </p:nvSpPr>
          <p:spPr>
            <a:xfrm>
              <a:off x="682768" y="323739"/>
              <a:ext cx="35274" cy="52065"/>
            </a:xfrm>
            <a:custGeom>
              <a:rect b="b" l="l" r="r" t="t"/>
              <a:pathLst>
                <a:path extrusionOk="0" h="1045" w="708">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8" name="Google Shape;1238;p7"/>
            <p:cNvSpPr/>
            <p:nvPr/>
          </p:nvSpPr>
          <p:spPr>
            <a:xfrm>
              <a:off x="565336" y="72136"/>
              <a:ext cx="38662" cy="43645"/>
            </a:xfrm>
            <a:custGeom>
              <a:rect b="b" l="l" r="r" t="t"/>
              <a:pathLst>
                <a:path extrusionOk="0" h="876" w="776">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9" name="Google Shape;1239;p7"/>
            <p:cNvSpPr/>
            <p:nvPr/>
          </p:nvSpPr>
          <p:spPr>
            <a:xfrm>
              <a:off x="775039" y="275112"/>
              <a:ext cx="110755" cy="122514"/>
            </a:xfrm>
            <a:custGeom>
              <a:rect b="b" l="l" r="r" t="t"/>
              <a:pathLst>
                <a:path extrusionOk="0" h="2459" w="2223">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0" name="Google Shape;1240;p7"/>
            <p:cNvSpPr/>
            <p:nvPr/>
          </p:nvSpPr>
          <p:spPr>
            <a:xfrm>
              <a:off x="603948" y="152649"/>
              <a:ext cx="15146" cy="115787"/>
            </a:xfrm>
            <a:custGeom>
              <a:rect b="b" l="l" r="r" t="t"/>
              <a:pathLst>
                <a:path extrusionOk="0" h="2324" w="304">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1" name="Google Shape;1241;p7"/>
            <p:cNvSpPr/>
            <p:nvPr/>
          </p:nvSpPr>
          <p:spPr>
            <a:xfrm>
              <a:off x="632447" y="276757"/>
              <a:ext cx="129240" cy="125901"/>
            </a:xfrm>
            <a:custGeom>
              <a:rect b="b" l="l" r="r" t="t"/>
              <a:pathLst>
                <a:path extrusionOk="0" h="2527" w="2594">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2" name="Google Shape;1242;p7"/>
            <p:cNvSpPr/>
            <p:nvPr/>
          </p:nvSpPr>
          <p:spPr>
            <a:xfrm>
              <a:off x="966258" y="318707"/>
              <a:ext cx="38612" cy="35274"/>
            </a:xfrm>
            <a:custGeom>
              <a:rect b="b" l="l" r="r" t="t"/>
              <a:pathLst>
                <a:path extrusionOk="0" h="708" w="775">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3" name="Google Shape;1243;p7"/>
            <p:cNvSpPr/>
            <p:nvPr/>
          </p:nvSpPr>
          <p:spPr>
            <a:xfrm>
              <a:off x="818633" y="318707"/>
              <a:ext cx="50371" cy="45338"/>
            </a:xfrm>
            <a:custGeom>
              <a:rect b="b" l="l" r="r" t="t"/>
              <a:pathLst>
                <a:path extrusionOk="0" h="910" w="1011">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4" name="Google Shape;1244;p7"/>
            <p:cNvSpPr/>
            <p:nvPr/>
          </p:nvSpPr>
          <p:spPr>
            <a:xfrm>
              <a:off x="1040045" y="446203"/>
              <a:ext cx="38662" cy="33580"/>
            </a:xfrm>
            <a:custGeom>
              <a:rect b="b" l="l" r="r" t="t"/>
              <a:pathLst>
                <a:path extrusionOk="0" h="674" w="776">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5" name="Google Shape;1245;p7"/>
            <p:cNvSpPr/>
            <p:nvPr/>
          </p:nvSpPr>
          <p:spPr>
            <a:xfrm>
              <a:off x="912599" y="268386"/>
              <a:ext cx="129190" cy="120820"/>
            </a:xfrm>
            <a:custGeom>
              <a:rect b="b" l="l" r="r" t="t"/>
              <a:pathLst>
                <a:path extrusionOk="0" h="2425" w="2593">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246" name="Google Shape;1246;p7"/>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1247" name="Google Shape;1247;p7"/>
          <p:cNvSpPr txBox="1"/>
          <p:nvPr>
            <p:ph idx="1" type="body"/>
          </p:nvPr>
        </p:nvSpPr>
        <p:spPr>
          <a:xfrm>
            <a:off x="977300" y="1279069"/>
            <a:ext cx="2296500" cy="3532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248" name="Google Shape;1248;p7"/>
          <p:cNvSpPr txBox="1"/>
          <p:nvPr>
            <p:ph idx="2" type="body"/>
          </p:nvPr>
        </p:nvSpPr>
        <p:spPr>
          <a:xfrm>
            <a:off x="3391603" y="1279069"/>
            <a:ext cx="2296500" cy="3532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249" name="Google Shape;1249;p7"/>
          <p:cNvSpPr txBox="1"/>
          <p:nvPr>
            <p:ph idx="3" type="body"/>
          </p:nvPr>
        </p:nvSpPr>
        <p:spPr>
          <a:xfrm>
            <a:off x="5805905" y="1279069"/>
            <a:ext cx="2296500" cy="3532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250" name="Google Shape;1250;p7"/>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51" name="Shape 1251"/>
        <p:cNvGrpSpPr/>
        <p:nvPr/>
      </p:nvGrpSpPr>
      <p:grpSpPr>
        <a:xfrm>
          <a:off x="0" y="0"/>
          <a:ext cx="0" cy="0"/>
          <a:chOff x="0" y="0"/>
          <a:chExt cx="0" cy="0"/>
        </a:xfrm>
      </p:grpSpPr>
      <p:grpSp>
        <p:nvGrpSpPr>
          <p:cNvPr id="1252" name="Google Shape;1252;p8"/>
          <p:cNvGrpSpPr/>
          <p:nvPr/>
        </p:nvGrpSpPr>
        <p:grpSpPr>
          <a:xfrm>
            <a:off x="1841376" y="4540815"/>
            <a:ext cx="1110494" cy="612269"/>
            <a:chOff x="1003176" y="4540815"/>
            <a:chExt cx="1110494" cy="612269"/>
          </a:xfrm>
        </p:grpSpPr>
        <p:sp>
          <p:nvSpPr>
            <p:cNvPr id="1253" name="Google Shape;1253;p8"/>
            <p:cNvSpPr/>
            <p:nvPr/>
          </p:nvSpPr>
          <p:spPr>
            <a:xfrm>
              <a:off x="1003176" y="4540815"/>
              <a:ext cx="1110494" cy="612269"/>
            </a:xfrm>
            <a:custGeom>
              <a:rect b="b" l="l" r="r" t="t"/>
              <a:pathLst>
                <a:path extrusionOk="0" h="12289" w="22289">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4" name="Google Shape;1254;p8"/>
            <p:cNvSpPr/>
            <p:nvPr/>
          </p:nvSpPr>
          <p:spPr>
            <a:xfrm>
              <a:off x="1058529" y="4589442"/>
              <a:ext cx="471371" cy="375811"/>
            </a:xfrm>
            <a:custGeom>
              <a:rect b="b" l="l" r="r" t="t"/>
              <a:pathLst>
                <a:path extrusionOk="0" h="7543" w="9461">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5" name="Google Shape;1255;p8"/>
            <p:cNvSpPr/>
            <p:nvPr/>
          </p:nvSpPr>
          <p:spPr>
            <a:xfrm>
              <a:off x="1625509" y="4780661"/>
              <a:ext cx="427776" cy="372423"/>
            </a:xfrm>
            <a:custGeom>
              <a:rect b="b" l="l" r="r" t="t"/>
              <a:pathLst>
                <a:path extrusionOk="0" h="7475" w="8586">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256" name="Google Shape;1256;p8"/>
          <p:cNvGrpSpPr/>
          <p:nvPr/>
        </p:nvGrpSpPr>
        <p:grpSpPr>
          <a:xfrm>
            <a:off x="342281" y="4183488"/>
            <a:ext cx="369035" cy="728056"/>
            <a:chOff x="342281" y="4183488"/>
            <a:chExt cx="369035" cy="728056"/>
          </a:xfrm>
        </p:grpSpPr>
        <p:sp>
          <p:nvSpPr>
            <p:cNvPr id="1257" name="Google Shape;1257;p8"/>
            <p:cNvSpPr/>
            <p:nvPr/>
          </p:nvSpPr>
          <p:spPr>
            <a:xfrm>
              <a:off x="385875" y="4691777"/>
              <a:ext cx="77225" cy="211397"/>
            </a:xfrm>
            <a:custGeom>
              <a:rect b="b" l="l" r="r" t="t"/>
              <a:pathLst>
                <a:path extrusionOk="0" h="4243" w="155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8" name="Google Shape;1258;p8"/>
            <p:cNvSpPr/>
            <p:nvPr/>
          </p:nvSpPr>
          <p:spPr>
            <a:xfrm>
              <a:off x="560304" y="4300920"/>
              <a:ext cx="129240" cy="83951"/>
            </a:xfrm>
            <a:custGeom>
              <a:rect b="b" l="l" r="r" t="t"/>
              <a:pathLst>
                <a:path extrusionOk="0" h="1685" w="2594">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9" name="Google Shape;1259;p8"/>
            <p:cNvSpPr/>
            <p:nvPr/>
          </p:nvSpPr>
          <p:spPr>
            <a:xfrm>
              <a:off x="342281" y="4183488"/>
              <a:ext cx="369035" cy="728056"/>
            </a:xfrm>
            <a:custGeom>
              <a:rect b="b" l="l" r="r" t="t"/>
              <a:pathLst>
                <a:path extrusionOk="0" h="14613" w="7407">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260" name="Google Shape;1260;p8"/>
          <p:cNvGrpSpPr/>
          <p:nvPr/>
        </p:nvGrpSpPr>
        <p:grpSpPr>
          <a:xfrm>
            <a:off x="50" y="1232900"/>
            <a:ext cx="454630" cy="816989"/>
            <a:chOff x="50" y="1232900"/>
            <a:chExt cx="454630" cy="816989"/>
          </a:xfrm>
        </p:grpSpPr>
        <p:sp>
          <p:nvSpPr>
            <p:cNvPr id="1261" name="Google Shape;1261;p8"/>
            <p:cNvSpPr/>
            <p:nvPr/>
          </p:nvSpPr>
          <p:spPr>
            <a:xfrm>
              <a:off x="50" y="1283221"/>
              <a:ext cx="390907" cy="600560"/>
            </a:xfrm>
            <a:custGeom>
              <a:rect b="b" l="l" r="r" t="t"/>
              <a:pathLst>
                <a:path extrusionOk="0" h="12054" w="7846">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2" name="Google Shape;1262;p8"/>
            <p:cNvSpPr/>
            <p:nvPr/>
          </p:nvSpPr>
          <p:spPr>
            <a:xfrm>
              <a:off x="50" y="1232900"/>
              <a:ext cx="439534" cy="68855"/>
            </a:xfrm>
            <a:custGeom>
              <a:rect b="b" l="l" r="r" t="t"/>
              <a:pathLst>
                <a:path extrusionOk="0" h="1382" w="8822">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3" name="Google Shape;1263;p8"/>
            <p:cNvSpPr/>
            <p:nvPr/>
          </p:nvSpPr>
          <p:spPr>
            <a:xfrm>
              <a:off x="50" y="1284915"/>
              <a:ext cx="454630" cy="764975"/>
            </a:xfrm>
            <a:custGeom>
              <a:rect b="b" l="l" r="r" t="t"/>
              <a:pathLst>
                <a:path extrusionOk="0" h="15354" w="9125">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264" name="Google Shape;1264;p8"/>
          <p:cNvGrpSpPr/>
          <p:nvPr/>
        </p:nvGrpSpPr>
        <p:grpSpPr>
          <a:xfrm>
            <a:off x="50" y="3073044"/>
            <a:ext cx="729750" cy="1046771"/>
            <a:chOff x="50" y="3073044"/>
            <a:chExt cx="729750" cy="1046771"/>
          </a:xfrm>
        </p:grpSpPr>
        <p:sp>
          <p:nvSpPr>
            <p:cNvPr id="1265" name="Google Shape;1265;p8"/>
            <p:cNvSpPr/>
            <p:nvPr/>
          </p:nvSpPr>
          <p:spPr>
            <a:xfrm>
              <a:off x="50" y="3073044"/>
              <a:ext cx="729750" cy="1046771"/>
            </a:xfrm>
            <a:custGeom>
              <a:rect b="b" l="l" r="r" t="t"/>
              <a:pathLst>
                <a:path extrusionOk="0" h="21010" w="14647">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6" name="Google Shape;1266;p8"/>
            <p:cNvSpPr/>
            <p:nvPr/>
          </p:nvSpPr>
          <p:spPr>
            <a:xfrm>
              <a:off x="50" y="3264263"/>
              <a:ext cx="679429" cy="686106"/>
            </a:xfrm>
            <a:custGeom>
              <a:rect b="b" l="l" r="r" t="t"/>
              <a:pathLst>
                <a:path extrusionOk="0" h="13771" w="13637">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7" name="Google Shape;1267;p8"/>
            <p:cNvSpPr/>
            <p:nvPr/>
          </p:nvSpPr>
          <p:spPr>
            <a:xfrm>
              <a:off x="50" y="3314584"/>
              <a:ext cx="466388" cy="580432"/>
            </a:xfrm>
            <a:custGeom>
              <a:rect b="b" l="l" r="r" t="t"/>
              <a:pathLst>
                <a:path extrusionOk="0" h="11650" w="9361">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268" name="Google Shape;1268;p8"/>
          <p:cNvGrpSpPr/>
          <p:nvPr/>
        </p:nvGrpSpPr>
        <p:grpSpPr>
          <a:xfrm>
            <a:off x="5944880" y="-7"/>
            <a:ext cx="2524606" cy="759943"/>
            <a:chOff x="4012455" y="-7"/>
            <a:chExt cx="2524606" cy="759943"/>
          </a:xfrm>
        </p:grpSpPr>
        <p:sp>
          <p:nvSpPr>
            <p:cNvPr id="1269" name="Google Shape;1269;p8"/>
            <p:cNvSpPr/>
            <p:nvPr/>
          </p:nvSpPr>
          <p:spPr>
            <a:xfrm>
              <a:off x="6114267" y="102328"/>
              <a:ext cx="112449" cy="10114"/>
            </a:xfrm>
            <a:custGeom>
              <a:rect b="b" l="l" r="r" t="t"/>
              <a:pathLst>
                <a:path extrusionOk="0" h="203" w="2257">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0" name="Google Shape;1270;p8"/>
            <p:cNvSpPr/>
            <p:nvPr/>
          </p:nvSpPr>
          <p:spPr>
            <a:xfrm>
              <a:off x="5763716" y="-7"/>
              <a:ext cx="538482" cy="320458"/>
            </a:xfrm>
            <a:custGeom>
              <a:rect b="b" l="l" r="r" t="t"/>
              <a:pathLst>
                <a:path extrusionOk="0" h="6432" w="10808">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1" name="Google Shape;1271;p8"/>
            <p:cNvSpPr/>
            <p:nvPr/>
          </p:nvSpPr>
          <p:spPr>
            <a:xfrm>
              <a:off x="4012455" y="-7"/>
              <a:ext cx="2524606" cy="759943"/>
            </a:xfrm>
            <a:custGeom>
              <a:rect b="b" l="l" r="r" t="t"/>
              <a:pathLst>
                <a:path extrusionOk="0" h="15253" w="50672">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2" name="Google Shape;1272;p8"/>
            <p:cNvSpPr/>
            <p:nvPr/>
          </p:nvSpPr>
          <p:spPr>
            <a:xfrm>
              <a:off x="6092495" y="162713"/>
              <a:ext cx="117432" cy="18484"/>
            </a:xfrm>
            <a:custGeom>
              <a:rect b="b" l="l" r="r" t="t"/>
              <a:pathLst>
                <a:path extrusionOk="0" h="371" w="2357">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3" name="Google Shape;1273;p8"/>
            <p:cNvSpPr/>
            <p:nvPr/>
          </p:nvSpPr>
          <p:spPr>
            <a:xfrm>
              <a:off x="5788876" y="362352"/>
              <a:ext cx="213041" cy="72143"/>
            </a:xfrm>
            <a:custGeom>
              <a:rect b="b" l="l" r="r" t="t"/>
              <a:pathLst>
                <a:path extrusionOk="0" h="1448" w="4276">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4" name="Google Shape;1274;p8"/>
            <p:cNvSpPr/>
            <p:nvPr/>
          </p:nvSpPr>
          <p:spPr>
            <a:xfrm>
              <a:off x="5788876" y="432801"/>
              <a:ext cx="145980" cy="50371"/>
            </a:xfrm>
            <a:custGeom>
              <a:rect b="b" l="l" r="r" t="t"/>
              <a:pathLst>
                <a:path extrusionOk="0" h="1011" w="293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5" name="Google Shape;1275;p8"/>
            <p:cNvSpPr/>
            <p:nvPr/>
          </p:nvSpPr>
          <p:spPr>
            <a:xfrm>
              <a:off x="5778812" y="337191"/>
              <a:ext cx="186237" cy="43645"/>
            </a:xfrm>
            <a:custGeom>
              <a:rect b="b" l="l" r="r" t="t"/>
              <a:pathLst>
                <a:path extrusionOk="0" h="876" w="3738">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6" name="Google Shape;1276;p8"/>
            <p:cNvSpPr/>
            <p:nvPr/>
          </p:nvSpPr>
          <p:spPr>
            <a:xfrm>
              <a:off x="4567677" y="-7"/>
              <a:ext cx="53758" cy="290266"/>
            </a:xfrm>
            <a:custGeom>
              <a:rect b="b" l="l" r="r" t="t"/>
              <a:pathLst>
                <a:path extrusionOk="0" h="5826" w="1079">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277" name="Google Shape;1277;p8"/>
          <p:cNvGrpSpPr/>
          <p:nvPr/>
        </p:nvGrpSpPr>
        <p:grpSpPr>
          <a:xfrm>
            <a:off x="8506368" y="1564091"/>
            <a:ext cx="637429" cy="1130622"/>
            <a:chOff x="6233393" y="2021291"/>
            <a:chExt cx="637429" cy="1130622"/>
          </a:xfrm>
        </p:grpSpPr>
        <p:sp>
          <p:nvSpPr>
            <p:cNvPr id="1278" name="Google Shape;1278;p8"/>
            <p:cNvSpPr/>
            <p:nvPr/>
          </p:nvSpPr>
          <p:spPr>
            <a:xfrm>
              <a:off x="6280325" y="2131997"/>
              <a:ext cx="590496" cy="900841"/>
            </a:xfrm>
            <a:custGeom>
              <a:rect b="b" l="l" r="r" t="t"/>
              <a:pathLst>
                <a:path extrusionOk="0" h="18081" w="11852">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9" name="Google Shape;1279;p8"/>
            <p:cNvSpPr/>
            <p:nvPr/>
          </p:nvSpPr>
          <p:spPr>
            <a:xfrm>
              <a:off x="6542043" y="3044546"/>
              <a:ext cx="65467" cy="46983"/>
            </a:xfrm>
            <a:custGeom>
              <a:rect b="b" l="l" r="r" t="t"/>
              <a:pathLst>
                <a:path extrusionOk="0" h="943" w="1314">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0" name="Google Shape;1280;p8"/>
            <p:cNvSpPr/>
            <p:nvPr/>
          </p:nvSpPr>
          <p:spPr>
            <a:xfrm>
              <a:off x="6292083" y="2138723"/>
              <a:ext cx="35274" cy="35274"/>
            </a:xfrm>
            <a:custGeom>
              <a:rect b="b" l="l" r="r" t="t"/>
              <a:pathLst>
                <a:path extrusionOk="0" h="708" w="708">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1" name="Google Shape;1281;p8"/>
            <p:cNvSpPr/>
            <p:nvPr/>
          </p:nvSpPr>
          <p:spPr>
            <a:xfrm>
              <a:off x="6538655" y="3066318"/>
              <a:ext cx="16840" cy="30242"/>
            </a:xfrm>
            <a:custGeom>
              <a:rect b="b" l="l" r="r" t="t"/>
              <a:pathLst>
                <a:path extrusionOk="0" h="607" w="338">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2" name="Google Shape;1282;p8"/>
            <p:cNvSpPr/>
            <p:nvPr/>
          </p:nvSpPr>
          <p:spPr>
            <a:xfrm>
              <a:off x="6421223" y="2091740"/>
              <a:ext cx="105773" cy="40306"/>
            </a:xfrm>
            <a:custGeom>
              <a:rect b="b" l="l" r="r" t="t"/>
              <a:pathLst>
                <a:path extrusionOk="0" h="809" w="2123">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3" name="Google Shape;1283;p8"/>
            <p:cNvSpPr/>
            <p:nvPr/>
          </p:nvSpPr>
          <p:spPr>
            <a:xfrm>
              <a:off x="6654393" y="2992531"/>
              <a:ext cx="152706" cy="80563"/>
            </a:xfrm>
            <a:custGeom>
              <a:rect b="b" l="l" r="r" t="t"/>
              <a:pathLst>
                <a:path extrusionOk="0" h="1617" w="3065">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4" name="Google Shape;1284;p8"/>
            <p:cNvSpPr/>
            <p:nvPr/>
          </p:nvSpPr>
          <p:spPr>
            <a:xfrm>
              <a:off x="6233393" y="2021291"/>
              <a:ext cx="637429" cy="1130622"/>
            </a:xfrm>
            <a:custGeom>
              <a:rect b="b" l="l" r="r" t="t"/>
              <a:pathLst>
                <a:path extrusionOk="0" h="22693" w="12794">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5" name="Google Shape;1285;p8"/>
            <p:cNvSpPr/>
            <p:nvPr/>
          </p:nvSpPr>
          <p:spPr>
            <a:xfrm>
              <a:off x="6609104" y="2068274"/>
              <a:ext cx="21872" cy="20178"/>
            </a:xfrm>
            <a:custGeom>
              <a:rect b="b" l="l" r="r" t="t"/>
              <a:pathLst>
                <a:path extrusionOk="0" h="405" w="439">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286" name="Google Shape;1286;p8"/>
          <p:cNvGrpSpPr/>
          <p:nvPr/>
        </p:nvGrpSpPr>
        <p:grpSpPr>
          <a:xfrm>
            <a:off x="7464679" y="3618202"/>
            <a:ext cx="1679118" cy="1534882"/>
            <a:chOff x="5191704" y="3618202"/>
            <a:chExt cx="1679118" cy="1534882"/>
          </a:xfrm>
        </p:grpSpPr>
        <p:sp>
          <p:nvSpPr>
            <p:cNvPr id="1287" name="Google Shape;1287;p8"/>
            <p:cNvSpPr/>
            <p:nvPr/>
          </p:nvSpPr>
          <p:spPr>
            <a:xfrm>
              <a:off x="6010287" y="4958477"/>
              <a:ext cx="610625" cy="194607"/>
            </a:xfrm>
            <a:custGeom>
              <a:rect b="b" l="l" r="r" t="t"/>
              <a:pathLst>
                <a:path extrusionOk="0" h="3906" w="12256">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8" name="Google Shape;1288;p8"/>
            <p:cNvSpPr/>
            <p:nvPr/>
          </p:nvSpPr>
          <p:spPr>
            <a:xfrm>
              <a:off x="5332602" y="4691777"/>
              <a:ext cx="114094" cy="107417"/>
            </a:xfrm>
            <a:custGeom>
              <a:rect b="b" l="l" r="r" t="t"/>
              <a:pathLst>
                <a:path extrusionOk="0" h="2156" w="229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9" name="Google Shape;1289;p8"/>
            <p:cNvSpPr/>
            <p:nvPr/>
          </p:nvSpPr>
          <p:spPr>
            <a:xfrm>
              <a:off x="5191704" y="4493833"/>
              <a:ext cx="781715" cy="659251"/>
            </a:xfrm>
            <a:custGeom>
              <a:rect b="b" l="l" r="r" t="t"/>
              <a:pathLst>
                <a:path extrusionOk="0" h="13232" w="1569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0" name="Google Shape;1290;p8"/>
            <p:cNvSpPr/>
            <p:nvPr/>
          </p:nvSpPr>
          <p:spPr>
            <a:xfrm>
              <a:off x="6674521" y="5069183"/>
              <a:ext cx="196301" cy="83901"/>
            </a:xfrm>
            <a:custGeom>
              <a:rect b="b" l="l" r="r" t="t"/>
              <a:pathLst>
                <a:path extrusionOk="0" h="1684" w="394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1" name="Google Shape;1291;p8"/>
            <p:cNvSpPr/>
            <p:nvPr/>
          </p:nvSpPr>
          <p:spPr>
            <a:xfrm>
              <a:off x="5243718" y="4597812"/>
              <a:ext cx="45338" cy="43694"/>
            </a:xfrm>
            <a:custGeom>
              <a:rect b="b" l="l" r="r" t="t"/>
              <a:pathLst>
                <a:path extrusionOk="0" h="877" w="91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2" name="Google Shape;1292;p8"/>
            <p:cNvSpPr/>
            <p:nvPr/>
          </p:nvSpPr>
          <p:spPr>
            <a:xfrm>
              <a:off x="5460098" y="4067751"/>
              <a:ext cx="1410724" cy="868954"/>
            </a:xfrm>
            <a:custGeom>
              <a:rect b="b" l="l" r="r" t="t"/>
              <a:pathLst>
                <a:path extrusionOk="0" h="17441" w="28315">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3" name="Google Shape;1293;p8"/>
            <p:cNvSpPr/>
            <p:nvPr/>
          </p:nvSpPr>
          <p:spPr>
            <a:xfrm>
              <a:off x="5518788" y="4151652"/>
              <a:ext cx="28548" cy="30242"/>
            </a:xfrm>
            <a:custGeom>
              <a:rect b="b" l="l" r="r" t="t"/>
              <a:pathLst>
                <a:path extrusionOk="0" h="607" w="573">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4" name="Google Shape;1294;p8"/>
            <p:cNvSpPr/>
            <p:nvPr/>
          </p:nvSpPr>
          <p:spPr>
            <a:xfrm>
              <a:off x="6605766" y="4480430"/>
              <a:ext cx="134222" cy="130884"/>
            </a:xfrm>
            <a:custGeom>
              <a:rect b="b" l="l" r="r" t="t"/>
              <a:pathLst>
                <a:path extrusionOk="0" h="2627" w="2694">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5" name="Google Shape;1295;p8"/>
            <p:cNvSpPr/>
            <p:nvPr/>
          </p:nvSpPr>
          <p:spPr>
            <a:xfrm>
              <a:off x="5567415" y="4250599"/>
              <a:ext cx="99047" cy="98997"/>
            </a:xfrm>
            <a:custGeom>
              <a:rect b="b" l="l" r="r" t="t"/>
              <a:pathLst>
                <a:path extrusionOk="0" h="1987" w="1988">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6" name="Google Shape;1296;p8"/>
            <p:cNvSpPr/>
            <p:nvPr/>
          </p:nvSpPr>
          <p:spPr>
            <a:xfrm>
              <a:off x="6531979" y="3618202"/>
              <a:ext cx="338843" cy="838762"/>
            </a:xfrm>
            <a:custGeom>
              <a:rect b="b" l="l" r="r" t="t"/>
              <a:pathLst>
                <a:path extrusionOk="0" h="16835" w="6801">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297" name="Google Shape;1297;p8"/>
          <p:cNvGrpSpPr/>
          <p:nvPr/>
        </p:nvGrpSpPr>
        <p:grpSpPr>
          <a:xfrm>
            <a:off x="7847220" y="3073038"/>
            <a:ext cx="598866" cy="595528"/>
            <a:chOff x="5944870" y="3341438"/>
            <a:chExt cx="598866" cy="595528"/>
          </a:xfrm>
        </p:grpSpPr>
        <p:sp>
          <p:nvSpPr>
            <p:cNvPr id="1298" name="Google Shape;1298;p8"/>
            <p:cNvSpPr/>
            <p:nvPr/>
          </p:nvSpPr>
          <p:spPr>
            <a:xfrm>
              <a:off x="5944870" y="3341438"/>
              <a:ext cx="593834" cy="583770"/>
            </a:xfrm>
            <a:custGeom>
              <a:rect b="b" l="l" r="r" t="t"/>
              <a:pathLst>
                <a:path extrusionOk="0" h="11717" w="11919">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9" name="Google Shape;1299;p8"/>
            <p:cNvSpPr/>
            <p:nvPr/>
          </p:nvSpPr>
          <p:spPr>
            <a:xfrm>
              <a:off x="6424611" y="3458870"/>
              <a:ext cx="119126" cy="478097"/>
            </a:xfrm>
            <a:custGeom>
              <a:rect b="b" l="l" r="r" t="t"/>
              <a:pathLst>
                <a:path extrusionOk="0" h="9596" w="2391">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300" name="Google Shape;1300;p8"/>
          <p:cNvGrpSpPr/>
          <p:nvPr/>
        </p:nvGrpSpPr>
        <p:grpSpPr>
          <a:xfrm>
            <a:off x="2204197" y="105666"/>
            <a:ext cx="546902" cy="236607"/>
            <a:chOff x="2204197" y="105666"/>
            <a:chExt cx="546902" cy="236607"/>
          </a:xfrm>
        </p:grpSpPr>
        <p:sp>
          <p:nvSpPr>
            <p:cNvPr id="1301" name="Google Shape;1301;p8"/>
            <p:cNvSpPr/>
            <p:nvPr/>
          </p:nvSpPr>
          <p:spPr>
            <a:xfrm>
              <a:off x="2242760" y="211340"/>
              <a:ext cx="33630" cy="20178"/>
            </a:xfrm>
            <a:custGeom>
              <a:rect b="b" l="l" r="r" t="t"/>
              <a:pathLst>
                <a:path extrusionOk="0" h="405" w="675">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2" name="Google Shape;1302;p8"/>
            <p:cNvSpPr/>
            <p:nvPr/>
          </p:nvSpPr>
          <p:spPr>
            <a:xfrm>
              <a:off x="2249486" y="176115"/>
              <a:ext cx="35274" cy="18534"/>
            </a:xfrm>
            <a:custGeom>
              <a:rect b="b" l="l" r="r" t="t"/>
              <a:pathLst>
                <a:path extrusionOk="0" h="372" w="708">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3" name="Google Shape;1303;p8"/>
            <p:cNvSpPr/>
            <p:nvPr/>
          </p:nvSpPr>
          <p:spPr>
            <a:xfrm>
              <a:off x="2204197" y="105666"/>
              <a:ext cx="546902" cy="236607"/>
            </a:xfrm>
            <a:custGeom>
              <a:rect b="b" l="l" r="r" t="t"/>
              <a:pathLst>
                <a:path extrusionOk="0" h="4749" w="10977">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4" name="Google Shape;1304;p8"/>
            <p:cNvSpPr/>
            <p:nvPr/>
          </p:nvSpPr>
          <p:spPr>
            <a:xfrm>
              <a:off x="2593361" y="174471"/>
              <a:ext cx="112449" cy="112400"/>
            </a:xfrm>
            <a:custGeom>
              <a:rect b="b" l="l" r="r" t="t"/>
              <a:pathLst>
                <a:path extrusionOk="0" h="2256" w="2257">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305" name="Google Shape;1305;p8"/>
          <p:cNvGrpSpPr/>
          <p:nvPr/>
        </p:nvGrpSpPr>
        <p:grpSpPr>
          <a:xfrm>
            <a:off x="50" y="-7"/>
            <a:ext cx="2049897" cy="773345"/>
            <a:chOff x="50" y="-7"/>
            <a:chExt cx="2049897" cy="773345"/>
          </a:xfrm>
        </p:grpSpPr>
        <p:sp>
          <p:nvSpPr>
            <p:cNvPr id="1306" name="Google Shape;1306;p8"/>
            <p:cNvSpPr/>
            <p:nvPr/>
          </p:nvSpPr>
          <p:spPr>
            <a:xfrm>
              <a:off x="1065205" y="176115"/>
              <a:ext cx="40306" cy="35274"/>
            </a:xfrm>
            <a:custGeom>
              <a:rect b="b" l="l" r="r" t="t"/>
              <a:pathLst>
                <a:path extrusionOk="0" h="708" w="809">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7" name="Google Shape;1307;p8"/>
            <p:cNvSpPr/>
            <p:nvPr/>
          </p:nvSpPr>
          <p:spPr>
            <a:xfrm>
              <a:off x="1021610" y="129182"/>
              <a:ext cx="125852" cy="119126"/>
            </a:xfrm>
            <a:custGeom>
              <a:rect b="b" l="l" r="r" t="t"/>
              <a:pathLst>
                <a:path extrusionOk="0" h="2391" w="2526">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8" name="Google Shape;1308;p8"/>
            <p:cNvSpPr/>
            <p:nvPr/>
          </p:nvSpPr>
          <p:spPr>
            <a:xfrm>
              <a:off x="1345357" y="164407"/>
              <a:ext cx="36968" cy="38612"/>
            </a:xfrm>
            <a:custGeom>
              <a:rect b="b" l="l" r="r" t="t"/>
              <a:pathLst>
                <a:path extrusionOk="0" h="775" w="742">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9" name="Google Shape;1309;p8"/>
            <p:cNvSpPr/>
            <p:nvPr/>
          </p:nvSpPr>
          <p:spPr>
            <a:xfrm>
              <a:off x="1081995" y="-7"/>
              <a:ext cx="16840" cy="114143"/>
            </a:xfrm>
            <a:custGeom>
              <a:rect b="b" l="l" r="r" t="t"/>
              <a:pathLst>
                <a:path extrusionOk="0" h="2291" w="338">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0" name="Google Shape;1310;p8"/>
            <p:cNvSpPr/>
            <p:nvPr/>
          </p:nvSpPr>
          <p:spPr>
            <a:xfrm>
              <a:off x="1360453" y="-7"/>
              <a:ext cx="124158" cy="110755"/>
            </a:xfrm>
            <a:custGeom>
              <a:rect b="b" l="l" r="r" t="t"/>
              <a:pathLst>
                <a:path extrusionOk="0" h="2223" w="2492">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1" name="Google Shape;1311;p8"/>
            <p:cNvSpPr/>
            <p:nvPr/>
          </p:nvSpPr>
          <p:spPr>
            <a:xfrm>
              <a:off x="105723" y="-7"/>
              <a:ext cx="124207" cy="23566"/>
            </a:xfrm>
            <a:custGeom>
              <a:rect b="b" l="l" r="r" t="t"/>
              <a:pathLst>
                <a:path extrusionOk="0" h="473" w="2493">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2" name="Google Shape;1312;p8"/>
            <p:cNvSpPr/>
            <p:nvPr/>
          </p:nvSpPr>
          <p:spPr>
            <a:xfrm>
              <a:off x="1311826" y="119118"/>
              <a:ext cx="115787" cy="119126"/>
            </a:xfrm>
            <a:custGeom>
              <a:rect b="b" l="l" r="r" t="t"/>
              <a:pathLst>
                <a:path extrusionOk="0" h="2391" w="2324">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3" name="Google Shape;1313;p8"/>
            <p:cNvSpPr/>
            <p:nvPr/>
          </p:nvSpPr>
          <p:spPr>
            <a:xfrm>
              <a:off x="1276602" y="52007"/>
              <a:ext cx="30242" cy="33580"/>
            </a:xfrm>
            <a:custGeom>
              <a:rect b="b" l="l" r="r" t="t"/>
              <a:pathLst>
                <a:path extrusionOk="0" h="674" w="607">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4" name="Google Shape;1314;p8"/>
            <p:cNvSpPr/>
            <p:nvPr/>
          </p:nvSpPr>
          <p:spPr>
            <a:xfrm>
              <a:off x="1090365" y="-7"/>
              <a:ext cx="115837" cy="112449"/>
            </a:xfrm>
            <a:custGeom>
              <a:rect b="b" l="l" r="r" t="t"/>
              <a:pathLst>
                <a:path extrusionOk="0" h="2257" w="2325">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5" name="Google Shape;1315;p8"/>
            <p:cNvSpPr/>
            <p:nvPr/>
          </p:nvSpPr>
          <p:spPr>
            <a:xfrm>
              <a:off x="1219555" y="-7"/>
              <a:ext cx="16840" cy="104079"/>
            </a:xfrm>
            <a:custGeom>
              <a:rect b="b" l="l" r="r" t="t"/>
              <a:pathLst>
                <a:path extrusionOk="0" h="2089" w="338">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6" name="Google Shape;1316;p8"/>
            <p:cNvSpPr/>
            <p:nvPr/>
          </p:nvSpPr>
          <p:spPr>
            <a:xfrm>
              <a:off x="1501351" y="-7"/>
              <a:ext cx="124207" cy="94015"/>
            </a:xfrm>
            <a:custGeom>
              <a:rect b="b" l="l" r="r" t="t"/>
              <a:pathLst>
                <a:path extrusionOk="0" h="1887" w="2493">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7" name="Google Shape;1317;p8"/>
            <p:cNvSpPr/>
            <p:nvPr/>
          </p:nvSpPr>
          <p:spPr>
            <a:xfrm>
              <a:off x="800199" y="3380"/>
              <a:ext cx="125852" cy="117432"/>
            </a:xfrm>
            <a:custGeom>
              <a:rect b="b" l="l" r="r" t="t"/>
              <a:pathLst>
                <a:path extrusionOk="0" h="2357" w="2526">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8" name="Google Shape;1318;p8"/>
            <p:cNvSpPr/>
            <p:nvPr/>
          </p:nvSpPr>
          <p:spPr>
            <a:xfrm>
              <a:off x="993112" y="63765"/>
              <a:ext cx="21822" cy="35274"/>
            </a:xfrm>
            <a:custGeom>
              <a:rect b="b" l="l" r="r" t="t"/>
              <a:pathLst>
                <a:path extrusionOk="0" h="708" w="438">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9" name="Google Shape;1319;p8"/>
            <p:cNvSpPr/>
            <p:nvPr/>
          </p:nvSpPr>
          <p:spPr>
            <a:xfrm>
              <a:off x="853858" y="70442"/>
              <a:ext cx="28598" cy="35274"/>
            </a:xfrm>
            <a:custGeom>
              <a:rect b="b" l="l" r="r" t="t"/>
              <a:pathLst>
                <a:path extrusionOk="0" h="708" w="574">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0" name="Google Shape;1320;p8"/>
            <p:cNvSpPr/>
            <p:nvPr/>
          </p:nvSpPr>
          <p:spPr>
            <a:xfrm>
              <a:off x="560304" y="-7"/>
              <a:ext cx="20178" cy="50"/>
            </a:xfrm>
            <a:custGeom>
              <a:rect b="b" l="l" r="r" t="t"/>
              <a:pathLst>
                <a:path extrusionOk="0" h="1" w="405">
                  <a:moveTo>
                    <a:pt x="405" y="1"/>
                  </a:moveTo>
                  <a:lnTo>
                    <a:pt x="1" y="1"/>
                  </a:lnTo>
                  <a:lnTo>
                    <a:pt x="1" y="1"/>
                  </a:lnTo>
                  <a:lnTo>
                    <a:pt x="405" y="1"/>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1" name="Google Shape;1321;p8"/>
            <p:cNvSpPr/>
            <p:nvPr/>
          </p:nvSpPr>
          <p:spPr>
            <a:xfrm>
              <a:off x="382537" y="25153"/>
              <a:ext cx="15146" cy="117481"/>
            </a:xfrm>
            <a:custGeom>
              <a:rect b="b" l="l" r="r" t="t"/>
              <a:pathLst>
                <a:path extrusionOk="0" h="2358" w="304">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2" name="Google Shape;1322;p8"/>
            <p:cNvSpPr/>
            <p:nvPr/>
          </p:nvSpPr>
          <p:spPr>
            <a:xfrm>
              <a:off x="1137348" y="58733"/>
              <a:ext cx="25210" cy="38612"/>
            </a:xfrm>
            <a:custGeom>
              <a:rect b="b" l="l" r="r" t="t"/>
              <a:pathLst>
                <a:path extrusionOk="0" h="775" w="506">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3" name="Google Shape;1323;p8"/>
            <p:cNvSpPr/>
            <p:nvPr/>
          </p:nvSpPr>
          <p:spPr>
            <a:xfrm>
              <a:off x="409342" y="-7"/>
              <a:ext cx="112449" cy="8470"/>
            </a:xfrm>
            <a:custGeom>
              <a:rect b="b" l="l" r="r" t="t"/>
              <a:pathLst>
                <a:path extrusionOk="0" h="170" w="2257">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4" name="Google Shape;1324;p8"/>
            <p:cNvSpPr/>
            <p:nvPr/>
          </p:nvSpPr>
          <p:spPr>
            <a:xfrm>
              <a:off x="660945" y="5025"/>
              <a:ext cx="124207" cy="134272"/>
            </a:xfrm>
            <a:custGeom>
              <a:rect b="b" l="l" r="r" t="t"/>
              <a:pathLst>
                <a:path extrusionOk="0" h="2695" w="2493">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5" name="Google Shape;1325;p8"/>
            <p:cNvSpPr/>
            <p:nvPr/>
          </p:nvSpPr>
          <p:spPr>
            <a:xfrm>
              <a:off x="432858" y="75474"/>
              <a:ext cx="35274" cy="52065"/>
            </a:xfrm>
            <a:custGeom>
              <a:rect b="b" l="l" r="r" t="t"/>
              <a:pathLst>
                <a:path extrusionOk="0" h="1045" w="708">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6" name="Google Shape;1326;p8"/>
            <p:cNvSpPr/>
            <p:nvPr/>
          </p:nvSpPr>
          <p:spPr>
            <a:xfrm>
              <a:off x="390907" y="20121"/>
              <a:ext cx="115787" cy="120820"/>
            </a:xfrm>
            <a:custGeom>
              <a:rect b="b" l="l" r="r" t="t"/>
              <a:pathLst>
                <a:path extrusionOk="0" h="2425" w="2324">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7" name="Google Shape;1327;p8"/>
            <p:cNvSpPr/>
            <p:nvPr/>
          </p:nvSpPr>
          <p:spPr>
            <a:xfrm>
              <a:off x="540176" y="-7"/>
              <a:ext cx="8470" cy="1744"/>
            </a:xfrm>
            <a:custGeom>
              <a:rect b="b" l="l" r="r" t="t"/>
              <a:pathLst>
                <a:path extrusionOk="0" h="35" w="170">
                  <a:moveTo>
                    <a:pt x="1" y="1"/>
                  </a:moveTo>
                  <a:lnTo>
                    <a:pt x="35" y="34"/>
                  </a:lnTo>
                  <a:lnTo>
                    <a:pt x="136"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8" name="Google Shape;1328;p8"/>
            <p:cNvSpPr/>
            <p:nvPr/>
          </p:nvSpPr>
          <p:spPr>
            <a:xfrm>
              <a:off x="882406" y="130826"/>
              <a:ext cx="124158" cy="134272"/>
            </a:xfrm>
            <a:custGeom>
              <a:rect b="b" l="l" r="r" t="t"/>
              <a:pathLst>
                <a:path extrusionOk="0" h="2695" w="2492">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9" name="Google Shape;1329;p8"/>
            <p:cNvSpPr/>
            <p:nvPr/>
          </p:nvSpPr>
          <p:spPr>
            <a:xfrm>
              <a:off x="885744" y="276757"/>
              <a:ext cx="13452" cy="115837"/>
            </a:xfrm>
            <a:custGeom>
              <a:rect b="b" l="l" r="r" t="t"/>
              <a:pathLst>
                <a:path extrusionOk="0" h="2325" w="27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0" name="Google Shape;1330;p8"/>
            <p:cNvSpPr/>
            <p:nvPr/>
          </p:nvSpPr>
          <p:spPr>
            <a:xfrm>
              <a:off x="934371" y="181147"/>
              <a:ext cx="30242" cy="35274"/>
            </a:xfrm>
            <a:custGeom>
              <a:rect b="b" l="l" r="r" t="t"/>
              <a:pathLst>
                <a:path extrusionOk="0" h="708" w="607">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1" name="Google Shape;1331;p8"/>
            <p:cNvSpPr/>
            <p:nvPr/>
          </p:nvSpPr>
          <p:spPr>
            <a:xfrm>
              <a:off x="941097" y="-7"/>
              <a:ext cx="127546" cy="117481"/>
            </a:xfrm>
            <a:custGeom>
              <a:rect b="b" l="l" r="r" t="t"/>
              <a:pathLst>
                <a:path extrusionOk="0" h="2358" w="256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2" name="Google Shape;1332;p8"/>
            <p:cNvSpPr/>
            <p:nvPr/>
          </p:nvSpPr>
          <p:spPr>
            <a:xfrm>
              <a:off x="1412468" y="48669"/>
              <a:ext cx="30242" cy="35274"/>
            </a:xfrm>
            <a:custGeom>
              <a:rect b="b" l="l" r="r" t="t"/>
              <a:pathLst>
                <a:path extrusionOk="0" h="708" w="607">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3" name="Google Shape;1333;p8"/>
            <p:cNvSpPr/>
            <p:nvPr/>
          </p:nvSpPr>
          <p:spPr>
            <a:xfrm>
              <a:off x="654269" y="189567"/>
              <a:ext cx="28548" cy="41951"/>
            </a:xfrm>
            <a:custGeom>
              <a:rect b="b" l="l" r="r" t="t"/>
              <a:pathLst>
                <a:path extrusionOk="0" h="842" w="573">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4" name="Google Shape;1334;p8"/>
            <p:cNvSpPr/>
            <p:nvPr/>
          </p:nvSpPr>
          <p:spPr>
            <a:xfrm>
              <a:off x="610625" y="147617"/>
              <a:ext cx="117481" cy="119126"/>
            </a:xfrm>
            <a:custGeom>
              <a:rect b="b" l="l" r="r" t="t"/>
              <a:pathLst>
                <a:path extrusionOk="0" h="2391" w="2358">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5" name="Google Shape;1335;p8"/>
            <p:cNvSpPr/>
            <p:nvPr/>
          </p:nvSpPr>
          <p:spPr>
            <a:xfrm>
              <a:off x="786797" y="186179"/>
              <a:ext cx="41951" cy="36968"/>
            </a:xfrm>
            <a:custGeom>
              <a:rect b="b" l="l" r="r" t="t"/>
              <a:pathLst>
                <a:path extrusionOk="0" h="742" w="842">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6" name="Google Shape;1336;p8"/>
            <p:cNvSpPr/>
            <p:nvPr/>
          </p:nvSpPr>
          <p:spPr>
            <a:xfrm>
              <a:off x="709622" y="72136"/>
              <a:ext cx="35274" cy="48677"/>
            </a:xfrm>
            <a:custGeom>
              <a:rect b="b" l="l" r="r" t="t"/>
              <a:pathLst>
                <a:path extrusionOk="0" h="977" w="708">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7" name="Google Shape;1337;p8"/>
            <p:cNvSpPr/>
            <p:nvPr/>
          </p:nvSpPr>
          <p:spPr>
            <a:xfrm>
              <a:off x="741508" y="140891"/>
              <a:ext cx="127496" cy="120820"/>
            </a:xfrm>
            <a:custGeom>
              <a:rect b="b" l="l" r="r" t="t"/>
              <a:pathLst>
                <a:path extrusionOk="0" h="2425" w="2559">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8" name="Google Shape;1338;p8"/>
            <p:cNvSpPr/>
            <p:nvPr/>
          </p:nvSpPr>
          <p:spPr>
            <a:xfrm>
              <a:off x="211397" y="296885"/>
              <a:ext cx="130884" cy="120869"/>
            </a:xfrm>
            <a:custGeom>
              <a:rect b="b" l="l" r="r" t="t"/>
              <a:pathLst>
                <a:path extrusionOk="0" h="2426" w="2627">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9" name="Google Shape;1339;p8"/>
            <p:cNvSpPr/>
            <p:nvPr/>
          </p:nvSpPr>
          <p:spPr>
            <a:xfrm>
              <a:off x="1734520" y="504894"/>
              <a:ext cx="122514" cy="147674"/>
            </a:xfrm>
            <a:custGeom>
              <a:rect b="b" l="l" r="r" t="t"/>
              <a:pathLst>
                <a:path extrusionOk="0" h="2964" w="2459">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0" name="Google Shape;1340;p8"/>
            <p:cNvSpPr/>
            <p:nvPr/>
          </p:nvSpPr>
          <p:spPr>
            <a:xfrm>
              <a:off x="1873725" y="566973"/>
              <a:ext cx="127546" cy="80563"/>
            </a:xfrm>
            <a:custGeom>
              <a:rect b="b" l="l" r="r" t="t"/>
              <a:pathLst>
                <a:path extrusionOk="0" h="1617" w="256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1" name="Google Shape;1341;p8"/>
            <p:cNvSpPr/>
            <p:nvPr/>
          </p:nvSpPr>
          <p:spPr>
            <a:xfrm>
              <a:off x="1924045" y="590439"/>
              <a:ext cx="26904" cy="36968"/>
            </a:xfrm>
            <a:custGeom>
              <a:rect b="b" l="l" r="r" t="t"/>
              <a:pathLst>
                <a:path extrusionOk="0" h="742" w="54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2" name="Google Shape;1342;p8"/>
            <p:cNvSpPr/>
            <p:nvPr/>
          </p:nvSpPr>
          <p:spPr>
            <a:xfrm>
              <a:off x="1776471" y="528410"/>
              <a:ext cx="43645" cy="28548"/>
            </a:xfrm>
            <a:custGeom>
              <a:rect b="b" l="l" r="r" t="t"/>
              <a:pathLst>
                <a:path extrusionOk="0" h="573" w="876">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3" name="Google Shape;1343;p8"/>
            <p:cNvSpPr/>
            <p:nvPr/>
          </p:nvSpPr>
          <p:spPr>
            <a:xfrm>
              <a:off x="1689232" y="358964"/>
              <a:ext cx="303668" cy="140948"/>
            </a:xfrm>
            <a:custGeom>
              <a:rect b="b" l="l" r="r" t="t"/>
              <a:pathLst>
                <a:path extrusionOk="0" h="2829" w="6095">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4" name="Google Shape;1344;p8"/>
            <p:cNvSpPr/>
            <p:nvPr/>
          </p:nvSpPr>
          <p:spPr>
            <a:xfrm>
              <a:off x="120820" y="568667"/>
              <a:ext cx="124207" cy="154350"/>
            </a:xfrm>
            <a:custGeom>
              <a:rect b="b" l="l" r="r" t="t"/>
              <a:pathLst>
                <a:path extrusionOk="0" h="3098" w="2493">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5" name="Google Shape;1345;p8"/>
            <p:cNvSpPr/>
            <p:nvPr/>
          </p:nvSpPr>
          <p:spPr>
            <a:xfrm>
              <a:off x="1274908" y="519990"/>
              <a:ext cx="159382" cy="144336"/>
            </a:xfrm>
            <a:custGeom>
              <a:rect b="b" l="l" r="r" t="t"/>
              <a:pathLst>
                <a:path extrusionOk="0" h="2897" w="3199">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6" name="Google Shape;1346;p8"/>
            <p:cNvSpPr/>
            <p:nvPr/>
          </p:nvSpPr>
          <p:spPr>
            <a:xfrm>
              <a:off x="402665" y="555214"/>
              <a:ext cx="171140" cy="149368"/>
            </a:xfrm>
            <a:custGeom>
              <a:rect b="b" l="l" r="r" t="t"/>
              <a:pathLst>
                <a:path extrusionOk="0" h="2998" w="3435">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7" name="Google Shape;1347;p8"/>
            <p:cNvSpPr/>
            <p:nvPr/>
          </p:nvSpPr>
          <p:spPr>
            <a:xfrm>
              <a:off x="1890515" y="21815"/>
              <a:ext cx="55403" cy="40306"/>
            </a:xfrm>
            <a:custGeom>
              <a:rect b="b" l="l" r="r" t="t"/>
              <a:pathLst>
                <a:path extrusionOk="0" h="809" w="1112">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8" name="Google Shape;1348;p8"/>
            <p:cNvSpPr/>
            <p:nvPr/>
          </p:nvSpPr>
          <p:spPr>
            <a:xfrm>
              <a:off x="390907" y="-7"/>
              <a:ext cx="10114" cy="11808"/>
            </a:xfrm>
            <a:custGeom>
              <a:rect b="b" l="l" r="r" t="t"/>
              <a:pathLst>
                <a:path extrusionOk="0" h="237" w="203">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9" name="Google Shape;1349;p8"/>
            <p:cNvSpPr/>
            <p:nvPr/>
          </p:nvSpPr>
          <p:spPr>
            <a:xfrm>
              <a:off x="853858" y="404252"/>
              <a:ext cx="124207" cy="134272"/>
            </a:xfrm>
            <a:custGeom>
              <a:rect b="b" l="l" r="r" t="t"/>
              <a:pathLst>
                <a:path extrusionOk="0" h="2695" w="2493">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0" name="Google Shape;1350;p8"/>
            <p:cNvSpPr/>
            <p:nvPr/>
          </p:nvSpPr>
          <p:spPr>
            <a:xfrm>
              <a:off x="1333599" y="248258"/>
              <a:ext cx="127546" cy="125852"/>
            </a:xfrm>
            <a:custGeom>
              <a:rect b="b" l="l" r="r" t="t"/>
              <a:pathLst>
                <a:path extrusionOk="0" h="2526" w="256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1" name="Google Shape;1351;p8"/>
            <p:cNvSpPr/>
            <p:nvPr/>
          </p:nvSpPr>
          <p:spPr>
            <a:xfrm>
              <a:off x="712960" y="414316"/>
              <a:ext cx="127546" cy="119175"/>
            </a:xfrm>
            <a:custGeom>
              <a:rect b="b" l="l" r="r" t="t"/>
              <a:pathLst>
                <a:path extrusionOk="0" h="2392" w="256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2" name="Google Shape;1352;p8"/>
            <p:cNvSpPr/>
            <p:nvPr/>
          </p:nvSpPr>
          <p:spPr>
            <a:xfrm>
              <a:off x="1162508" y="122456"/>
              <a:ext cx="127546" cy="120820"/>
            </a:xfrm>
            <a:custGeom>
              <a:rect b="b" l="l" r="r" t="t"/>
              <a:pathLst>
                <a:path extrusionOk="0" h="2425" w="256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3" name="Google Shape;1353;p8"/>
            <p:cNvSpPr/>
            <p:nvPr/>
          </p:nvSpPr>
          <p:spPr>
            <a:xfrm>
              <a:off x="1387307" y="296885"/>
              <a:ext cx="35274" cy="42000"/>
            </a:xfrm>
            <a:custGeom>
              <a:rect b="b" l="l" r="r" t="t"/>
              <a:pathLst>
                <a:path extrusionOk="0" h="843" w="708">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4" name="Google Shape;1354;p8"/>
            <p:cNvSpPr/>
            <p:nvPr/>
          </p:nvSpPr>
          <p:spPr>
            <a:xfrm>
              <a:off x="895809" y="444509"/>
              <a:ext cx="36968" cy="45338"/>
            </a:xfrm>
            <a:custGeom>
              <a:rect b="b" l="l" r="r" t="t"/>
              <a:pathLst>
                <a:path extrusionOk="0" h="910" w="742">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5" name="Google Shape;1355;p8"/>
            <p:cNvSpPr/>
            <p:nvPr/>
          </p:nvSpPr>
          <p:spPr>
            <a:xfrm>
              <a:off x="583820" y="419349"/>
              <a:ext cx="115787" cy="119175"/>
            </a:xfrm>
            <a:custGeom>
              <a:rect b="b" l="l" r="r" t="t"/>
              <a:pathLst>
                <a:path extrusionOk="0" h="2392" w="2324">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6" name="Google Shape;1356;p8"/>
            <p:cNvSpPr/>
            <p:nvPr/>
          </p:nvSpPr>
          <p:spPr>
            <a:xfrm>
              <a:off x="761637" y="452929"/>
              <a:ext cx="36918" cy="31886"/>
            </a:xfrm>
            <a:custGeom>
              <a:rect b="b" l="l" r="r" t="t"/>
              <a:pathLst>
                <a:path extrusionOk="0" h="640" w="741">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7" name="Google Shape;1357;p8"/>
            <p:cNvSpPr/>
            <p:nvPr/>
          </p:nvSpPr>
          <p:spPr>
            <a:xfrm>
              <a:off x="434502" y="422736"/>
              <a:ext cx="127546" cy="120820"/>
            </a:xfrm>
            <a:custGeom>
              <a:rect b="b" l="l" r="r" t="t"/>
              <a:pathLst>
                <a:path extrusionOk="0" h="2425" w="256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8" name="Google Shape;1358;p8"/>
            <p:cNvSpPr/>
            <p:nvPr/>
          </p:nvSpPr>
          <p:spPr>
            <a:xfrm>
              <a:off x="624077" y="461299"/>
              <a:ext cx="30242" cy="30242"/>
            </a:xfrm>
            <a:custGeom>
              <a:rect b="b" l="l" r="r" t="t"/>
              <a:pathLst>
                <a:path extrusionOk="0" h="607" w="607">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9" name="Google Shape;1359;p8"/>
            <p:cNvSpPr/>
            <p:nvPr/>
          </p:nvSpPr>
          <p:spPr>
            <a:xfrm>
              <a:off x="1476191" y="246564"/>
              <a:ext cx="110755" cy="122514"/>
            </a:xfrm>
            <a:custGeom>
              <a:rect b="b" l="l" r="r" t="t"/>
              <a:pathLst>
                <a:path extrusionOk="0" h="2459" w="2223">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0" name="Google Shape;1360;p8"/>
            <p:cNvSpPr/>
            <p:nvPr/>
          </p:nvSpPr>
          <p:spPr>
            <a:xfrm>
              <a:off x="1856984" y="93958"/>
              <a:ext cx="135916" cy="253347"/>
            </a:xfrm>
            <a:custGeom>
              <a:rect b="b" l="l" r="r" t="t"/>
              <a:pathLst>
                <a:path extrusionOk="0" h="5085" w="2728">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1" name="Google Shape;1361;p8"/>
            <p:cNvSpPr/>
            <p:nvPr/>
          </p:nvSpPr>
          <p:spPr>
            <a:xfrm>
              <a:off x="1756343" y="234856"/>
              <a:ext cx="122464" cy="120820"/>
            </a:xfrm>
            <a:custGeom>
              <a:rect b="b" l="l" r="r" t="t"/>
              <a:pathLst>
                <a:path extrusionOk="0" h="2425" w="2458">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2" name="Google Shape;1362;p8"/>
            <p:cNvSpPr/>
            <p:nvPr/>
          </p:nvSpPr>
          <p:spPr>
            <a:xfrm>
              <a:off x="1640605" y="-7"/>
              <a:ext cx="129190" cy="88983"/>
            </a:xfrm>
            <a:custGeom>
              <a:rect b="b" l="l" r="r" t="t"/>
              <a:pathLst>
                <a:path extrusionOk="0" h="1786" w="2593">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3" name="Google Shape;1363;p8"/>
            <p:cNvSpPr/>
            <p:nvPr/>
          </p:nvSpPr>
          <p:spPr>
            <a:xfrm>
              <a:off x="1910643" y="162713"/>
              <a:ext cx="52065" cy="45338"/>
            </a:xfrm>
            <a:custGeom>
              <a:rect b="b" l="l" r="r" t="t"/>
              <a:pathLst>
                <a:path extrusionOk="0" h="910" w="1045">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4" name="Google Shape;1364;p8"/>
            <p:cNvSpPr/>
            <p:nvPr/>
          </p:nvSpPr>
          <p:spPr>
            <a:xfrm>
              <a:off x="1721118" y="100634"/>
              <a:ext cx="125852" cy="119175"/>
            </a:xfrm>
            <a:custGeom>
              <a:rect b="b" l="l" r="r" t="t"/>
              <a:pathLst>
                <a:path extrusionOk="0" h="2392" w="2526">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5" name="Google Shape;1365;p8"/>
            <p:cNvSpPr/>
            <p:nvPr/>
          </p:nvSpPr>
          <p:spPr>
            <a:xfrm>
              <a:off x="1581864" y="102328"/>
              <a:ext cx="124207" cy="135916"/>
            </a:xfrm>
            <a:custGeom>
              <a:rect b="b" l="l" r="r" t="t"/>
              <a:pathLst>
                <a:path extrusionOk="0" h="2728" w="2493">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6" name="Google Shape;1366;p8"/>
            <p:cNvSpPr/>
            <p:nvPr/>
          </p:nvSpPr>
          <p:spPr>
            <a:xfrm>
              <a:off x="1612057" y="239888"/>
              <a:ext cx="129240" cy="120820"/>
            </a:xfrm>
            <a:custGeom>
              <a:rect b="b" l="l" r="r" t="t"/>
              <a:pathLst>
                <a:path extrusionOk="0" h="2425" w="2594">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7" name="Google Shape;1367;p8"/>
            <p:cNvSpPr/>
            <p:nvPr/>
          </p:nvSpPr>
          <p:spPr>
            <a:xfrm>
              <a:off x="1781503" y="598859"/>
              <a:ext cx="43645" cy="25210"/>
            </a:xfrm>
            <a:custGeom>
              <a:rect b="b" l="l" r="r" t="t"/>
              <a:pathLst>
                <a:path extrusionOk="0" h="506" w="876">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8" name="Google Shape;1368;p8"/>
            <p:cNvSpPr/>
            <p:nvPr/>
          </p:nvSpPr>
          <p:spPr>
            <a:xfrm>
              <a:off x="1243022" y="303611"/>
              <a:ext cx="40306" cy="42000"/>
            </a:xfrm>
            <a:custGeom>
              <a:rect b="b" l="l" r="r" t="t"/>
              <a:pathLst>
                <a:path extrusionOk="0" h="843" w="809">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9" name="Google Shape;1369;p8"/>
            <p:cNvSpPr/>
            <p:nvPr/>
          </p:nvSpPr>
          <p:spPr>
            <a:xfrm>
              <a:off x="1196089" y="254984"/>
              <a:ext cx="124158" cy="130884"/>
            </a:xfrm>
            <a:custGeom>
              <a:rect b="b" l="l" r="r" t="t"/>
              <a:pathLst>
                <a:path extrusionOk="0" h="2627" w="2492">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0" name="Google Shape;1370;p8"/>
            <p:cNvSpPr/>
            <p:nvPr/>
          </p:nvSpPr>
          <p:spPr>
            <a:xfrm>
              <a:off x="1170928" y="436139"/>
              <a:ext cx="45338" cy="38612"/>
            </a:xfrm>
            <a:custGeom>
              <a:rect b="b" l="l" r="r" t="t"/>
              <a:pathLst>
                <a:path extrusionOk="0" h="775" w="91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1" name="Google Shape;1371;p8"/>
            <p:cNvSpPr/>
            <p:nvPr/>
          </p:nvSpPr>
          <p:spPr>
            <a:xfrm>
              <a:off x="1412468" y="385818"/>
              <a:ext cx="127496" cy="119126"/>
            </a:xfrm>
            <a:custGeom>
              <a:rect b="b" l="l" r="r" t="t"/>
              <a:pathLst>
                <a:path extrusionOk="0" h="2391" w="2559">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2" name="Google Shape;1372;p8"/>
            <p:cNvSpPr/>
            <p:nvPr/>
          </p:nvSpPr>
          <p:spPr>
            <a:xfrm>
              <a:off x="1479529" y="155987"/>
              <a:ext cx="45338" cy="35274"/>
            </a:xfrm>
            <a:custGeom>
              <a:rect b="b" l="l" r="r" t="t"/>
              <a:pathLst>
                <a:path extrusionOk="0" h="708" w="91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3" name="Google Shape;1373;p8"/>
            <p:cNvSpPr/>
            <p:nvPr/>
          </p:nvSpPr>
          <p:spPr>
            <a:xfrm>
              <a:off x="1442660" y="533442"/>
              <a:ext cx="11758" cy="130884"/>
            </a:xfrm>
            <a:custGeom>
              <a:rect b="b" l="l" r="r" t="t"/>
              <a:pathLst>
                <a:path extrusionOk="0" h="2627" w="236">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4" name="Google Shape;1374;p8"/>
            <p:cNvSpPr/>
            <p:nvPr/>
          </p:nvSpPr>
          <p:spPr>
            <a:xfrm>
              <a:off x="1647281" y="600503"/>
              <a:ext cx="21872" cy="33630"/>
            </a:xfrm>
            <a:custGeom>
              <a:rect b="b" l="l" r="r" t="t"/>
              <a:pathLst>
                <a:path extrusionOk="0" h="675" w="439">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5" name="Google Shape;1375;p8"/>
            <p:cNvSpPr/>
            <p:nvPr/>
          </p:nvSpPr>
          <p:spPr>
            <a:xfrm>
              <a:off x="1553366" y="375754"/>
              <a:ext cx="124158" cy="134222"/>
            </a:xfrm>
            <a:custGeom>
              <a:rect b="b" l="l" r="r" t="t"/>
              <a:pathLst>
                <a:path extrusionOk="0" h="2694" w="2492">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6" name="Google Shape;1376;p8"/>
            <p:cNvSpPr/>
            <p:nvPr/>
          </p:nvSpPr>
          <p:spPr>
            <a:xfrm>
              <a:off x="1447692" y="514958"/>
              <a:ext cx="129190" cy="151012"/>
            </a:xfrm>
            <a:custGeom>
              <a:rect b="b" l="l" r="r" t="t"/>
              <a:pathLst>
                <a:path extrusionOk="0" h="3031" w="2593">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7" name="Google Shape;1377;p8"/>
            <p:cNvSpPr/>
            <p:nvPr/>
          </p:nvSpPr>
          <p:spPr>
            <a:xfrm>
              <a:off x="578788" y="536780"/>
              <a:ext cx="682768" cy="164414"/>
            </a:xfrm>
            <a:custGeom>
              <a:rect b="b" l="l" r="r" t="t"/>
              <a:pathLst>
                <a:path extrusionOk="0" h="3300" w="13704">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8" name="Google Shape;1378;p8"/>
            <p:cNvSpPr/>
            <p:nvPr/>
          </p:nvSpPr>
          <p:spPr>
            <a:xfrm>
              <a:off x="1454369" y="409284"/>
              <a:ext cx="35274" cy="31936"/>
            </a:xfrm>
            <a:custGeom>
              <a:rect b="b" l="l" r="r" t="t"/>
              <a:pathLst>
                <a:path extrusionOk="0" h="641" w="708">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9" name="Google Shape;1379;p8"/>
            <p:cNvSpPr/>
            <p:nvPr/>
          </p:nvSpPr>
          <p:spPr>
            <a:xfrm>
              <a:off x="50" y="439477"/>
              <a:ext cx="139304" cy="130884"/>
            </a:xfrm>
            <a:custGeom>
              <a:rect b="b" l="l" r="r" t="t"/>
              <a:pathLst>
                <a:path extrusionOk="0" h="2627" w="2796">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0" name="Google Shape;1380;p8"/>
            <p:cNvSpPr/>
            <p:nvPr/>
          </p:nvSpPr>
          <p:spPr>
            <a:xfrm>
              <a:off x="261718" y="-7"/>
              <a:ext cx="120869" cy="20178"/>
            </a:xfrm>
            <a:custGeom>
              <a:rect b="b" l="l" r="r" t="t"/>
              <a:pathLst>
                <a:path extrusionOk="0" h="405" w="2426">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1" name="Google Shape;1381;p8"/>
            <p:cNvSpPr/>
            <p:nvPr/>
          </p:nvSpPr>
          <p:spPr>
            <a:xfrm>
              <a:off x="50" y="578731"/>
              <a:ext cx="107417" cy="139254"/>
            </a:xfrm>
            <a:custGeom>
              <a:rect b="b" l="l" r="r" t="t"/>
              <a:pathLst>
                <a:path extrusionOk="0" h="2795" w="2156">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2" name="Google Shape;1382;p8"/>
            <p:cNvSpPr/>
            <p:nvPr/>
          </p:nvSpPr>
          <p:spPr>
            <a:xfrm>
              <a:off x="154400" y="432801"/>
              <a:ext cx="124158" cy="134222"/>
            </a:xfrm>
            <a:custGeom>
              <a:rect b="b" l="l" r="r" t="t"/>
              <a:pathLst>
                <a:path extrusionOk="0" h="2694" w="2492">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3" name="Google Shape;1383;p8"/>
            <p:cNvSpPr/>
            <p:nvPr/>
          </p:nvSpPr>
          <p:spPr>
            <a:xfrm>
              <a:off x="1585252" y="248258"/>
              <a:ext cx="13452" cy="115787"/>
            </a:xfrm>
            <a:custGeom>
              <a:rect b="b" l="l" r="r" t="t"/>
              <a:pathLst>
                <a:path extrusionOk="0" h="2324" w="27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4" name="Google Shape;1384;p8"/>
            <p:cNvSpPr/>
            <p:nvPr/>
          </p:nvSpPr>
          <p:spPr>
            <a:xfrm>
              <a:off x="538531" y="325433"/>
              <a:ext cx="36918" cy="52065"/>
            </a:xfrm>
            <a:custGeom>
              <a:rect b="b" l="l" r="r" t="t"/>
              <a:pathLst>
                <a:path extrusionOk="0" h="1045" w="741">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5" name="Google Shape;1385;p8"/>
            <p:cNvSpPr/>
            <p:nvPr/>
          </p:nvSpPr>
          <p:spPr>
            <a:xfrm>
              <a:off x="260073" y="566973"/>
              <a:ext cx="125852" cy="137610"/>
            </a:xfrm>
            <a:custGeom>
              <a:rect b="b" l="l" r="r" t="t"/>
              <a:pathLst>
                <a:path extrusionOk="0" h="2762" w="2526">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6" name="Google Shape;1386;p8"/>
            <p:cNvSpPr/>
            <p:nvPr/>
          </p:nvSpPr>
          <p:spPr>
            <a:xfrm>
              <a:off x="494887" y="283483"/>
              <a:ext cx="124207" cy="130884"/>
            </a:xfrm>
            <a:custGeom>
              <a:rect b="b" l="l" r="r" t="t"/>
              <a:pathLst>
                <a:path extrusionOk="0" h="2627" w="2493">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7" name="Google Shape;1387;p8"/>
            <p:cNvSpPr/>
            <p:nvPr/>
          </p:nvSpPr>
          <p:spPr>
            <a:xfrm>
              <a:off x="575400" y="424381"/>
              <a:ext cx="16840" cy="115787"/>
            </a:xfrm>
            <a:custGeom>
              <a:rect b="b" l="l" r="r" t="t"/>
              <a:pathLst>
                <a:path extrusionOk="0" h="2324" w="338">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8" name="Google Shape;1388;p8"/>
            <p:cNvSpPr/>
            <p:nvPr/>
          </p:nvSpPr>
          <p:spPr>
            <a:xfrm>
              <a:off x="342281" y="469669"/>
              <a:ext cx="36918" cy="43694"/>
            </a:xfrm>
            <a:custGeom>
              <a:rect b="b" l="l" r="r" t="t"/>
              <a:pathLst>
                <a:path extrusionOk="0" h="877" w="741">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9" name="Google Shape;1389;p8"/>
            <p:cNvSpPr/>
            <p:nvPr/>
          </p:nvSpPr>
          <p:spPr>
            <a:xfrm>
              <a:off x="293604" y="429413"/>
              <a:ext cx="125852" cy="119175"/>
            </a:xfrm>
            <a:custGeom>
              <a:rect b="b" l="l" r="r" t="t"/>
              <a:pathLst>
                <a:path extrusionOk="0" h="2392" w="2526">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0" name="Google Shape;1390;p8"/>
            <p:cNvSpPr/>
            <p:nvPr/>
          </p:nvSpPr>
          <p:spPr>
            <a:xfrm>
              <a:off x="1134010" y="394188"/>
              <a:ext cx="129190" cy="120820"/>
            </a:xfrm>
            <a:custGeom>
              <a:rect b="b" l="l" r="r" t="t"/>
              <a:pathLst>
                <a:path extrusionOk="0" h="2425" w="2593">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1" name="Google Shape;1391;p8"/>
            <p:cNvSpPr/>
            <p:nvPr/>
          </p:nvSpPr>
          <p:spPr>
            <a:xfrm>
              <a:off x="1598655" y="572005"/>
              <a:ext cx="129190" cy="83901"/>
            </a:xfrm>
            <a:custGeom>
              <a:rect b="b" l="l" r="r" t="t"/>
              <a:pathLst>
                <a:path extrusionOk="0" h="1684" w="2593">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2" name="Google Shape;1392;p8"/>
            <p:cNvSpPr/>
            <p:nvPr/>
          </p:nvSpPr>
          <p:spPr>
            <a:xfrm>
              <a:off x="50" y="-7"/>
              <a:ext cx="2049897" cy="773345"/>
            </a:xfrm>
            <a:custGeom>
              <a:rect b="b" l="l" r="r" t="t"/>
              <a:pathLst>
                <a:path extrusionOk="0" h="15522" w="41144">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3" name="Google Shape;1393;p8"/>
            <p:cNvSpPr/>
            <p:nvPr/>
          </p:nvSpPr>
          <p:spPr>
            <a:xfrm>
              <a:off x="1872080" y="582069"/>
              <a:ext cx="10114" cy="67161"/>
            </a:xfrm>
            <a:custGeom>
              <a:rect b="b" l="l" r="r" t="t"/>
              <a:pathLst>
                <a:path extrusionOk="0" h="1348" w="203">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4" name="Google Shape;1394;p8"/>
            <p:cNvSpPr/>
            <p:nvPr/>
          </p:nvSpPr>
          <p:spPr>
            <a:xfrm>
              <a:off x="1776471" y="-7"/>
              <a:ext cx="199639" cy="83951"/>
            </a:xfrm>
            <a:custGeom>
              <a:rect b="b" l="l" r="r" t="t"/>
              <a:pathLst>
                <a:path extrusionOk="0" h="1685" w="4007">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5" name="Google Shape;1395;p8"/>
            <p:cNvSpPr/>
            <p:nvPr/>
          </p:nvSpPr>
          <p:spPr>
            <a:xfrm>
              <a:off x="365747" y="204663"/>
              <a:ext cx="47032" cy="33580"/>
            </a:xfrm>
            <a:custGeom>
              <a:rect b="b" l="l" r="r" t="t"/>
              <a:pathLst>
                <a:path extrusionOk="0" h="674" w="944">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6" name="Google Shape;1396;p8"/>
            <p:cNvSpPr/>
            <p:nvPr/>
          </p:nvSpPr>
          <p:spPr>
            <a:xfrm>
              <a:off x="322102" y="157681"/>
              <a:ext cx="125901" cy="119126"/>
            </a:xfrm>
            <a:custGeom>
              <a:rect b="b" l="l" r="r" t="t"/>
              <a:pathLst>
                <a:path extrusionOk="0" h="2391" w="2527">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7" name="Google Shape;1397;p8"/>
            <p:cNvSpPr/>
            <p:nvPr/>
          </p:nvSpPr>
          <p:spPr>
            <a:xfrm>
              <a:off x="270138" y="335497"/>
              <a:ext cx="30242" cy="43645"/>
            </a:xfrm>
            <a:custGeom>
              <a:rect b="b" l="l" r="r" t="t"/>
              <a:pathLst>
                <a:path extrusionOk="0" h="876" w="607">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8" name="Google Shape;1398;p8"/>
            <p:cNvSpPr/>
            <p:nvPr/>
          </p:nvSpPr>
          <p:spPr>
            <a:xfrm>
              <a:off x="182898" y="159375"/>
              <a:ext cx="122514" cy="134222"/>
            </a:xfrm>
            <a:custGeom>
              <a:rect b="b" l="l" r="r" t="t"/>
              <a:pathLst>
                <a:path extrusionOk="0" h="2694" w="2459">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9" name="Google Shape;1399;p8"/>
            <p:cNvSpPr/>
            <p:nvPr/>
          </p:nvSpPr>
          <p:spPr>
            <a:xfrm>
              <a:off x="481485" y="466331"/>
              <a:ext cx="38612" cy="38612"/>
            </a:xfrm>
            <a:custGeom>
              <a:rect b="b" l="l" r="r" t="t"/>
              <a:pathLst>
                <a:path extrusionOk="0" h="775" w="775">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0" name="Google Shape;1400;p8"/>
            <p:cNvSpPr/>
            <p:nvPr/>
          </p:nvSpPr>
          <p:spPr>
            <a:xfrm>
              <a:off x="463050" y="150955"/>
              <a:ext cx="127496" cy="120820"/>
            </a:xfrm>
            <a:custGeom>
              <a:rect b="b" l="l" r="r" t="t"/>
              <a:pathLst>
                <a:path extrusionOk="0" h="2425" w="2559">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1" name="Google Shape;1401;p8"/>
            <p:cNvSpPr/>
            <p:nvPr/>
          </p:nvSpPr>
          <p:spPr>
            <a:xfrm>
              <a:off x="513371" y="199631"/>
              <a:ext cx="31886" cy="38612"/>
            </a:xfrm>
            <a:custGeom>
              <a:rect b="b" l="l" r="r" t="t"/>
              <a:pathLst>
                <a:path extrusionOk="0" h="775" w="64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2" name="Google Shape;1402;p8"/>
            <p:cNvSpPr/>
            <p:nvPr/>
          </p:nvSpPr>
          <p:spPr>
            <a:xfrm>
              <a:off x="404310" y="337191"/>
              <a:ext cx="30242" cy="43645"/>
            </a:xfrm>
            <a:custGeom>
              <a:rect b="b" l="l" r="r" t="t"/>
              <a:pathLst>
                <a:path extrusionOk="0" h="876" w="607">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3" name="Google Shape;1403;p8"/>
            <p:cNvSpPr/>
            <p:nvPr/>
          </p:nvSpPr>
          <p:spPr>
            <a:xfrm>
              <a:off x="355683" y="291853"/>
              <a:ext cx="122514" cy="120869"/>
            </a:xfrm>
            <a:custGeom>
              <a:rect b="b" l="l" r="r" t="t"/>
              <a:pathLst>
                <a:path extrusionOk="0" h="2426" w="2459">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4" name="Google Shape;1404;p8"/>
            <p:cNvSpPr/>
            <p:nvPr/>
          </p:nvSpPr>
          <p:spPr>
            <a:xfrm>
              <a:off x="250009" y="-7"/>
              <a:ext cx="10114" cy="16840"/>
            </a:xfrm>
            <a:custGeom>
              <a:rect b="b" l="l" r="r" t="t"/>
              <a:pathLst>
                <a:path extrusionOk="0" h="338" w="203">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5" name="Google Shape;1405;p8"/>
            <p:cNvSpPr/>
            <p:nvPr/>
          </p:nvSpPr>
          <p:spPr>
            <a:xfrm>
              <a:off x="50" y="33573"/>
              <a:ext cx="83951" cy="130884"/>
            </a:xfrm>
            <a:custGeom>
              <a:rect b="b" l="l" r="r" t="t"/>
              <a:pathLst>
                <a:path extrusionOk="0" h="2627" w="1685">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6" name="Google Shape;1406;p8"/>
            <p:cNvSpPr/>
            <p:nvPr/>
          </p:nvSpPr>
          <p:spPr>
            <a:xfrm>
              <a:off x="50" y="233162"/>
              <a:ext cx="53758" cy="43645"/>
            </a:xfrm>
            <a:custGeom>
              <a:rect b="b" l="l" r="r" t="t"/>
              <a:pathLst>
                <a:path extrusionOk="0" h="876" w="1079">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7" name="Google Shape;1407;p8"/>
            <p:cNvSpPr/>
            <p:nvPr/>
          </p:nvSpPr>
          <p:spPr>
            <a:xfrm>
              <a:off x="293604" y="80506"/>
              <a:ext cx="38612" cy="45338"/>
            </a:xfrm>
            <a:custGeom>
              <a:rect b="b" l="l" r="r" t="t"/>
              <a:pathLst>
                <a:path extrusionOk="0" h="910" w="775">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8" name="Google Shape;1408;p8"/>
            <p:cNvSpPr/>
            <p:nvPr/>
          </p:nvSpPr>
          <p:spPr>
            <a:xfrm>
              <a:off x="241589" y="25153"/>
              <a:ext cx="127546" cy="120820"/>
            </a:xfrm>
            <a:custGeom>
              <a:rect b="b" l="l" r="r" t="t"/>
              <a:pathLst>
                <a:path extrusionOk="0" h="2425" w="256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9" name="Google Shape;1409;p8"/>
            <p:cNvSpPr/>
            <p:nvPr/>
          </p:nvSpPr>
          <p:spPr>
            <a:xfrm>
              <a:off x="520047" y="196243"/>
              <a:ext cx="26904" cy="10114"/>
            </a:xfrm>
            <a:custGeom>
              <a:rect b="b" l="l" r="r" t="t"/>
              <a:pathLst>
                <a:path extrusionOk="0" h="203" w="54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0" name="Google Shape;1410;p8"/>
            <p:cNvSpPr/>
            <p:nvPr/>
          </p:nvSpPr>
          <p:spPr>
            <a:xfrm>
              <a:off x="50" y="-7"/>
              <a:ext cx="92321" cy="26904"/>
            </a:xfrm>
            <a:custGeom>
              <a:rect b="b" l="l" r="r" t="t"/>
              <a:pathLst>
                <a:path extrusionOk="0" h="540" w="1853">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1" name="Google Shape;1411;p8"/>
            <p:cNvSpPr/>
            <p:nvPr/>
          </p:nvSpPr>
          <p:spPr>
            <a:xfrm>
              <a:off x="50" y="305305"/>
              <a:ext cx="203027" cy="120820"/>
            </a:xfrm>
            <a:custGeom>
              <a:rect b="b" l="l" r="r" t="t"/>
              <a:pathLst>
                <a:path extrusionOk="0" h="2425" w="4075">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2" name="Google Shape;1412;p8"/>
            <p:cNvSpPr/>
            <p:nvPr/>
          </p:nvSpPr>
          <p:spPr>
            <a:xfrm>
              <a:off x="100691" y="31879"/>
              <a:ext cx="125852" cy="117481"/>
            </a:xfrm>
            <a:custGeom>
              <a:rect b="b" l="l" r="r" t="t"/>
              <a:pathLst>
                <a:path extrusionOk="0" h="2358" w="2526">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3" name="Google Shape;1413;p8"/>
            <p:cNvSpPr/>
            <p:nvPr/>
          </p:nvSpPr>
          <p:spPr>
            <a:xfrm>
              <a:off x="226493" y="201275"/>
              <a:ext cx="40306" cy="50371"/>
            </a:xfrm>
            <a:custGeom>
              <a:rect b="b" l="l" r="r" t="t"/>
              <a:pathLst>
                <a:path extrusionOk="0" h="1011" w="809">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4" name="Google Shape;1414;p8"/>
            <p:cNvSpPr/>
            <p:nvPr/>
          </p:nvSpPr>
          <p:spPr>
            <a:xfrm>
              <a:off x="50" y="164407"/>
              <a:ext cx="164464" cy="127496"/>
            </a:xfrm>
            <a:custGeom>
              <a:rect b="b" l="l" r="r" t="t"/>
              <a:pathLst>
                <a:path extrusionOk="0" h="2559" w="3301">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5" name="Google Shape;1415;p8"/>
            <p:cNvSpPr/>
            <p:nvPr/>
          </p:nvSpPr>
          <p:spPr>
            <a:xfrm>
              <a:off x="1098785" y="306949"/>
              <a:ext cx="28548" cy="38662"/>
            </a:xfrm>
            <a:custGeom>
              <a:rect b="b" l="l" r="r" t="t"/>
              <a:pathLst>
                <a:path extrusionOk="0" h="776" w="573">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6" name="Google Shape;1416;p8"/>
            <p:cNvSpPr/>
            <p:nvPr/>
          </p:nvSpPr>
          <p:spPr>
            <a:xfrm>
              <a:off x="1236345" y="-7"/>
              <a:ext cx="110755" cy="105723"/>
            </a:xfrm>
            <a:custGeom>
              <a:rect b="b" l="l" r="r" t="t"/>
              <a:pathLst>
                <a:path extrusionOk="0" h="2122" w="2223">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7" name="Google Shape;1417;p8"/>
            <p:cNvSpPr/>
            <p:nvPr/>
          </p:nvSpPr>
          <p:spPr>
            <a:xfrm>
              <a:off x="1212829" y="169439"/>
              <a:ext cx="11808" cy="35274"/>
            </a:xfrm>
            <a:custGeom>
              <a:rect b="b" l="l" r="r" t="t"/>
              <a:pathLst>
                <a:path extrusionOk="0" h="708" w="237">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8" name="Google Shape;1418;p8"/>
            <p:cNvSpPr/>
            <p:nvPr/>
          </p:nvSpPr>
          <p:spPr>
            <a:xfrm>
              <a:off x="1055141" y="263354"/>
              <a:ext cx="122514" cy="120820"/>
            </a:xfrm>
            <a:custGeom>
              <a:rect b="b" l="l" r="r" t="t"/>
              <a:pathLst>
                <a:path extrusionOk="0" h="2425" w="2459">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9" name="Google Shape;1419;p8"/>
            <p:cNvSpPr/>
            <p:nvPr/>
          </p:nvSpPr>
          <p:spPr>
            <a:xfrm>
              <a:off x="1303406" y="124150"/>
              <a:ext cx="16840" cy="115787"/>
            </a:xfrm>
            <a:custGeom>
              <a:rect b="b" l="l" r="r" t="t"/>
              <a:pathLst>
                <a:path extrusionOk="0" h="2324" w="338">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0" name="Google Shape;1420;p8"/>
            <p:cNvSpPr/>
            <p:nvPr/>
          </p:nvSpPr>
          <p:spPr>
            <a:xfrm>
              <a:off x="1283278" y="526716"/>
              <a:ext cx="135916" cy="15146"/>
            </a:xfrm>
            <a:custGeom>
              <a:rect b="b" l="l" r="r" t="t"/>
              <a:pathLst>
                <a:path extrusionOk="0" h="304" w="2728">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1" name="Google Shape;1421;p8"/>
            <p:cNvSpPr/>
            <p:nvPr/>
          </p:nvSpPr>
          <p:spPr>
            <a:xfrm>
              <a:off x="1283278" y="390850"/>
              <a:ext cx="115787" cy="120820"/>
            </a:xfrm>
            <a:custGeom>
              <a:rect b="b" l="l" r="r" t="t"/>
              <a:pathLst>
                <a:path extrusionOk="0" h="2425" w="2324">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2" name="Google Shape;1422;p8"/>
            <p:cNvSpPr/>
            <p:nvPr/>
          </p:nvSpPr>
          <p:spPr>
            <a:xfrm>
              <a:off x="993112" y="400914"/>
              <a:ext cx="125852" cy="119126"/>
            </a:xfrm>
            <a:custGeom>
              <a:rect b="b" l="l" r="r" t="t"/>
              <a:pathLst>
                <a:path extrusionOk="0" h="2391" w="2526">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3" name="Google Shape;1423;p8"/>
            <p:cNvSpPr/>
            <p:nvPr/>
          </p:nvSpPr>
          <p:spPr>
            <a:xfrm>
              <a:off x="1440966" y="112392"/>
              <a:ext cx="127546" cy="120820"/>
            </a:xfrm>
            <a:custGeom>
              <a:rect b="b" l="l" r="r" t="t"/>
              <a:pathLst>
                <a:path extrusionOk="0" h="2425" w="256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4" name="Google Shape;1424;p8"/>
            <p:cNvSpPr/>
            <p:nvPr/>
          </p:nvSpPr>
          <p:spPr>
            <a:xfrm>
              <a:off x="1274908" y="395882"/>
              <a:ext cx="16840" cy="117481"/>
            </a:xfrm>
            <a:custGeom>
              <a:rect b="b" l="l" r="r" t="t"/>
              <a:pathLst>
                <a:path extrusionOk="0" h="2358" w="338">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5" name="Google Shape;1425;p8"/>
            <p:cNvSpPr/>
            <p:nvPr/>
          </p:nvSpPr>
          <p:spPr>
            <a:xfrm>
              <a:off x="520047" y="15089"/>
              <a:ext cx="127546" cy="119175"/>
            </a:xfrm>
            <a:custGeom>
              <a:rect b="b" l="l" r="r" t="t"/>
              <a:pathLst>
                <a:path extrusionOk="0" h="2392" w="256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6" name="Google Shape;1426;p8"/>
            <p:cNvSpPr/>
            <p:nvPr/>
          </p:nvSpPr>
          <p:spPr>
            <a:xfrm>
              <a:off x="1311826" y="416010"/>
              <a:ext cx="45338" cy="25210"/>
            </a:xfrm>
            <a:custGeom>
              <a:rect b="b" l="l" r="r" t="t"/>
              <a:pathLst>
                <a:path extrusionOk="0" h="506" w="91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7" name="Google Shape;1427;p8"/>
            <p:cNvSpPr/>
            <p:nvPr/>
          </p:nvSpPr>
          <p:spPr>
            <a:xfrm>
              <a:off x="682768" y="323739"/>
              <a:ext cx="35274" cy="52065"/>
            </a:xfrm>
            <a:custGeom>
              <a:rect b="b" l="l" r="r" t="t"/>
              <a:pathLst>
                <a:path extrusionOk="0" h="1045" w="708">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8" name="Google Shape;1428;p8"/>
            <p:cNvSpPr/>
            <p:nvPr/>
          </p:nvSpPr>
          <p:spPr>
            <a:xfrm>
              <a:off x="565336" y="72136"/>
              <a:ext cx="38662" cy="43645"/>
            </a:xfrm>
            <a:custGeom>
              <a:rect b="b" l="l" r="r" t="t"/>
              <a:pathLst>
                <a:path extrusionOk="0" h="876" w="776">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9" name="Google Shape;1429;p8"/>
            <p:cNvSpPr/>
            <p:nvPr/>
          </p:nvSpPr>
          <p:spPr>
            <a:xfrm>
              <a:off x="775039" y="275112"/>
              <a:ext cx="110755" cy="122514"/>
            </a:xfrm>
            <a:custGeom>
              <a:rect b="b" l="l" r="r" t="t"/>
              <a:pathLst>
                <a:path extrusionOk="0" h="2459" w="2223">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0" name="Google Shape;1430;p8"/>
            <p:cNvSpPr/>
            <p:nvPr/>
          </p:nvSpPr>
          <p:spPr>
            <a:xfrm>
              <a:off x="603948" y="152649"/>
              <a:ext cx="15146" cy="115787"/>
            </a:xfrm>
            <a:custGeom>
              <a:rect b="b" l="l" r="r" t="t"/>
              <a:pathLst>
                <a:path extrusionOk="0" h="2324" w="304">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1" name="Google Shape;1431;p8"/>
            <p:cNvSpPr/>
            <p:nvPr/>
          </p:nvSpPr>
          <p:spPr>
            <a:xfrm>
              <a:off x="632447" y="276757"/>
              <a:ext cx="129240" cy="125901"/>
            </a:xfrm>
            <a:custGeom>
              <a:rect b="b" l="l" r="r" t="t"/>
              <a:pathLst>
                <a:path extrusionOk="0" h="2527" w="2594">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2" name="Google Shape;1432;p8"/>
            <p:cNvSpPr/>
            <p:nvPr/>
          </p:nvSpPr>
          <p:spPr>
            <a:xfrm>
              <a:off x="966258" y="318707"/>
              <a:ext cx="38612" cy="35274"/>
            </a:xfrm>
            <a:custGeom>
              <a:rect b="b" l="l" r="r" t="t"/>
              <a:pathLst>
                <a:path extrusionOk="0" h="708" w="775">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3" name="Google Shape;1433;p8"/>
            <p:cNvSpPr/>
            <p:nvPr/>
          </p:nvSpPr>
          <p:spPr>
            <a:xfrm>
              <a:off x="818633" y="318707"/>
              <a:ext cx="50371" cy="45338"/>
            </a:xfrm>
            <a:custGeom>
              <a:rect b="b" l="l" r="r" t="t"/>
              <a:pathLst>
                <a:path extrusionOk="0" h="910" w="1011">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4" name="Google Shape;1434;p8"/>
            <p:cNvSpPr/>
            <p:nvPr/>
          </p:nvSpPr>
          <p:spPr>
            <a:xfrm>
              <a:off x="1040045" y="446203"/>
              <a:ext cx="38662" cy="33580"/>
            </a:xfrm>
            <a:custGeom>
              <a:rect b="b" l="l" r="r" t="t"/>
              <a:pathLst>
                <a:path extrusionOk="0" h="674" w="776">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5" name="Google Shape;1435;p8"/>
            <p:cNvSpPr/>
            <p:nvPr/>
          </p:nvSpPr>
          <p:spPr>
            <a:xfrm>
              <a:off x="912599" y="268386"/>
              <a:ext cx="129190" cy="120820"/>
            </a:xfrm>
            <a:custGeom>
              <a:rect b="b" l="l" r="r" t="t"/>
              <a:pathLst>
                <a:path extrusionOk="0" h="2425" w="2593">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436" name="Google Shape;1436;p8"/>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1437" name="Google Shape;1437;p8"/>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38" name="Shape 1438"/>
        <p:cNvGrpSpPr/>
        <p:nvPr/>
      </p:nvGrpSpPr>
      <p:grpSpPr>
        <a:xfrm>
          <a:off x="0" y="0"/>
          <a:ext cx="0" cy="0"/>
          <a:chOff x="0" y="0"/>
          <a:chExt cx="0" cy="0"/>
        </a:xfrm>
      </p:grpSpPr>
      <p:grpSp>
        <p:nvGrpSpPr>
          <p:cNvPr id="1439" name="Google Shape;1439;p9"/>
          <p:cNvGrpSpPr/>
          <p:nvPr/>
        </p:nvGrpSpPr>
        <p:grpSpPr>
          <a:xfrm>
            <a:off x="3" y="1362853"/>
            <a:ext cx="830992" cy="1847937"/>
            <a:chOff x="3" y="1439053"/>
            <a:chExt cx="830992" cy="1847937"/>
          </a:xfrm>
        </p:grpSpPr>
        <p:sp>
          <p:nvSpPr>
            <p:cNvPr id="1440" name="Google Shape;1440;p9"/>
            <p:cNvSpPr/>
            <p:nvPr/>
          </p:nvSpPr>
          <p:spPr>
            <a:xfrm>
              <a:off x="3" y="1598235"/>
              <a:ext cx="698630" cy="1537982"/>
            </a:xfrm>
            <a:custGeom>
              <a:rect b="b" l="l" r="r" t="t"/>
              <a:pathLst>
                <a:path extrusionOk="0" h="30908" w="1404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1" name="Google Shape;1441;p9"/>
            <p:cNvSpPr/>
            <p:nvPr/>
          </p:nvSpPr>
          <p:spPr>
            <a:xfrm>
              <a:off x="211084" y="1586492"/>
              <a:ext cx="20153" cy="23536"/>
            </a:xfrm>
            <a:custGeom>
              <a:rect b="b" l="l" r="r" t="t"/>
              <a:pathLst>
                <a:path extrusionOk="0" h="473" w="405">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2" name="Google Shape;1442;p9"/>
            <p:cNvSpPr/>
            <p:nvPr/>
          </p:nvSpPr>
          <p:spPr>
            <a:xfrm>
              <a:off x="3" y="1439053"/>
              <a:ext cx="830992" cy="1847937"/>
            </a:xfrm>
            <a:custGeom>
              <a:rect b="b" l="l" r="r" t="t"/>
              <a:pathLst>
                <a:path extrusionOk="0" h="37137" w="1670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443" name="Google Shape;1443;p9"/>
          <p:cNvSpPr/>
          <p:nvPr/>
        </p:nvSpPr>
        <p:spPr>
          <a:xfrm>
            <a:off x="7570249" y="187589"/>
            <a:ext cx="830992" cy="847761"/>
          </a:xfrm>
          <a:custGeom>
            <a:rect b="b" l="l" r="r" t="t"/>
            <a:pathLst>
              <a:path extrusionOk="0" h="17037" w="1670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nvGrpSpPr>
          <p:cNvPr id="1444" name="Google Shape;1444;p9"/>
          <p:cNvGrpSpPr/>
          <p:nvPr/>
        </p:nvGrpSpPr>
        <p:grpSpPr>
          <a:xfrm>
            <a:off x="1390437" y="-6"/>
            <a:ext cx="1603317" cy="405444"/>
            <a:chOff x="448987" y="-6"/>
            <a:chExt cx="1603317" cy="405444"/>
          </a:xfrm>
        </p:grpSpPr>
        <p:sp>
          <p:nvSpPr>
            <p:cNvPr id="1445" name="Google Shape;1445;p9"/>
            <p:cNvSpPr/>
            <p:nvPr/>
          </p:nvSpPr>
          <p:spPr>
            <a:xfrm>
              <a:off x="495861" y="65329"/>
              <a:ext cx="387083" cy="314981"/>
            </a:xfrm>
            <a:custGeom>
              <a:rect b="b" l="l" r="r" t="t"/>
              <a:pathLst>
                <a:path extrusionOk="0" h="6330" w="7779">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6" name="Google Shape;1446;p9"/>
            <p:cNvSpPr/>
            <p:nvPr/>
          </p:nvSpPr>
          <p:spPr>
            <a:xfrm>
              <a:off x="448987" y="-6"/>
              <a:ext cx="954944" cy="405444"/>
            </a:xfrm>
            <a:custGeom>
              <a:rect b="b" l="l" r="r" t="t"/>
              <a:pathLst>
                <a:path extrusionOk="0" h="8148" w="19191">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7" name="Google Shape;1447;p9"/>
            <p:cNvSpPr/>
            <p:nvPr/>
          </p:nvSpPr>
          <p:spPr>
            <a:xfrm>
              <a:off x="963306" y="-6"/>
              <a:ext cx="395393" cy="271441"/>
            </a:xfrm>
            <a:custGeom>
              <a:rect b="b" l="l" r="r" t="t"/>
              <a:pathLst>
                <a:path extrusionOk="0" h="5455" w="7946">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8" name="Google Shape;1448;p9"/>
            <p:cNvSpPr/>
            <p:nvPr/>
          </p:nvSpPr>
          <p:spPr>
            <a:xfrm>
              <a:off x="1661887" y="155793"/>
              <a:ext cx="390417" cy="172568"/>
            </a:xfrm>
            <a:custGeom>
              <a:rect b="b" l="l" r="r" t="t"/>
              <a:pathLst>
                <a:path extrusionOk="0" h="3468" w="7846">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9" name="Google Shape;1449;p9"/>
            <p:cNvSpPr/>
            <p:nvPr/>
          </p:nvSpPr>
          <p:spPr>
            <a:xfrm>
              <a:off x="1698759" y="204358"/>
              <a:ext cx="28512" cy="13435"/>
            </a:xfrm>
            <a:custGeom>
              <a:rect b="b" l="l" r="r" t="t"/>
              <a:pathLst>
                <a:path extrusionOk="0" h="270" w="573">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0" name="Google Shape;1450;p9"/>
            <p:cNvSpPr/>
            <p:nvPr/>
          </p:nvSpPr>
          <p:spPr>
            <a:xfrm>
              <a:off x="1978510" y="202666"/>
              <a:ext cx="15127" cy="77128"/>
            </a:xfrm>
            <a:custGeom>
              <a:rect b="b" l="l" r="r" t="t"/>
              <a:pathLst>
                <a:path extrusionOk="0" h="1550" w="304">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1" name="Google Shape;1451;p9"/>
            <p:cNvSpPr/>
            <p:nvPr/>
          </p:nvSpPr>
          <p:spPr>
            <a:xfrm>
              <a:off x="1956765" y="217744"/>
              <a:ext cx="11743" cy="41948"/>
            </a:xfrm>
            <a:custGeom>
              <a:rect b="b" l="l" r="r" t="t"/>
              <a:pathLst>
                <a:path extrusionOk="0" h="843" w="236">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2" name="Google Shape;1452;p9"/>
            <p:cNvSpPr/>
            <p:nvPr/>
          </p:nvSpPr>
          <p:spPr>
            <a:xfrm>
              <a:off x="1485985" y="92100"/>
              <a:ext cx="174309" cy="150823"/>
            </a:xfrm>
            <a:custGeom>
              <a:rect b="b" l="l" r="r" t="t"/>
              <a:pathLst>
                <a:path extrusionOk="0" h="3031" w="3503">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3" name="Google Shape;1453;p9"/>
            <p:cNvSpPr/>
            <p:nvPr/>
          </p:nvSpPr>
          <p:spPr>
            <a:xfrm>
              <a:off x="1697067" y="227795"/>
              <a:ext cx="28562" cy="15127"/>
            </a:xfrm>
            <a:custGeom>
              <a:rect b="b" l="l" r="r" t="t"/>
              <a:pathLst>
                <a:path extrusionOk="0" h="304" w="574">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454" name="Google Shape;1454;p9"/>
          <p:cNvGrpSpPr/>
          <p:nvPr/>
        </p:nvGrpSpPr>
        <p:grpSpPr>
          <a:xfrm>
            <a:off x="7935832" y="1674515"/>
            <a:ext cx="1207974" cy="1445876"/>
            <a:chOff x="5654182" y="1903115"/>
            <a:chExt cx="1207974" cy="1445876"/>
          </a:xfrm>
        </p:grpSpPr>
        <p:sp>
          <p:nvSpPr>
            <p:cNvPr id="1455" name="Google Shape;1455;p9"/>
            <p:cNvSpPr/>
            <p:nvPr/>
          </p:nvSpPr>
          <p:spPr>
            <a:xfrm>
              <a:off x="6773284" y="2228147"/>
              <a:ext cx="88871" cy="36922"/>
            </a:xfrm>
            <a:custGeom>
              <a:rect b="b" l="l" r="r" t="t"/>
              <a:pathLst>
                <a:path extrusionOk="0" h="742" w="1786">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6" name="Google Shape;1456;p9"/>
            <p:cNvSpPr/>
            <p:nvPr/>
          </p:nvSpPr>
          <p:spPr>
            <a:xfrm>
              <a:off x="6726410" y="2104195"/>
              <a:ext cx="135745" cy="48616"/>
            </a:xfrm>
            <a:custGeom>
              <a:rect b="b" l="l" r="r" t="t"/>
              <a:pathLst>
                <a:path extrusionOk="0" h="977" w="2728">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7" name="Google Shape;1457;p9"/>
            <p:cNvSpPr/>
            <p:nvPr/>
          </p:nvSpPr>
          <p:spPr>
            <a:xfrm>
              <a:off x="6746513" y="2144401"/>
              <a:ext cx="115642" cy="43590"/>
            </a:xfrm>
            <a:custGeom>
              <a:rect b="b" l="l" r="r" t="t"/>
              <a:pathLst>
                <a:path extrusionOk="0" h="876" w="2324">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8" name="Google Shape;1458;p9"/>
            <p:cNvSpPr/>
            <p:nvPr/>
          </p:nvSpPr>
          <p:spPr>
            <a:xfrm>
              <a:off x="6793387" y="2305226"/>
              <a:ext cx="68768" cy="31846"/>
            </a:xfrm>
            <a:custGeom>
              <a:rect b="b" l="l" r="r" t="t"/>
              <a:pathLst>
                <a:path extrusionOk="0" h="640" w="1382">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9" name="Google Shape;1459;p9"/>
            <p:cNvSpPr/>
            <p:nvPr/>
          </p:nvSpPr>
          <p:spPr>
            <a:xfrm>
              <a:off x="6726410" y="2055580"/>
              <a:ext cx="135745" cy="50307"/>
            </a:xfrm>
            <a:custGeom>
              <a:rect b="b" l="l" r="r" t="t"/>
              <a:pathLst>
                <a:path extrusionOk="0" h="1011" w="2728">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0" name="Google Shape;1460;p9"/>
            <p:cNvSpPr/>
            <p:nvPr/>
          </p:nvSpPr>
          <p:spPr>
            <a:xfrm>
              <a:off x="6776668" y="2268353"/>
              <a:ext cx="85488" cy="38564"/>
            </a:xfrm>
            <a:custGeom>
              <a:rect b="b" l="l" r="r" t="t"/>
              <a:pathLst>
                <a:path extrusionOk="0" h="775" w="1718">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1" name="Google Shape;1461;p9"/>
            <p:cNvSpPr/>
            <p:nvPr/>
          </p:nvSpPr>
          <p:spPr>
            <a:xfrm>
              <a:off x="5994291" y="2241533"/>
              <a:ext cx="321698" cy="110616"/>
            </a:xfrm>
            <a:custGeom>
              <a:rect b="b" l="l" r="r" t="t"/>
              <a:pathLst>
                <a:path extrusionOk="0" h="2223" w="6465">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2" name="Google Shape;1462;p9"/>
            <p:cNvSpPr/>
            <p:nvPr/>
          </p:nvSpPr>
          <p:spPr>
            <a:xfrm>
              <a:off x="6123269" y="2578308"/>
              <a:ext cx="474163" cy="135745"/>
            </a:xfrm>
            <a:custGeom>
              <a:rect b="b" l="l" r="r" t="t"/>
              <a:pathLst>
                <a:path extrusionOk="0" h="2728" w="9529">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3" name="Google Shape;1463;p9"/>
            <p:cNvSpPr/>
            <p:nvPr/>
          </p:nvSpPr>
          <p:spPr>
            <a:xfrm>
              <a:off x="5691054" y="2422510"/>
              <a:ext cx="236260" cy="217800"/>
            </a:xfrm>
            <a:custGeom>
              <a:rect b="b" l="l" r="r" t="t"/>
              <a:pathLst>
                <a:path extrusionOk="0" h="4377" w="4748">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4" name="Google Shape;1464;p9"/>
            <p:cNvSpPr/>
            <p:nvPr/>
          </p:nvSpPr>
          <p:spPr>
            <a:xfrm>
              <a:off x="6800105" y="2340406"/>
              <a:ext cx="62051" cy="30204"/>
            </a:xfrm>
            <a:custGeom>
              <a:rect b="b" l="l" r="r" t="t"/>
              <a:pathLst>
                <a:path extrusionOk="0" h="607" w="1247">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5" name="Google Shape;1465;p9"/>
            <p:cNvSpPr/>
            <p:nvPr/>
          </p:nvSpPr>
          <p:spPr>
            <a:xfrm>
              <a:off x="5654182" y="1903115"/>
              <a:ext cx="1207974" cy="1445876"/>
            </a:xfrm>
            <a:custGeom>
              <a:rect b="b" l="l" r="r" t="t"/>
              <a:pathLst>
                <a:path extrusionOk="0" h="29057" w="24276">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6" name="Google Shape;1466;p9"/>
            <p:cNvSpPr/>
            <p:nvPr/>
          </p:nvSpPr>
          <p:spPr>
            <a:xfrm>
              <a:off x="6823542" y="2472767"/>
              <a:ext cx="38614" cy="16769"/>
            </a:xfrm>
            <a:custGeom>
              <a:rect b="b" l="l" r="r" t="t"/>
              <a:pathLst>
                <a:path extrusionOk="0" h="337" w="776">
                  <a:moveTo>
                    <a:pt x="775" y="0"/>
                  </a:moveTo>
                  <a:lnTo>
                    <a:pt x="371" y="101"/>
                  </a:lnTo>
                  <a:lnTo>
                    <a:pt x="203" y="202"/>
                  </a:lnTo>
                  <a:lnTo>
                    <a:pt x="1" y="303"/>
                  </a:lnTo>
                  <a:lnTo>
                    <a:pt x="1" y="337"/>
                  </a:lnTo>
                  <a:lnTo>
                    <a:pt x="405" y="337"/>
                  </a:lnTo>
                  <a:lnTo>
                    <a:pt x="775" y="269"/>
                  </a:lnTo>
                  <a:lnTo>
                    <a:pt x="77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7" name="Google Shape;1467;p9"/>
            <p:cNvSpPr/>
            <p:nvPr/>
          </p:nvSpPr>
          <p:spPr>
            <a:xfrm>
              <a:off x="6810156" y="2378920"/>
              <a:ext cx="51999" cy="28512"/>
            </a:xfrm>
            <a:custGeom>
              <a:rect b="b" l="l" r="r" t="t"/>
              <a:pathLst>
                <a:path extrusionOk="0" h="573" w="1045">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8" name="Google Shape;1468;p9"/>
            <p:cNvSpPr/>
            <p:nvPr/>
          </p:nvSpPr>
          <p:spPr>
            <a:xfrm>
              <a:off x="6842003" y="2509590"/>
              <a:ext cx="20153" cy="16819"/>
            </a:xfrm>
            <a:custGeom>
              <a:rect b="b" l="l" r="r" t="t"/>
              <a:pathLst>
                <a:path extrusionOk="0" h="338" w="405">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469" name="Google Shape;1469;p9"/>
          <p:cNvGrpSpPr/>
          <p:nvPr/>
        </p:nvGrpSpPr>
        <p:grpSpPr>
          <a:xfrm>
            <a:off x="8106707" y="3508074"/>
            <a:ext cx="1037098" cy="1476031"/>
            <a:chOff x="5825057" y="3508074"/>
            <a:chExt cx="1037098" cy="1476031"/>
          </a:xfrm>
        </p:grpSpPr>
        <p:sp>
          <p:nvSpPr>
            <p:cNvPr id="1470" name="Google Shape;1470;p9"/>
            <p:cNvSpPr/>
            <p:nvPr/>
          </p:nvSpPr>
          <p:spPr>
            <a:xfrm>
              <a:off x="5825057" y="3508074"/>
              <a:ext cx="1037098" cy="1476031"/>
            </a:xfrm>
            <a:custGeom>
              <a:rect b="b" l="l" r="r" t="t"/>
              <a:pathLst>
                <a:path extrusionOk="0" h="29663" w="20842">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1" name="Google Shape;1471;p9"/>
            <p:cNvSpPr/>
            <p:nvPr/>
          </p:nvSpPr>
          <p:spPr>
            <a:xfrm>
              <a:off x="6848670" y="3911827"/>
              <a:ext cx="13485" cy="28562"/>
            </a:xfrm>
            <a:custGeom>
              <a:rect b="b" l="l" r="r" t="t"/>
              <a:pathLst>
                <a:path extrusionOk="0" h="574" w="271">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2" name="Google Shape;1472;p9"/>
            <p:cNvSpPr/>
            <p:nvPr/>
          </p:nvSpPr>
          <p:spPr>
            <a:xfrm>
              <a:off x="6845336" y="3940339"/>
              <a:ext cx="16819" cy="50307"/>
            </a:xfrm>
            <a:custGeom>
              <a:rect b="b" l="l" r="r" t="t"/>
              <a:pathLst>
                <a:path extrusionOk="0" h="1011" w="338">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473" name="Google Shape;1473;p9"/>
          <p:cNvGrpSpPr/>
          <p:nvPr/>
        </p:nvGrpSpPr>
        <p:grpSpPr>
          <a:xfrm>
            <a:off x="3462913" y="4724358"/>
            <a:ext cx="2218152" cy="422263"/>
            <a:chOff x="2330363" y="4724358"/>
            <a:chExt cx="2218152" cy="422263"/>
          </a:xfrm>
        </p:grpSpPr>
        <p:sp>
          <p:nvSpPr>
            <p:cNvPr id="1474" name="Google Shape;1474;p9"/>
            <p:cNvSpPr/>
            <p:nvPr/>
          </p:nvSpPr>
          <p:spPr>
            <a:xfrm>
              <a:off x="4117941" y="4942157"/>
              <a:ext cx="124002" cy="132411"/>
            </a:xfrm>
            <a:custGeom>
              <a:rect b="b" l="l" r="r" t="t"/>
              <a:pathLst>
                <a:path extrusionOk="0" h="2661" w="2492">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5" name="Google Shape;1475;p9"/>
            <p:cNvSpPr/>
            <p:nvPr/>
          </p:nvSpPr>
          <p:spPr>
            <a:xfrm>
              <a:off x="4171533" y="4979029"/>
              <a:ext cx="33538" cy="35230"/>
            </a:xfrm>
            <a:custGeom>
              <a:rect b="b" l="l" r="r" t="t"/>
              <a:pathLst>
                <a:path extrusionOk="0" h="708" w="674">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6" name="Google Shape;1476;p9"/>
            <p:cNvSpPr/>
            <p:nvPr/>
          </p:nvSpPr>
          <p:spPr>
            <a:xfrm>
              <a:off x="3876655" y="5019235"/>
              <a:ext cx="26870" cy="35230"/>
            </a:xfrm>
            <a:custGeom>
              <a:rect b="b" l="l" r="r" t="t"/>
              <a:pathLst>
                <a:path extrusionOk="0" h="708" w="54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7" name="Google Shape;1477;p9"/>
            <p:cNvSpPr/>
            <p:nvPr/>
          </p:nvSpPr>
          <p:spPr>
            <a:xfrm>
              <a:off x="2377237" y="4851694"/>
              <a:ext cx="134103" cy="77128"/>
            </a:xfrm>
            <a:custGeom>
              <a:rect b="b" l="l" r="r" t="t"/>
              <a:pathLst>
                <a:path extrusionOk="0" h="1550" w="2695">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8" name="Google Shape;1478;p9"/>
            <p:cNvSpPr/>
            <p:nvPr/>
          </p:nvSpPr>
          <p:spPr>
            <a:xfrm>
              <a:off x="4019068" y="5000824"/>
              <a:ext cx="31896" cy="8409"/>
            </a:xfrm>
            <a:custGeom>
              <a:rect b="b" l="l" r="r" t="t"/>
              <a:pathLst>
                <a:path extrusionOk="0" h="169" w="641">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9" name="Google Shape;1479;p9"/>
            <p:cNvSpPr/>
            <p:nvPr/>
          </p:nvSpPr>
          <p:spPr>
            <a:xfrm>
              <a:off x="3962093" y="4940515"/>
              <a:ext cx="139129" cy="132362"/>
            </a:xfrm>
            <a:custGeom>
              <a:rect b="b" l="l" r="r" t="t"/>
              <a:pathLst>
                <a:path extrusionOk="0" h="2660" w="2796">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0" name="Google Shape;1480;p9"/>
            <p:cNvSpPr/>
            <p:nvPr/>
          </p:nvSpPr>
          <p:spPr>
            <a:xfrm>
              <a:off x="3581827" y="4848360"/>
              <a:ext cx="134053" cy="83796"/>
            </a:xfrm>
            <a:custGeom>
              <a:rect b="b" l="l" r="r" t="t"/>
              <a:pathLst>
                <a:path extrusionOk="0" h="1684" w="2694">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1" name="Google Shape;1481;p9"/>
            <p:cNvSpPr/>
            <p:nvPr/>
          </p:nvSpPr>
          <p:spPr>
            <a:xfrm>
              <a:off x="3539929" y="4942157"/>
              <a:ext cx="120668" cy="129077"/>
            </a:xfrm>
            <a:custGeom>
              <a:rect b="b" l="l" r="r" t="t"/>
              <a:pathLst>
                <a:path extrusionOk="0" h="2594" w="2425">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2" name="Google Shape;1482;p9"/>
            <p:cNvSpPr/>
            <p:nvPr/>
          </p:nvSpPr>
          <p:spPr>
            <a:xfrm>
              <a:off x="4193327" y="5087904"/>
              <a:ext cx="122310" cy="58717"/>
            </a:xfrm>
            <a:custGeom>
              <a:rect b="b" l="l" r="r" t="t"/>
              <a:pathLst>
                <a:path extrusionOk="0" h="1180" w="2458">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3" name="Google Shape;1483;p9"/>
            <p:cNvSpPr/>
            <p:nvPr/>
          </p:nvSpPr>
          <p:spPr>
            <a:xfrm>
              <a:off x="4339075" y="5086262"/>
              <a:ext cx="129028" cy="60359"/>
            </a:xfrm>
            <a:custGeom>
              <a:rect b="b" l="l" r="r" t="t"/>
              <a:pathLst>
                <a:path extrusionOk="0" h="1213" w="2593">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4" name="Google Shape;1484;p9"/>
            <p:cNvSpPr/>
            <p:nvPr/>
          </p:nvSpPr>
          <p:spPr>
            <a:xfrm>
              <a:off x="2424160" y="5041030"/>
              <a:ext cx="26870" cy="6718"/>
            </a:xfrm>
            <a:custGeom>
              <a:rect b="b" l="l" r="r" t="t"/>
              <a:pathLst>
                <a:path extrusionOk="0" h="135" w="54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5" name="Google Shape;1485;p9"/>
            <p:cNvSpPr/>
            <p:nvPr/>
          </p:nvSpPr>
          <p:spPr>
            <a:xfrm>
              <a:off x="3826397" y="4948875"/>
              <a:ext cx="129077" cy="127386"/>
            </a:xfrm>
            <a:custGeom>
              <a:rect b="b" l="l" r="r" t="t"/>
              <a:pathLst>
                <a:path extrusionOk="0" h="2560" w="2594">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6" name="Google Shape;1486;p9"/>
            <p:cNvSpPr/>
            <p:nvPr/>
          </p:nvSpPr>
          <p:spPr>
            <a:xfrm>
              <a:off x="2375595" y="4948875"/>
              <a:ext cx="125694" cy="125694"/>
            </a:xfrm>
            <a:custGeom>
              <a:rect b="b" l="l" r="r" t="t"/>
              <a:pathLst>
                <a:path extrusionOk="0" h="2526" w="2526">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7" name="Google Shape;1487;p9"/>
            <p:cNvSpPr/>
            <p:nvPr/>
          </p:nvSpPr>
          <p:spPr>
            <a:xfrm>
              <a:off x="3684034" y="4945541"/>
              <a:ext cx="129028" cy="129028"/>
            </a:xfrm>
            <a:custGeom>
              <a:rect b="b" l="l" r="r" t="t"/>
              <a:pathLst>
                <a:path extrusionOk="0" h="2593" w="2593">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8" name="Google Shape;1488;p9"/>
            <p:cNvSpPr/>
            <p:nvPr/>
          </p:nvSpPr>
          <p:spPr>
            <a:xfrm>
              <a:off x="3735934" y="5022569"/>
              <a:ext cx="25179" cy="31896"/>
            </a:xfrm>
            <a:custGeom>
              <a:rect b="b" l="l" r="r" t="t"/>
              <a:pathLst>
                <a:path extrusionOk="0" h="641" w="506">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9" name="Google Shape;1489;p9"/>
            <p:cNvSpPr/>
            <p:nvPr/>
          </p:nvSpPr>
          <p:spPr>
            <a:xfrm>
              <a:off x="2422469" y="5014210"/>
              <a:ext cx="25179" cy="20153"/>
            </a:xfrm>
            <a:custGeom>
              <a:rect b="b" l="l" r="r" t="t"/>
              <a:pathLst>
                <a:path extrusionOk="0" h="405" w="506">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0" name="Google Shape;1490;p9"/>
            <p:cNvSpPr/>
            <p:nvPr/>
          </p:nvSpPr>
          <p:spPr>
            <a:xfrm>
              <a:off x="3898450" y="5089596"/>
              <a:ext cx="134053" cy="57025"/>
            </a:xfrm>
            <a:custGeom>
              <a:rect b="b" l="l" r="r" t="t"/>
              <a:pathLst>
                <a:path extrusionOk="0" h="1146" w="2694">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1" name="Google Shape;1491;p9"/>
            <p:cNvSpPr/>
            <p:nvPr/>
          </p:nvSpPr>
          <p:spPr>
            <a:xfrm>
              <a:off x="2714012" y="5019235"/>
              <a:ext cx="28512" cy="31896"/>
            </a:xfrm>
            <a:custGeom>
              <a:rect b="b" l="l" r="r" t="t"/>
              <a:pathLst>
                <a:path extrusionOk="0" h="641" w="573">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2" name="Google Shape;1492;p9"/>
            <p:cNvSpPr/>
            <p:nvPr/>
          </p:nvSpPr>
          <p:spPr>
            <a:xfrm>
              <a:off x="2978686" y="4853385"/>
              <a:ext cx="132411" cy="82154"/>
            </a:xfrm>
            <a:custGeom>
              <a:rect b="b" l="l" r="r" t="t"/>
              <a:pathLst>
                <a:path extrusionOk="0" h="1651" w="2661">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3" name="Google Shape;1493;p9"/>
            <p:cNvSpPr/>
            <p:nvPr/>
          </p:nvSpPr>
          <p:spPr>
            <a:xfrm>
              <a:off x="3611981" y="5086262"/>
              <a:ext cx="129028" cy="60359"/>
            </a:xfrm>
            <a:custGeom>
              <a:rect b="b" l="l" r="r" t="t"/>
              <a:pathLst>
                <a:path extrusionOk="0" h="1213" w="2593">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4" name="Google Shape;1494;p9"/>
            <p:cNvSpPr/>
            <p:nvPr/>
          </p:nvSpPr>
          <p:spPr>
            <a:xfrm>
              <a:off x="3427670" y="4851694"/>
              <a:ext cx="137437" cy="82154"/>
            </a:xfrm>
            <a:custGeom>
              <a:rect b="b" l="l" r="r" t="t"/>
              <a:pathLst>
                <a:path extrusionOk="0" h="1651" w="2762">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5" name="Google Shape;1495;p9"/>
            <p:cNvSpPr/>
            <p:nvPr/>
          </p:nvSpPr>
          <p:spPr>
            <a:xfrm>
              <a:off x="2523034" y="4848360"/>
              <a:ext cx="134053" cy="83796"/>
            </a:xfrm>
            <a:custGeom>
              <a:rect b="b" l="l" r="r" t="t"/>
              <a:pathLst>
                <a:path extrusionOk="0" h="1684" w="2694">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6" name="Google Shape;1496;p9"/>
            <p:cNvSpPr/>
            <p:nvPr/>
          </p:nvSpPr>
          <p:spPr>
            <a:xfrm>
              <a:off x="4178250" y="4846668"/>
              <a:ext cx="139079" cy="87180"/>
            </a:xfrm>
            <a:custGeom>
              <a:rect b="b" l="l" r="r" t="t"/>
              <a:pathLst>
                <a:path extrusionOk="0" h="1752" w="2795">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7" name="Google Shape;1497;p9"/>
            <p:cNvSpPr/>
            <p:nvPr/>
          </p:nvSpPr>
          <p:spPr>
            <a:xfrm>
              <a:off x="3727574" y="4851694"/>
              <a:ext cx="139079" cy="80462"/>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8" name="Google Shape;1498;p9"/>
            <p:cNvSpPr/>
            <p:nvPr/>
          </p:nvSpPr>
          <p:spPr>
            <a:xfrm>
              <a:off x="2667089" y="4943849"/>
              <a:ext cx="129028" cy="130720"/>
            </a:xfrm>
            <a:custGeom>
              <a:rect b="b" l="l" r="r" t="t"/>
              <a:pathLst>
                <a:path extrusionOk="0" h="2627" w="2593">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9" name="Google Shape;1499;p9"/>
            <p:cNvSpPr/>
            <p:nvPr/>
          </p:nvSpPr>
          <p:spPr>
            <a:xfrm>
              <a:off x="2668781" y="4851694"/>
              <a:ext cx="139079" cy="80462"/>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0" name="Google Shape;1500;p9"/>
            <p:cNvSpPr/>
            <p:nvPr/>
          </p:nvSpPr>
          <p:spPr>
            <a:xfrm>
              <a:off x="2737449" y="5089596"/>
              <a:ext cx="118976" cy="57025"/>
            </a:xfrm>
            <a:custGeom>
              <a:rect b="b" l="l" r="r" t="t"/>
              <a:pathLst>
                <a:path extrusionOk="0" h="1146" w="2391">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1" name="Google Shape;1501;p9"/>
            <p:cNvSpPr/>
            <p:nvPr/>
          </p:nvSpPr>
          <p:spPr>
            <a:xfrm>
              <a:off x="3756037" y="5086262"/>
              <a:ext cx="122360" cy="60359"/>
            </a:xfrm>
            <a:custGeom>
              <a:rect b="b" l="l" r="r" t="t"/>
              <a:pathLst>
                <a:path extrusionOk="0" h="1213" w="2459">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2" name="Google Shape;1502;p9"/>
            <p:cNvSpPr/>
            <p:nvPr/>
          </p:nvSpPr>
          <p:spPr>
            <a:xfrm>
              <a:off x="2821195" y="4848360"/>
              <a:ext cx="135795" cy="83796"/>
            </a:xfrm>
            <a:custGeom>
              <a:rect b="b" l="l" r="r" t="t"/>
              <a:pathLst>
                <a:path extrusionOk="0" h="1684" w="2729">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3" name="Google Shape;1503;p9"/>
            <p:cNvSpPr/>
            <p:nvPr/>
          </p:nvSpPr>
          <p:spPr>
            <a:xfrm>
              <a:off x="3880039" y="4848360"/>
              <a:ext cx="135745" cy="83796"/>
            </a:xfrm>
            <a:custGeom>
              <a:rect b="b" l="l" r="r" t="t"/>
              <a:pathLst>
                <a:path extrusionOk="0" h="1684" w="2728">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4" name="Google Shape;1504;p9"/>
            <p:cNvSpPr/>
            <p:nvPr/>
          </p:nvSpPr>
          <p:spPr>
            <a:xfrm>
              <a:off x="4397692" y="5030979"/>
              <a:ext cx="48616" cy="23487"/>
            </a:xfrm>
            <a:custGeom>
              <a:rect b="b" l="l" r="r" t="t"/>
              <a:pathLst>
                <a:path extrusionOk="0" h="472" w="977">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5" name="Google Shape;1505;p9"/>
            <p:cNvSpPr/>
            <p:nvPr/>
          </p:nvSpPr>
          <p:spPr>
            <a:xfrm>
              <a:off x="4332357" y="4850051"/>
              <a:ext cx="135745" cy="83796"/>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6" name="Google Shape;1506;p9"/>
            <p:cNvSpPr/>
            <p:nvPr/>
          </p:nvSpPr>
          <p:spPr>
            <a:xfrm>
              <a:off x="4260304" y="4945541"/>
              <a:ext cx="206106" cy="129028"/>
            </a:xfrm>
            <a:custGeom>
              <a:rect b="b" l="l" r="r" t="t"/>
              <a:pathLst>
                <a:path extrusionOk="0" h="2593" w="4142">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7" name="Google Shape;1507;p9"/>
            <p:cNvSpPr/>
            <p:nvPr/>
          </p:nvSpPr>
          <p:spPr>
            <a:xfrm>
              <a:off x="2576625" y="5015902"/>
              <a:ext cx="18461" cy="35230"/>
            </a:xfrm>
            <a:custGeom>
              <a:rect b="b" l="l" r="r" t="t"/>
              <a:pathLst>
                <a:path extrusionOk="0" h="708" w="371">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8" name="Google Shape;1508;p9"/>
            <p:cNvSpPr/>
            <p:nvPr/>
          </p:nvSpPr>
          <p:spPr>
            <a:xfrm>
              <a:off x="4037479" y="4853385"/>
              <a:ext cx="132411" cy="82154"/>
            </a:xfrm>
            <a:custGeom>
              <a:rect b="b" l="l" r="r" t="t"/>
              <a:pathLst>
                <a:path extrusionOk="0" h="1651" w="2661">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9" name="Google Shape;1509;p9"/>
            <p:cNvSpPr/>
            <p:nvPr/>
          </p:nvSpPr>
          <p:spPr>
            <a:xfrm>
              <a:off x="2590011" y="5091288"/>
              <a:ext cx="129077" cy="55333"/>
            </a:xfrm>
            <a:custGeom>
              <a:rect b="b" l="l" r="r" t="t"/>
              <a:pathLst>
                <a:path extrusionOk="0" h="1112" w="2594">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0" name="Google Shape;1510;p9"/>
            <p:cNvSpPr/>
            <p:nvPr/>
          </p:nvSpPr>
          <p:spPr>
            <a:xfrm>
              <a:off x="2518008" y="4947183"/>
              <a:ext cx="124002" cy="129077"/>
            </a:xfrm>
            <a:custGeom>
              <a:rect b="b" l="l" r="r" t="t"/>
              <a:pathLst>
                <a:path extrusionOk="0" h="2594" w="2492">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1" name="Google Shape;1511;p9"/>
            <p:cNvSpPr/>
            <p:nvPr/>
          </p:nvSpPr>
          <p:spPr>
            <a:xfrm>
              <a:off x="3462851" y="5089596"/>
              <a:ext cx="124052" cy="57025"/>
            </a:xfrm>
            <a:custGeom>
              <a:rect b="b" l="l" r="r" t="t"/>
              <a:pathLst>
                <a:path extrusionOk="0" h="1146" w="2493">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2" name="Google Shape;1512;p9"/>
            <p:cNvSpPr/>
            <p:nvPr/>
          </p:nvSpPr>
          <p:spPr>
            <a:xfrm>
              <a:off x="2370569" y="5084570"/>
              <a:ext cx="211132" cy="62051"/>
            </a:xfrm>
            <a:custGeom>
              <a:rect b="b" l="l" r="r" t="t"/>
              <a:pathLst>
                <a:path extrusionOk="0" h="1247" w="4243">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3" name="Google Shape;1513;p9"/>
            <p:cNvSpPr/>
            <p:nvPr/>
          </p:nvSpPr>
          <p:spPr>
            <a:xfrm>
              <a:off x="3586853" y="5024261"/>
              <a:ext cx="23487" cy="26870"/>
            </a:xfrm>
            <a:custGeom>
              <a:rect b="b" l="l" r="r" t="t"/>
              <a:pathLst>
                <a:path extrusionOk="0" h="540" w="472">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4" name="Google Shape;1514;p9"/>
            <p:cNvSpPr/>
            <p:nvPr/>
          </p:nvSpPr>
          <p:spPr>
            <a:xfrm>
              <a:off x="3313770" y="5089596"/>
              <a:ext cx="124002" cy="57025"/>
            </a:xfrm>
            <a:custGeom>
              <a:rect b="b" l="l" r="r" t="t"/>
              <a:pathLst>
                <a:path extrusionOk="0" h="1146" w="2492">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5" name="Google Shape;1515;p9"/>
            <p:cNvSpPr/>
            <p:nvPr/>
          </p:nvSpPr>
          <p:spPr>
            <a:xfrm>
              <a:off x="3444439" y="5022569"/>
              <a:ext cx="18461" cy="30204"/>
            </a:xfrm>
            <a:custGeom>
              <a:rect b="b" l="l" r="r" t="t"/>
              <a:pathLst>
                <a:path extrusionOk="0" h="607" w="371">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6" name="Google Shape;1516;p9"/>
            <p:cNvSpPr/>
            <p:nvPr/>
          </p:nvSpPr>
          <p:spPr>
            <a:xfrm>
              <a:off x="2866477" y="5020927"/>
              <a:ext cx="25179" cy="31846"/>
            </a:xfrm>
            <a:custGeom>
              <a:rect b="b" l="l" r="r" t="t"/>
              <a:pathLst>
                <a:path extrusionOk="0" h="640" w="506">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7" name="Google Shape;1517;p9"/>
            <p:cNvSpPr/>
            <p:nvPr/>
          </p:nvSpPr>
          <p:spPr>
            <a:xfrm>
              <a:off x="2811144" y="4943849"/>
              <a:ext cx="122360" cy="127386"/>
            </a:xfrm>
            <a:custGeom>
              <a:rect b="b" l="l" r="r" t="t"/>
              <a:pathLst>
                <a:path extrusionOk="0" h="2560" w="2459">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8" name="Google Shape;1518;p9"/>
            <p:cNvSpPr/>
            <p:nvPr/>
          </p:nvSpPr>
          <p:spPr>
            <a:xfrm>
              <a:off x="2951915" y="4947183"/>
              <a:ext cx="135745" cy="127386"/>
            </a:xfrm>
            <a:custGeom>
              <a:rect b="b" l="l" r="r" t="t"/>
              <a:pathLst>
                <a:path extrusionOk="0" h="2560" w="2728">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9" name="Google Shape;1519;p9"/>
            <p:cNvSpPr/>
            <p:nvPr/>
          </p:nvSpPr>
          <p:spPr>
            <a:xfrm>
              <a:off x="3007198" y="5024261"/>
              <a:ext cx="28512" cy="31896"/>
            </a:xfrm>
            <a:custGeom>
              <a:rect b="b" l="l" r="r" t="t"/>
              <a:pathLst>
                <a:path extrusionOk="0" h="641" w="573">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0" name="Google Shape;1520;p9"/>
            <p:cNvSpPr/>
            <p:nvPr/>
          </p:nvSpPr>
          <p:spPr>
            <a:xfrm>
              <a:off x="3166331" y="5099648"/>
              <a:ext cx="8409" cy="46973"/>
            </a:xfrm>
            <a:custGeom>
              <a:rect b="b" l="l" r="r" t="t"/>
              <a:pathLst>
                <a:path extrusionOk="0" h="944" w="169">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1" name="Google Shape;1521;p9"/>
            <p:cNvSpPr/>
            <p:nvPr/>
          </p:nvSpPr>
          <p:spPr>
            <a:xfrm>
              <a:off x="2879863" y="5092930"/>
              <a:ext cx="129028" cy="53691"/>
            </a:xfrm>
            <a:custGeom>
              <a:rect b="b" l="l" r="r" t="t"/>
              <a:pathLst>
                <a:path extrusionOk="0" h="1079" w="2593">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2" name="Google Shape;1522;p9"/>
            <p:cNvSpPr/>
            <p:nvPr/>
          </p:nvSpPr>
          <p:spPr>
            <a:xfrm>
              <a:off x="3099304" y="4943849"/>
              <a:ext cx="125694" cy="135745"/>
            </a:xfrm>
            <a:custGeom>
              <a:rect b="b" l="l" r="r" t="t"/>
              <a:pathLst>
                <a:path extrusionOk="0" h="2728" w="2526">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3" name="Google Shape;1523;p9"/>
            <p:cNvSpPr/>
            <p:nvPr/>
          </p:nvSpPr>
          <p:spPr>
            <a:xfrm>
              <a:off x="3295359" y="5022569"/>
              <a:ext cx="28512" cy="30204"/>
            </a:xfrm>
            <a:custGeom>
              <a:rect b="b" l="l" r="r" t="t"/>
              <a:pathLst>
                <a:path extrusionOk="0" h="607" w="573">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4" name="Google Shape;1524;p9"/>
            <p:cNvSpPr/>
            <p:nvPr/>
          </p:nvSpPr>
          <p:spPr>
            <a:xfrm>
              <a:off x="3273564" y="4850051"/>
              <a:ext cx="135745" cy="83796"/>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5" name="Google Shape;1525;p9"/>
            <p:cNvSpPr/>
            <p:nvPr/>
          </p:nvSpPr>
          <p:spPr>
            <a:xfrm>
              <a:off x="3157971" y="5087904"/>
              <a:ext cx="137437" cy="58717"/>
            </a:xfrm>
            <a:custGeom>
              <a:rect b="b" l="l" r="r" t="t"/>
              <a:pathLst>
                <a:path extrusionOk="0" h="1180" w="2762">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6" name="Google Shape;1526;p9"/>
            <p:cNvSpPr/>
            <p:nvPr/>
          </p:nvSpPr>
          <p:spPr>
            <a:xfrm>
              <a:off x="3392490" y="4943849"/>
              <a:ext cx="130720" cy="132411"/>
            </a:xfrm>
            <a:custGeom>
              <a:rect b="b" l="l" r="r" t="t"/>
              <a:pathLst>
                <a:path extrusionOk="0" h="2661" w="2627">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7" name="Google Shape;1527;p9"/>
            <p:cNvSpPr/>
            <p:nvPr/>
          </p:nvSpPr>
          <p:spPr>
            <a:xfrm>
              <a:off x="3154587" y="5027595"/>
              <a:ext cx="20153" cy="26870"/>
            </a:xfrm>
            <a:custGeom>
              <a:rect b="b" l="l" r="r" t="t"/>
              <a:pathLst>
                <a:path extrusionOk="0" h="540" w="405">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8" name="Google Shape;1528;p9"/>
            <p:cNvSpPr/>
            <p:nvPr/>
          </p:nvSpPr>
          <p:spPr>
            <a:xfrm>
              <a:off x="3245051" y="4945541"/>
              <a:ext cx="125744" cy="132362"/>
            </a:xfrm>
            <a:custGeom>
              <a:rect b="b" l="l" r="r" t="t"/>
              <a:pathLst>
                <a:path extrusionOk="0" h="2660" w="2527">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9" name="Google Shape;1529;p9"/>
            <p:cNvSpPr/>
            <p:nvPr/>
          </p:nvSpPr>
          <p:spPr>
            <a:xfrm>
              <a:off x="3119407" y="4846668"/>
              <a:ext cx="139129" cy="87180"/>
            </a:xfrm>
            <a:custGeom>
              <a:rect b="b" l="l" r="r" t="t"/>
              <a:pathLst>
                <a:path extrusionOk="0" h="1752" w="2796">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0" name="Google Shape;1530;p9"/>
            <p:cNvSpPr/>
            <p:nvPr/>
          </p:nvSpPr>
          <p:spPr>
            <a:xfrm>
              <a:off x="3023918" y="5096314"/>
              <a:ext cx="127386" cy="50307"/>
            </a:xfrm>
            <a:custGeom>
              <a:rect b="b" l="l" r="r" t="t"/>
              <a:pathLst>
                <a:path extrusionOk="0" h="1011" w="256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1" name="Google Shape;1531;p9"/>
            <p:cNvSpPr/>
            <p:nvPr/>
          </p:nvSpPr>
          <p:spPr>
            <a:xfrm>
              <a:off x="2330363" y="4724358"/>
              <a:ext cx="2218152" cy="422263"/>
            </a:xfrm>
            <a:custGeom>
              <a:rect b="b" l="l" r="r" t="t"/>
              <a:pathLst>
                <a:path extrusionOk="0" h="8486" w="44577">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2" name="Google Shape;1532;p9"/>
            <p:cNvSpPr/>
            <p:nvPr/>
          </p:nvSpPr>
          <p:spPr>
            <a:xfrm>
              <a:off x="4044197" y="5086262"/>
              <a:ext cx="127386" cy="60359"/>
            </a:xfrm>
            <a:custGeom>
              <a:rect b="b" l="l" r="r" t="t"/>
              <a:pathLst>
                <a:path extrusionOk="0" h="1213" w="256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533" name="Google Shape;1533;p9"/>
          <p:cNvGrpSpPr/>
          <p:nvPr/>
        </p:nvGrpSpPr>
        <p:grpSpPr>
          <a:xfrm>
            <a:off x="669098" y="3632076"/>
            <a:ext cx="366930" cy="1514545"/>
            <a:chOff x="135698" y="3632076"/>
            <a:chExt cx="366930" cy="1514545"/>
          </a:xfrm>
        </p:grpSpPr>
        <p:sp>
          <p:nvSpPr>
            <p:cNvPr id="1534" name="Google Shape;1534;p9"/>
            <p:cNvSpPr/>
            <p:nvPr/>
          </p:nvSpPr>
          <p:spPr>
            <a:xfrm>
              <a:off x="135698" y="3632076"/>
              <a:ext cx="366930" cy="1514545"/>
            </a:xfrm>
            <a:custGeom>
              <a:rect b="b" l="l" r="r" t="t"/>
              <a:pathLst>
                <a:path extrusionOk="0" h="30437" w="7374">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5" name="Google Shape;1535;p9"/>
            <p:cNvSpPr/>
            <p:nvPr/>
          </p:nvSpPr>
          <p:spPr>
            <a:xfrm>
              <a:off x="201033" y="4280399"/>
              <a:ext cx="263081" cy="258055"/>
            </a:xfrm>
            <a:custGeom>
              <a:rect b="b" l="l" r="r" t="t"/>
              <a:pathLst>
                <a:path extrusionOk="0" h="5186" w="5287">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6" name="Google Shape;1536;p9"/>
            <p:cNvSpPr/>
            <p:nvPr/>
          </p:nvSpPr>
          <p:spPr>
            <a:xfrm>
              <a:off x="397038" y="4345734"/>
              <a:ext cx="30204" cy="20153"/>
            </a:xfrm>
            <a:custGeom>
              <a:rect b="b" l="l" r="r" t="t"/>
              <a:pathLst>
                <a:path extrusionOk="0" h="405" w="607">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7" name="Google Shape;1537;p9"/>
            <p:cNvSpPr/>
            <p:nvPr/>
          </p:nvSpPr>
          <p:spPr>
            <a:xfrm>
              <a:off x="256316" y="4325631"/>
              <a:ext cx="28512" cy="25179"/>
            </a:xfrm>
            <a:custGeom>
              <a:rect b="b" l="l" r="r" t="t"/>
              <a:pathLst>
                <a:path extrusionOk="0" h="506" w="573">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8" name="Google Shape;1538;p9"/>
            <p:cNvSpPr/>
            <p:nvPr/>
          </p:nvSpPr>
          <p:spPr>
            <a:xfrm>
              <a:off x="217752" y="4367529"/>
              <a:ext cx="38614" cy="13435"/>
            </a:xfrm>
            <a:custGeom>
              <a:rect b="b" l="l" r="r" t="t"/>
              <a:pathLst>
                <a:path extrusionOk="0" h="270" w="776">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9" name="Google Shape;1539;p9"/>
            <p:cNvSpPr/>
            <p:nvPr/>
          </p:nvSpPr>
          <p:spPr>
            <a:xfrm>
              <a:off x="159135" y="3657205"/>
              <a:ext cx="145797" cy="152514"/>
            </a:xfrm>
            <a:custGeom>
              <a:rect b="b" l="l" r="r" t="t"/>
              <a:pathLst>
                <a:path extrusionOk="0" h="3065" w="293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0" name="Google Shape;1540;p9"/>
            <p:cNvSpPr/>
            <p:nvPr/>
          </p:nvSpPr>
          <p:spPr>
            <a:xfrm>
              <a:off x="311600" y="4302194"/>
              <a:ext cx="13435" cy="33538"/>
            </a:xfrm>
            <a:custGeom>
              <a:rect b="b" l="l" r="r" t="t"/>
              <a:pathLst>
                <a:path extrusionOk="0" h="674" w="27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1" name="Google Shape;1541;p9"/>
            <p:cNvSpPr/>
            <p:nvPr/>
          </p:nvSpPr>
          <p:spPr>
            <a:xfrm>
              <a:off x="308216" y="4352451"/>
              <a:ext cx="98923" cy="98923"/>
            </a:xfrm>
            <a:custGeom>
              <a:rect b="b" l="l" r="r" t="t"/>
              <a:pathLst>
                <a:path extrusionOk="0" h="1988" w="1988">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2" name="Google Shape;1542;p9"/>
            <p:cNvSpPr/>
            <p:nvPr/>
          </p:nvSpPr>
          <p:spPr>
            <a:xfrm>
              <a:off x="385294" y="4484813"/>
              <a:ext cx="18461" cy="13435"/>
            </a:xfrm>
            <a:custGeom>
              <a:rect b="b" l="l" r="r" t="t"/>
              <a:pathLst>
                <a:path extrusionOk="0" h="270" w="371">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3" name="Google Shape;1543;p9"/>
            <p:cNvSpPr/>
            <p:nvPr/>
          </p:nvSpPr>
          <p:spPr>
            <a:xfrm>
              <a:off x="380268" y="4828257"/>
              <a:ext cx="20153" cy="26870"/>
            </a:xfrm>
            <a:custGeom>
              <a:rect b="b" l="l" r="r" t="t"/>
              <a:pathLst>
                <a:path extrusionOk="0" h="540" w="405">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4" name="Google Shape;1544;p9"/>
            <p:cNvSpPr/>
            <p:nvPr/>
          </p:nvSpPr>
          <p:spPr>
            <a:xfrm>
              <a:off x="420475" y="5047698"/>
              <a:ext cx="18511" cy="23536"/>
            </a:xfrm>
            <a:custGeom>
              <a:rect b="b" l="l" r="r" t="t"/>
              <a:pathLst>
                <a:path extrusionOk="0" h="473" w="372">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5" name="Google Shape;1545;p9"/>
            <p:cNvSpPr/>
            <p:nvPr/>
          </p:nvSpPr>
          <p:spPr>
            <a:xfrm>
              <a:off x="400371" y="4942157"/>
              <a:ext cx="21845" cy="25179"/>
            </a:xfrm>
            <a:custGeom>
              <a:rect b="b" l="l" r="r" t="t"/>
              <a:pathLst>
                <a:path extrusionOk="0" h="506" w="439">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6" name="Google Shape;1546;p9"/>
            <p:cNvSpPr/>
            <p:nvPr/>
          </p:nvSpPr>
          <p:spPr>
            <a:xfrm>
              <a:off x="398680" y="4886874"/>
              <a:ext cx="20203" cy="23536"/>
            </a:xfrm>
            <a:custGeom>
              <a:rect b="b" l="l" r="r" t="t"/>
              <a:pathLst>
                <a:path extrusionOk="0" h="473" w="406">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7" name="Google Shape;1547;p9"/>
            <p:cNvSpPr/>
            <p:nvPr/>
          </p:nvSpPr>
          <p:spPr>
            <a:xfrm>
              <a:off x="413807" y="5002466"/>
              <a:ext cx="20153" cy="20153"/>
            </a:xfrm>
            <a:custGeom>
              <a:rect b="b" l="l" r="r" t="t"/>
              <a:pathLst>
                <a:path extrusionOk="0" h="405" w="405">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8" name="Google Shape;1548;p9"/>
            <p:cNvSpPr/>
            <p:nvPr/>
          </p:nvSpPr>
          <p:spPr>
            <a:xfrm>
              <a:off x="432218" y="5108007"/>
              <a:ext cx="18461" cy="28562"/>
            </a:xfrm>
            <a:custGeom>
              <a:rect b="b" l="l" r="r" t="t"/>
              <a:pathLst>
                <a:path extrusionOk="0" h="574" w="371">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549" name="Google Shape;1549;p9"/>
          <p:cNvSpPr txBox="1"/>
          <p:nvPr>
            <p:ph idx="1" type="body"/>
          </p:nvPr>
        </p:nvSpPr>
        <p:spPr>
          <a:xfrm>
            <a:off x="457200" y="4085775"/>
            <a:ext cx="8229600" cy="4281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2400"/>
              <a:buFont typeface="Amatic SC"/>
              <a:buNone/>
              <a:defRPr b="1" sz="2400">
                <a:latin typeface="Amatic SC"/>
                <a:ea typeface="Amatic SC"/>
                <a:cs typeface="Amatic SC"/>
                <a:sym typeface="Amatic SC"/>
              </a:defRPr>
            </a:lvl1pPr>
          </a:lstStyle>
          <a:p/>
        </p:txBody>
      </p:sp>
      <p:sp>
        <p:nvSpPr>
          <p:cNvPr id="1550" name="Google Shape;1550;p9"/>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latin typeface="Amatic SC"/>
                <a:ea typeface="Amatic SC"/>
                <a:cs typeface="Amatic SC"/>
                <a:sym typeface="Amatic SC"/>
              </a:defRPr>
            </a:lvl1pPr>
            <a:lvl2pPr lvl="1">
              <a:buNone/>
              <a:defRPr>
                <a:latin typeface="Amatic SC"/>
                <a:ea typeface="Amatic SC"/>
                <a:cs typeface="Amatic SC"/>
                <a:sym typeface="Amatic SC"/>
              </a:defRPr>
            </a:lvl2pPr>
            <a:lvl3pPr lvl="2">
              <a:buNone/>
              <a:defRPr>
                <a:latin typeface="Amatic SC"/>
                <a:ea typeface="Amatic SC"/>
                <a:cs typeface="Amatic SC"/>
                <a:sym typeface="Amatic SC"/>
              </a:defRPr>
            </a:lvl3pPr>
            <a:lvl4pPr lvl="3">
              <a:buNone/>
              <a:defRPr>
                <a:latin typeface="Amatic SC"/>
                <a:ea typeface="Amatic SC"/>
                <a:cs typeface="Amatic SC"/>
                <a:sym typeface="Amatic SC"/>
              </a:defRPr>
            </a:lvl4pPr>
            <a:lvl5pPr lvl="4">
              <a:buNone/>
              <a:defRPr>
                <a:latin typeface="Amatic SC"/>
                <a:ea typeface="Amatic SC"/>
                <a:cs typeface="Amatic SC"/>
                <a:sym typeface="Amatic SC"/>
              </a:defRPr>
            </a:lvl5pPr>
            <a:lvl6pPr lvl="5">
              <a:buNone/>
              <a:defRPr>
                <a:latin typeface="Amatic SC"/>
                <a:ea typeface="Amatic SC"/>
                <a:cs typeface="Amatic SC"/>
                <a:sym typeface="Amatic SC"/>
              </a:defRPr>
            </a:lvl6pPr>
            <a:lvl7pPr lvl="6">
              <a:buNone/>
              <a:defRPr>
                <a:latin typeface="Amatic SC"/>
                <a:ea typeface="Amatic SC"/>
                <a:cs typeface="Amatic SC"/>
                <a:sym typeface="Amatic SC"/>
              </a:defRPr>
            </a:lvl7pPr>
            <a:lvl8pPr lvl="7">
              <a:buNone/>
              <a:defRPr>
                <a:latin typeface="Amatic SC"/>
                <a:ea typeface="Amatic SC"/>
                <a:cs typeface="Amatic SC"/>
                <a:sym typeface="Amatic SC"/>
              </a:defRPr>
            </a:lvl8pPr>
            <a:lvl9pPr lvl="8">
              <a:buNone/>
              <a:defRPr>
                <a:latin typeface="Amatic SC"/>
                <a:ea typeface="Amatic SC"/>
                <a:cs typeface="Amatic SC"/>
                <a:sym typeface="Amatic S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51" name="Shape 1551"/>
        <p:cNvGrpSpPr/>
        <p:nvPr/>
      </p:nvGrpSpPr>
      <p:grpSpPr>
        <a:xfrm>
          <a:off x="0" y="0"/>
          <a:ext cx="0" cy="0"/>
          <a:chOff x="0" y="0"/>
          <a:chExt cx="0" cy="0"/>
        </a:xfrm>
      </p:grpSpPr>
      <p:sp>
        <p:nvSpPr>
          <p:cNvPr id="1552" name="Google Shape;1552;p10"/>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553" name="Google Shape;1553;p10"/>
          <p:cNvGrpSpPr/>
          <p:nvPr/>
        </p:nvGrpSpPr>
        <p:grpSpPr>
          <a:xfrm>
            <a:off x="3" y="1362853"/>
            <a:ext cx="830992" cy="1847937"/>
            <a:chOff x="3" y="1439053"/>
            <a:chExt cx="830992" cy="1847937"/>
          </a:xfrm>
        </p:grpSpPr>
        <p:sp>
          <p:nvSpPr>
            <p:cNvPr id="1554" name="Google Shape;1554;p10"/>
            <p:cNvSpPr/>
            <p:nvPr/>
          </p:nvSpPr>
          <p:spPr>
            <a:xfrm>
              <a:off x="3" y="1598235"/>
              <a:ext cx="698630" cy="1537982"/>
            </a:xfrm>
            <a:custGeom>
              <a:rect b="b" l="l" r="r" t="t"/>
              <a:pathLst>
                <a:path extrusionOk="0" h="30908" w="1404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55" name="Google Shape;1555;p10"/>
            <p:cNvSpPr/>
            <p:nvPr/>
          </p:nvSpPr>
          <p:spPr>
            <a:xfrm>
              <a:off x="211084" y="1586492"/>
              <a:ext cx="20153" cy="23536"/>
            </a:xfrm>
            <a:custGeom>
              <a:rect b="b" l="l" r="r" t="t"/>
              <a:pathLst>
                <a:path extrusionOk="0" h="473" w="405">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56" name="Google Shape;1556;p10"/>
            <p:cNvSpPr/>
            <p:nvPr/>
          </p:nvSpPr>
          <p:spPr>
            <a:xfrm>
              <a:off x="3" y="1439053"/>
              <a:ext cx="830992" cy="1847937"/>
            </a:xfrm>
            <a:custGeom>
              <a:rect b="b" l="l" r="r" t="t"/>
              <a:pathLst>
                <a:path extrusionOk="0" h="37137" w="1670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557" name="Google Shape;1557;p10"/>
          <p:cNvSpPr/>
          <p:nvPr/>
        </p:nvSpPr>
        <p:spPr>
          <a:xfrm>
            <a:off x="7570249" y="187589"/>
            <a:ext cx="830992" cy="847761"/>
          </a:xfrm>
          <a:custGeom>
            <a:rect b="b" l="l" r="r" t="t"/>
            <a:pathLst>
              <a:path extrusionOk="0" h="17037" w="1670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nvGrpSpPr>
          <p:cNvPr id="1558" name="Google Shape;1558;p10"/>
          <p:cNvGrpSpPr/>
          <p:nvPr/>
        </p:nvGrpSpPr>
        <p:grpSpPr>
          <a:xfrm>
            <a:off x="1390437" y="-6"/>
            <a:ext cx="1603317" cy="405444"/>
            <a:chOff x="448987" y="-6"/>
            <a:chExt cx="1603317" cy="405444"/>
          </a:xfrm>
        </p:grpSpPr>
        <p:sp>
          <p:nvSpPr>
            <p:cNvPr id="1559" name="Google Shape;1559;p10"/>
            <p:cNvSpPr/>
            <p:nvPr/>
          </p:nvSpPr>
          <p:spPr>
            <a:xfrm>
              <a:off x="495861" y="65329"/>
              <a:ext cx="387083" cy="314981"/>
            </a:xfrm>
            <a:custGeom>
              <a:rect b="b" l="l" r="r" t="t"/>
              <a:pathLst>
                <a:path extrusionOk="0" h="6330" w="7779">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0" name="Google Shape;1560;p10"/>
            <p:cNvSpPr/>
            <p:nvPr/>
          </p:nvSpPr>
          <p:spPr>
            <a:xfrm>
              <a:off x="448987" y="-6"/>
              <a:ext cx="954944" cy="405444"/>
            </a:xfrm>
            <a:custGeom>
              <a:rect b="b" l="l" r="r" t="t"/>
              <a:pathLst>
                <a:path extrusionOk="0" h="8148" w="19191">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1" name="Google Shape;1561;p10"/>
            <p:cNvSpPr/>
            <p:nvPr/>
          </p:nvSpPr>
          <p:spPr>
            <a:xfrm>
              <a:off x="963306" y="-6"/>
              <a:ext cx="395393" cy="271441"/>
            </a:xfrm>
            <a:custGeom>
              <a:rect b="b" l="l" r="r" t="t"/>
              <a:pathLst>
                <a:path extrusionOk="0" h="5455" w="7946">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2" name="Google Shape;1562;p10"/>
            <p:cNvSpPr/>
            <p:nvPr/>
          </p:nvSpPr>
          <p:spPr>
            <a:xfrm>
              <a:off x="1661887" y="155793"/>
              <a:ext cx="390417" cy="172568"/>
            </a:xfrm>
            <a:custGeom>
              <a:rect b="b" l="l" r="r" t="t"/>
              <a:pathLst>
                <a:path extrusionOk="0" h="3468" w="7846">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3" name="Google Shape;1563;p10"/>
            <p:cNvSpPr/>
            <p:nvPr/>
          </p:nvSpPr>
          <p:spPr>
            <a:xfrm>
              <a:off x="1698759" y="204358"/>
              <a:ext cx="28512" cy="13435"/>
            </a:xfrm>
            <a:custGeom>
              <a:rect b="b" l="l" r="r" t="t"/>
              <a:pathLst>
                <a:path extrusionOk="0" h="270" w="573">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4" name="Google Shape;1564;p10"/>
            <p:cNvSpPr/>
            <p:nvPr/>
          </p:nvSpPr>
          <p:spPr>
            <a:xfrm>
              <a:off x="1978510" y="202666"/>
              <a:ext cx="15127" cy="77128"/>
            </a:xfrm>
            <a:custGeom>
              <a:rect b="b" l="l" r="r" t="t"/>
              <a:pathLst>
                <a:path extrusionOk="0" h="1550" w="304">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5" name="Google Shape;1565;p10"/>
            <p:cNvSpPr/>
            <p:nvPr/>
          </p:nvSpPr>
          <p:spPr>
            <a:xfrm>
              <a:off x="1956765" y="217744"/>
              <a:ext cx="11743" cy="41948"/>
            </a:xfrm>
            <a:custGeom>
              <a:rect b="b" l="l" r="r" t="t"/>
              <a:pathLst>
                <a:path extrusionOk="0" h="843" w="236">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6" name="Google Shape;1566;p10"/>
            <p:cNvSpPr/>
            <p:nvPr/>
          </p:nvSpPr>
          <p:spPr>
            <a:xfrm>
              <a:off x="1485985" y="92100"/>
              <a:ext cx="174309" cy="150823"/>
            </a:xfrm>
            <a:custGeom>
              <a:rect b="b" l="l" r="r" t="t"/>
              <a:pathLst>
                <a:path extrusionOk="0" h="3031" w="3503">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7" name="Google Shape;1567;p10"/>
            <p:cNvSpPr/>
            <p:nvPr/>
          </p:nvSpPr>
          <p:spPr>
            <a:xfrm>
              <a:off x="1697067" y="227795"/>
              <a:ext cx="28562" cy="15127"/>
            </a:xfrm>
            <a:custGeom>
              <a:rect b="b" l="l" r="r" t="t"/>
              <a:pathLst>
                <a:path extrusionOk="0" h="304" w="574">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568" name="Google Shape;1568;p10"/>
          <p:cNvGrpSpPr/>
          <p:nvPr/>
        </p:nvGrpSpPr>
        <p:grpSpPr>
          <a:xfrm>
            <a:off x="7935832" y="1674515"/>
            <a:ext cx="1207974" cy="1445876"/>
            <a:chOff x="5654182" y="1903115"/>
            <a:chExt cx="1207974" cy="1445876"/>
          </a:xfrm>
        </p:grpSpPr>
        <p:sp>
          <p:nvSpPr>
            <p:cNvPr id="1569" name="Google Shape;1569;p10"/>
            <p:cNvSpPr/>
            <p:nvPr/>
          </p:nvSpPr>
          <p:spPr>
            <a:xfrm>
              <a:off x="6773284" y="2228147"/>
              <a:ext cx="88871" cy="36922"/>
            </a:xfrm>
            <a:custGeom>
              <a:rect b="b" l="l" r="r" t="t"/>
              <a:pathLst>
                <a:path extrusionOk="0" h="742" w="1786">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0" name="Google Shape;1570;p10"/>
            <p:cNvSpPr/>
            <p:nvPr/>
          </p:nvSpPr>
          <p:spPr>
            <a:xfrm>
              <a:off x="6726410" y="2104195"/>
              <a:ext cx="135745" cy="48616"/>
            </a:xfrm>
            <a:custGeom>
              <a:rect b="b" l="l" r="r" t="t"/>
              <a:pathLst>
                <a:path extrusionOk="0" h="977" w="2728">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1" name="Google Shape;1571;p10"/>
            <p:cNvSpPr/>
            <p:nvPr/>
          </p:nvSpPr>
          <p:spPr>
            <a:xfrm>
              <a:off x="6746513" y="2144401"/>
              <a:ext cx="115642" cy="43590"/>
            </a:xfrm>
            <a:custGeom>
              <a:rect b="b" l="l" r="r" t="t"/>
              <a:pathLst>
                <a:path extrusionOk="0" h="876" w="2324">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2" name="Google Shape;1572;p10"/>
            <p:cNvSpPr/>
            <p:nvPr/>
          </p:nvSpPr>
          <p:spPr>
            <a:xfrm>
              <a:off x="6793387" y="2305226"/>
              <a:ext cx="68768" cy="31846"/>
            </a:xfrm>
            <a:custGeom>
              <a:rect b="b" l="l" r="r" t="t"/>
              <a:pathLst>
                <a:path extrusionOk="0" h="640" w="1382">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3" name="Google Shape;1573;p10"/>
            <p:cNvSpPr/>
            <p:nvPr/>
          </p:nvSpPr>
          <p:spPr>
            <a:xfrm>
              <a:off x="6726410" y="2055580"/>
              <a:ext cx="135745" cy="50307"/>
            </a:xfrm>
            <a:custGeom>
              <a:rect b="b" l="l" r="r" t="t"/>
              <a:pathLst>
                <a:path extrusionOk="0" h="1011" w="2728">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4" name="Google Shape;1574;p10"/>
            <p:cNvSpPr/>
            <p:nvPr/>
          </p:nvSpPr>
          <p:spPr>
            <a:xfrm>
              <a:off x="6776668" y="2268353"/>
              <a:ext cx="85488" cy="38564"/>
            </a:xfrm>
            <a:custGeom>
              <a:rect b="b" l="l" r="r" t="t"/>
              <a:pathLst>
                <a:path extrusionOk="0" h="775" w="1718">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5" name="Google Shape;1575;p10"/>
            <p:cNvSpPr/>
            <p:nvPr/>
          </p:nvSpPr>
          <p:spPr>
            <a:xfrm>
              <a:off x="5994291" y="2241533"/>
              <a:ext cx="321698" cy="110616"/>
            </a:xfrm>
            <a:custGeom>
              <a:rect b="b" l="l" r="r" t="t"/>
              <a:pathLst>
                <a:path extrusionOk="0" h="2223" w="6465">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6" name="Google Shape;1576;p10"/>
            <p:cNvSpPr/>
            <p:nvPr/>
          </p:nvSpPr>
          <p:spPr>
            <a:xfrm>
              <a:off x="6123269" y="2578308"/>
              <a:ext cx="474163" cy="135745"/>
            </a:xfrm>
            <a:custGeom>
              <a:rect b="b" l="l" r="r" t="t"/>
              <a:pathLst>
                <a:path extrusionOk="0" h="2728" w="9529">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7" name="Google Shape;1577;p10"/>
            <p:cNvSpPr/>
            <p:nvPr/>
          </p:nvSpPr>
          <p:spPr>
            <a:xfrm>
              <a:off x="5691054" y="2422510"/>
              <a:ext cx="236260" cy="217800"/>
            </a:xfrm>
            <a:custGeom>
              <a:rect b="b" l="l" r="r" t="t"/>
              <a:pathLst>
                <a:path extrusionOk="0" h="4377" w="4748">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8" name="Google Shape;1578;p10"/>
            <p:cNvSpPr/>
            <p:nvPr/>
          </p:nvSpPr>
          <p:spPr>
            <a:xfrm>
              <a:off x="6800105" y="2340406"/>
              <a:ext cx="62051" cy="30204"/>
            </a:xfrm>
            <a:custGeom>
              <a:rect b="b" l="l" r="r" t="t"/>
              <a:pathLst>
                <a:path extrusionOk="0" h="607" w="1247">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9" name="Google Shape;1579;p10"/>
            <p:cNvSpPr/>
            <p:nvPr/>
          </p:nvSpPr>
          <p:spPr>
            <a:xfrm>
              <a:off x="5654182" y="1903115"/>
              <a:ext cx="1207974" cy="1445876"/>
            </a:xfrm>
            <a:custGeom>
              <a:rect b="b" l="l" r="r" t="t"/>
              <a:pathLst>
                <a:path extrusionOk="0" h="29057" w="24276">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0" name="Google Shape;1580;p10"/>
            <p:cNvSpPr/>
            <p:nvPr/>
          </p:nvSpPr>
          <p:spPr>
            <a:xfrm>
              <a:off x="6823542" y="2472767"/>
              <a:ext cx="38614" cy="16769"/>
            </a:xfrm>
            <a:custGeom>
              <a:rect b="b" l="l" r="r" t="t"/>
              <a:pathLst>
                <a:path extrusionOk="0" h="337" w="776">
                  <a:moveTo>
                    <a:pt x="775" y="0"/>
                  </a:moveTo>
                  <a:lnTo>
                    <a:pt x="371" y="101"/>
                  </a:lnTo>
                  <a:lnTo>
                    <a:pt x="203" y="202"/>
                  </a:lnTo>
                  <a:lnTo>
                    <a:pt x="1" y="303"/>
                  </a:lnTo>
                  <a:lnTo>
                    <a:pt x="1" y="337"/>
                  </a:lnTo>
                  <a:lnTo>
                    <a:pt x="405" y="337"/>
                  </a:lnTo>
                  <a:lnTo>
                    <a:pt x="775" y="269"/>
                  </a:lnTo>
                  <a:lnTo>
                    <a:pt x="77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1" name="Google Shape;1581;p10"/>
            <p:cNvSpPr/>
            <p:nvPr/>
          </p:nvSpPr>
          <p:spPr>
            <a:xfrm>
              <a:off x="6810156" y="2378920"/>
              <a:ext cx="51999" cy="28512"/>
            </a:xfrm>
            <a:custGeom>
              <a:rect b="b" l="l" r="r" t="t"/>
              <a:pathLst>
                <a:path extrusionOk="0" h="573" w="1045">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2" name="Google Shape;1582;p10"/>
            <p:cNvSpPr/>
            <p:nvPr/>
          </p:nvSpPr>
          <p:spPr>
            <a:xfrm>
              <a:off x="6842003" y="2509590"/>
              <a:ext cx="20153" cy="16819"/>
            </a:xfrm>
            <a:custGeom>
              <a:rect b="b" l="l" r="r" t="t"/>
              <a:pathLst>
                <a:path extrusionOk="0" h="338" w="405">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583" name="Google Shape;1583;p10"/>
          <p:cNvGrpSpPr/>
          <p:nvPr/>
        </p:nvGrpSpPr>
        <p:grpSpPr>
          <a:xfrm>
            <a:off x="8106707" y="3508074"/>
            <a:ext cx="1037098" cy="1476031"/>
            <a:chOff x="5825057" y="3508074"/>
            <a:chExt cx="1037098" cy="1476031"/>
          </a:xfrm>
        </p:grpSpPr>
        <p:sp>
          <p:nvSpPr>
            <p:cNvPr id="1584" name="Google Shape;1584;p10"/>
            <p:cNvSpPr/>
            <p:nvPr/>
          </p:nvSpPr>
          <p:spPr>
            <a:xfrm>
              <a:off x="5825057" y="3508074"/>
              <a:ext cx="1037098" cy="1476031"/>
            </a:xfrm>
            <a:custGeom>
              <a:rect b="b" l="l" r="r" t="t"/>
              <a:pathLst>
                <a:path extrusionOk="0" h="29663" w="20842">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5" name="Google Shape;1585;p10"/>
            <p:cNvSpPr/>
            <p:nvPr/>
          </p:nvSpPr>
          <p:spPr>
            <a:xfrm>
              <a:off x="6848670" y="3911827"/>
              <a:ext cx="13485" cy="28562"/>
            </a:xfrm>
            <a:custGeom>
              <a:rect b="b" l="l" r="r" t="t"/>
              <a:pathLst>
                <a:path extrusionOk="0" h="574" w="271">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6" name="Google Shape;1586;p10"/>
            <p:cNvSpPr/>
            <p:nvPr/>
          </p:nvSpPr>
          <p:spPr>
            <a:xfrm>
              <a:off x="6845336" y="3940339"/>
              <a:ext cx="16819" cy="50307"/>
            </a:xfrm>
            <a:custGeom>
              <a:rect b="b" l="l" r="r" t="t"/>
              <a:pathLst>
                <a:path extrusionOk="0" h="1011" w="338">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587" name="Google Shape;1587;p10"/>
          <p:cNvGrpSpPr/>
          <p:nvPr/>
        </p:nvGrpSpPr>
        <p:grpSpPr>
          <a:xfrm>
            <a:off x="3462913" y="4724358"/>
            <a:ext cx="2218152" cy="422263"/>
            <a:chOff x="2330363" y="4724358"/>
            <a:chExt cx="2218152" cy="422263"/>
          </a:xfrm>
        </p:grpSpPr>
        <p:sp>
          <p:nvSpPr>
            <p:cNvPr id="1588" name="Google Shape;1588;p10"/>
            <p:cNvSpPr/>
            <p:nvPr/>
          </p:nvSpPr>
          <p:spPr>
            <a:xfrm>
              <a:off x="4117941" y="4942157"/>
              <a:ext cx="124002" cy="132411"/>
            </a:xfrm>
            <a:custGeom>
              <a:rect b="b" l="l" r="r" t="t"/>
              <a:pathLst>
                <a:path extrusionOk="0" h="2661" w="2492">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9" name="Google Shape;1589;p10"/>
            <p:cNvSpPr/>
            <p:nvPr/>
          </p:nvSpPr>
          <p:spPr>
            <a:xfrm>
              <a:off x="4171533" y="4979029"/>
              <a:ext cx="33538" cy="35230"/>
            </a:xfrm>
            <a:custGeom>
              <a:rect b="b" l="l" r="r" t="t"/>
              <a:pathLst>
                <a:path extrusionOk="0" h="708" w="674">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0" name="Google Shape;1590;p10"/>
            <p:cNvSpPr/>
            <p:nvPr/>
          </p:nvSpPr>
          <p:spPr>
            <a:xfrm>
              <a:off x="3876655" y="5019235"/>
              <a:ext cx="26870" cy="35230"/>
            </a:xfrm>
            <a:custGeom>
              <a:rect b="b" l="l" r="r" t="t"/>
              <a:pathLst>
                <a:path extrusionOk="0" h="708" w="54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1" name="Google Shape;1591;p10"/>
            <p:cNvSpPr/>
            <p:nvPr/>
          </p:nvSpPr>
          <p:spPr>
            <a:xfrm>
              <a:off x="2377237" y="4851694"/>
              <a:ext cx="134103" cy="77128"/>
            </a:xfrm>
            <a:custGeom>
              <a:rect b="b" l="l" r="r" t="t"/>
              <a:pathLst>
                <a:path extrusionOk="0" h="1550" w="2695">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2" name="Google Shape;1592;p10"/>
            <p:cNvSpPr/>
            <p:nvPr/>
          </p:nvSpPr>
          <p:spPr>
            <a:xfrm>
              <a:off x="4019068" y="5000824"/>
              <a:ext cx="31896" cy="8409"/>
            </a:xfrm>
            <a:custGeom>
              <a:rect b="b" l="l" r="r" t="t"/>
              <a:pathLst>
                <a:path extrusionOk="0" h="169" w="641">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3" name="Google Shape;1593;p10"/>
            <p:cNvSpPr/>
            <p:nvPr/>
          </p:nvSpPr>
          <p:spPr>
            <a:xfrm>
              <a:off x="3962093" y="4940515"/>
              <a:ext cx="139129" cy="132362"/>
            </a:xfrm>
            <a:custGeom>
              <a:rect b="b" l="l" r="r" t="t"/>
              <a:pathLst>
                <a:path extrusionOk="0" h="2660" w="2796">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4" name="Google Shape;1594;p10"/>
            <p:cNvSpPr/>
            <p:nvPr/>
          </p:nvSpPr>
          <p:spPr>
            <a:xfrm>
              <a:off x="3581827" y="4848360"/>
              <a:ext cx="134053" cy="83796"/>
            </a:xfrm>
            <a:custGeom>
              <a:rect b="b" l="l" r="r" t="t"/>
              <a:pathLst>
                <a:path extrusionOk="0" h="1684" w="2694">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5" name="Google Shape;1595;p10"/>
            <p:cNvSpPr/>
            <p:nvPr/>
          </p:nvSpPr>
          <p:spPr>
            <a:xfrm>
              <a:off x="3539929" y="4942157"/>
              <a:ext cx="120668" cy="129077"/>
            </a:xfrm>
            <a:custGeom>
              <a:rect b="b" l="l" r="r" t="t"/>
              <a:pathLst>
                <a:path extrusionOk="0" h="2594" w="2425">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6" name="Google Shape;1596;p10"/>
            <p:cNvSpPr/>
            <p:nvPr/>
          </p:nvSpPr>
          <p:spPr>
            <a:xfrm>
              <a:off x="4193327" y="5087904"/>
              <a:ext cx="122310" cy="58717"/>
            </a:xfrm>
            <a:custGeom>
              <a:rect b="b" l="l" r="r" t="t"/>
              <a:pathLst>
                <a:path extrusionOk="0" h="1180" w="2458">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7" name="Google Shape;1597;p10"/>
            <p:cNvSpPr/>
            <p:nvPr/>
          </p:nvSpPr>
          <p:spPr>
            <a:xfrm>
              <a:off x="4339075" y="5086262"/>
              <a:ext cx="129028" cy="60359"/>
            </a:xfrm>
            <a:custGeom>
              <a:rect b="b" l="l" r="r" t="t"/>
              <a:pathLst>
                <a:path extrusionOk="0" h="1213" w="2593">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8" name="Google Shape;1598;p10"/>
            <p:cNvSpPr/>
            <p:nvPr/>
          </p:nvSpPr>
          <p:spPr>
            <a:xfrm>
              <a:off x="2424160" y="5041030"/>
              <a:ext cx="26870" cy="6718"/>
            </a:xfrm>
            <a:custGeom>
              <a:rect b="b" l="l" r="r" t="t"/>
              <a:pathLst>
                <a:path extrusionOk="0" h="135" w="54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9" name="Google Shape;1599;p10"/>
            <p:cNvSpPr/>
            <p:nvPr/>
          </p:nvSpPr>
          <p:spPr>
            <a:xfrm>
              <a:off x="3826397" y="4948875"/>
              <a:ext cx="129077" cy="127386"/>
            </a:xfrm>
            <a:custGeom>
              <a:rect b="b" l="l" r="r" t="t"/>
              <a:pathLst>
                <a:path extrusionOk="0" h="2560" w="2594">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0" name="Google Shape;1600;p10"/>
            <p:cNvSpPr/>
            <p:nvPr/>
          </p:nvSpPr>
          <p:spPr>
            <a:xfrm>
              <a:off x="2375595" y="4948875"/>
              <a:ext cx="125694" cy="125694"/>
            </a:xfrm>
            <a:custGeom>
              <a:rect b="b" l="l" r="r" t="t"/>
              <a:pathLst>
                <a:path extrusionOk="0" h="2526" w="2526">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1" name="Google Shape;1601;p10"/>
            <p:cNvSpPr/>
            <p:nvPr/>
          </p:nvSpPr>
          <p:spPr>
            <a:xfrm>
              <a:off x="3684034" y="4945541"/>
              <a:ext cx="129028" cy="129028"/>
            </a:xfrm>
            <a:custGeom>
              <a:rect b="b" l="l" r="r" t="t"/>
              <a:pathLst>
                <a:path extrusionOk="0" h="2593" w="2593">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2" name="Google Shape;1602;p10"/>
            <p:cNvSpPr/>
            <p:nvPr/>
          </p:nvSpPr>
          <p:spPr>
            <a:xfrm>
              <a:off x="3735934" y="5022569"/>
              <a:ext cx="25179" cy="31896"/>
            </a:xfrm>
            <a:custGeom>
              <a:rect b="b" l="l" r="r" t="t"/>
              <a:pathLst>
                <a:path extrusionOk="0" h="641" w="506">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3" name="Google Shape;1603;p10"/>
            <p:cNvSpPr/>
            <p:nvPr/>
          </p:nvSpPr>
          <p:spPr>
            <a:xfrm>
              <a:off x="2422469" y="5014210"/>
              <a:ext cx="25179" cy="20153"/>
            </a:xfrm>
            <a:custGeom>
              <a:rect b="b" l="l" r="r" t="t"/>
              <a:pathLst>
                <a:path extrusionOk="0" h="405" w="506">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4" name="Google Shape;1604;p10"/>
            <p:cNvSpPr/>
            <p:nvPr/>
          </p:nvSpPr>
          <p:spPr>
            <a:xfrm>
              <a:off x="3898450" y="5089596"/>
              <a:ext cx="134053" cy="57025"/>
            </a:xfrm>
            <a:custGeom>
              <a:rect b="b" l="l" r="r" t="t"/>
              <a:pathLst>
                <a:path extrusionOk="0" h="1146" w="2694">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5" name="Google Shape;1605;p10"/>
            <p:cNvSpPr/>
            <p:nvPr/>
          </p:nvSpPr>
          <p:spPr>
            <a:xfrm>
              <a:off x="2714012" y="5019235"/>
              <a:ext cx="28512" cy="31896"/>
            </a:xfrm>
            <a:custGeom>
              <a:rect b="b" l="l" r="r" t="t"/>
              <a:pathLst>
                <a:path extrusionOk="0" h="641" w="573">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6" name="Google Shape;1606;p10"/>
            <p:cNvSpPr/>
            <p:nvPr/>
          </p:nvSpPr>
          <p:spPr>
            <a:xfrm>
              <a:off x="2978686" y="4853385"/>
              <a:ext cx="132411" cy="82154"/>
            </a:xfrm>
            <a:custGeom>
              <a:rect b="b" l="l" r="r" t="t"/>
              <a:pathLst>
                <a:path extrusionOk="0" h="1651" w="2661">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7" name="Google Shape;1607;p10"/>
            <p:cNvSpPr/>
            <p:nvPr/>
          </p:nvSpPr>
          <p:spPr>
            <a:xfrm>
              <a:off x="3611981" y="5086262"/>
              <a:ext cx="129028" cy="60359"/>
            </a:xfrm>
            <a:custGeom>
              <a:rect b="b" l="l" r="r" t="t"/>
              <a:pathLst>
                <a:path extrusionOk="0" h="1213" w="2593">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8" name="Google Shape;1608;p10"/>
            <p:cNvSpPr/>
            <p:nvPr/>
          </p:nvSpPr>
          <p:spPr>
            <a:xfrm>
              <a:off x="3427670" y="4851694"/>
              <a:ext cx="137437" cy="82154"/>
            </a:xfrm>
            <a:custGeom>
              <a:rect b="b" l="l" r="r" t="t"/>
              <a:pathLst>
                <a:path extrusionOk="0" h="1651" w="2762">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9" name="Google Shape;1609;p10"/>
            <p:cNvSpPr/>
            <p:nvPr/>
          </p:nvSpPr>
          <p:spPr>
            <a:xfrm>
              <a:off x="2523034" y="4848360"/>
              <a:ext cx="134053" cy="83796"/>
            </a:xfrm>
            <a:custGeom>
              <a:rect b="b" l="l" r="r" t="t"/>
              <a:pathLst>
                <a:path extrusionOk="0" h="1684" w="2694">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0" name="Google Shape;1610;p10"/>
            <p:cNvSpPr/>
            <p:nvPr/>
          </p:nvSpPr>
          <p:spPr>
            <a:xfrm>
              <a:off x="4178250" y="4846668"/>
              <a:ext cx="139079" cy="87180"/>
            </a:xfrm>
            <a:custGeom>
              <a:rect b="b" l="l" r="r" t="t"/>
              <a:pathLst>
                <a:path extrusionOk="0" h="1752" w="2795">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1" name="Google Shape;1611;p10"/>
            <p:cNvSpPr/>
            <p:nvPr/>
          </p:nvSpPr>
          <p:spPr>
            <a:xfrm>
              <a:off x="3727574" y="4851694"/>
              <a:ext cx="139079" cy="80462"/>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2" name="Google Shape;1612;p10"/>
            <p:cNvSpPr/>
            <p:nvPr/>
          </p:nvSpPr>
          <p:spPr>
            <a:xfrm>
              <a:off x="2667089" y="4943849"/>
              <a:ext cx="129028" cy="130720"/>
            </a:xfrm>
            <a:custGeom>
              <a:rect b="b" l="l" r="r" t="t"/>
              <a:pathLst>
                <a:path extrusionOk="0" h="2627" w="2593">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3" name="Google Shape;1613;p10"/>
            <p:cNvSpPr/>
            <p:nvPr/>
          </p:nvSpPr>
          <p:spPr>
            <a:xfrm>
              <a:off x="2668781" y="4851694"/>
              <a:ext cx="139079" cy="80462"/>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4" name="Google Shape;1614;p10"/>
            <p:cNvSpPr/>
            <p:nvPr/>
          </p:nvSpPr>
          <p:spPr>
            <a:xfrm>
              <a:off x="2737449" y="5089596"/>
              <a:ext cx="118976" cy="57025"/>
            </a:xfrm>
            <a:custGeom>
              <a:rect b="b" l="l" r="r" t="t"/>
              <a:pathLst>
                <a:path extrusionOk="0" h="1146" w="2391">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5" name="Google Shape;1615;p10"/>
            <p:cNvSpPr/>
            <p:nvPr/>
          </p:nvSpPr>
          <p:spPr>
            <a:xfrm>
              <a:off x="3756037" y="5086262"/>
              <a:ext cx="122360" cy="60359"/>
            </a:xfrm>
            <a:custGeom>
              <a:rect b="b" l="l" r="r" t="t"/>
              <a:pathLst>
                <a:path extrusionOk="0" h="1213" w="2459">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6" name="Google Shape;1616;p10"/>
            <p:cNvSpPr/>
            <p:nvPr/>
          </p:nvSpPr>
          <p:spPr>
            <a:xfrm>
              <a:off x="2821195" y="4848360"/>
              <a:ext cx="135795" cy="83796"/>
            </a:xfrm>
            <a:custGeom>
              <a:rect b="b" l="l" r="r" t="t"/>
              <a:pathLst>
                <a:path extrusionOk="0" h="1684" w="2729">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7" name="Google Shape;1617;p10"/>
            <p:cNvSpPr/>
            <p:nvPr/>
          </p:nvSpPr>
          <p:spPr>
            <a:xfrm>
              <a:off x="3880039" y="4848360"/>
              <a:ext cx="135745" cy="83796"/>
            </a:xfrm>
            <a:custGeom>
              <a:rect b="b" l="l" r="r" t="t"/>
              <a:pathLst>
                <a:path extrusionOk="0" h="1684" w="2728">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8" name="Google Shape;1618;p10"/>
            <p:cNvSpPr/>
            <p:nvPr/>
          </p:nvSpPr>
          <p:spPr>
            <a:xfrm>
              <a:off x="4397692" y="5030979"/>
              <a:ext cx="48616" cy="23487"/>
            </a:xfrm>
            <a:custGeom>
              <a:rect b="b" l="l" r="r" t="t"/>
              <a:pathLst>
                <a:path extrusionOk="0" h="472" w="977">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9" name="Google Shape;1619;p10"/>
            <p:cNvSpPr/>
            <p:nvPr/>
          </p:nvSpPr>
          <p:spPr>
            <a:xfrm>
              <a:off x="4332357" y="4850051"/>
              <a:ext cx="135745" cy="83796"/>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0" name="Google Shape;1620;p10"/>
            <p:cNvSpPr/>
            <p:nvPr/>
          </p:nvSpPr>
          <p:spPr>
            <a:xfrm>
              <a:off x="4260304" y="4945541"/>
              <a:ext cx="206106" cy="129028"/>
            </a:xfrm>
            <a:custGeom>
              <a:rect b="b" l="l" r="r" t="t"/>
              <a:pathLst>
                <a:path extrusionOk="0" h="2593" w="4142">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1" name="Google Shape;1621;p10"/>
            <p:cNvSpPr/>
            <p:nvPr/>
          </p:nvSpPr>
          <p:spPr>
            <a:xfrm>
              <a:off x="2576625" y="5015902"/>
              <a:ext cx="18461" cy="35230"/>
            </a:xfrm>
            <a:custGeom>
              <a:rect b="b" l="l" r="r" t="t"/>
              <a:pathLst>
                <a:path extrusionOk="0" h="708" w="371">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2" name="Google Shape;1622;p10"/>
            <p:cNvSpPr/>
            <p:nvPr/>
          </p:nvSpPr>
          <p:spPr>
            <a:xfrm>
              <a:off x="4037479" y="4853385"/>
              <a:ext cx="132411" cy="82154"/>
            </a:xfrm>
            <a:custGeom>
              <a:rect b="b" l="l" r="r" t="t"/>
              <a:pathLst>
                <a:path extrusionOk="0" h="1651" w="2661">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3" name="Google Shape;1623;p10"/>
            <p:cNvSpPr/>
            <p:nvPr/>
          </p:nvSpPr>
          <p:spPr>
            <a:xfrm>
              <a:off x="2590011" y="5091288"/>
              <a:ext cx="129077" cy="55333"/>
            </a:xfrm>
            <a:custGeom>
              <a:rect b="b" l="l" r="r" t="t"/>
              <a:pathLst>
                <a:path extrusionOk="0" h="1112" w="2594">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4" name="Google Shape;1624;p10"/>
            <p:cNvSpPr/>
            <p:nvPr/>
          </p:nvSpPr>
          <p:spPr>
            <a:xfrm>
              <a:off x="2518008" y="4947183"/>
              <a:ext cx="124002" cy="129077"/>
            </a:xfrm>
            <a:custGeom>
              <a:rect b="b" l="l" r="r" t="t"/>
              <a:pathLst>
                <a:path extrusionOk="0" h="2594" w="2492">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5" name="Google Shape;1625;p10"/>
            <p:cNvSpPr/>
            <p:nvPr/>
          </p:nvSpPr>
          <p:spPr>
            <a:xfrm>
              <a:off x="3462851" y="5089596"/>
              <a:ext cx="124052" cy="57025"/>
            </a:xfrm>
            <a:custGeom>
              <a:rect b="b" l="l" r="r" t="t"/>
              <a:pathLst>
                <a:path extrusionOk="0" h="1146" w="2493">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6" name="Google Shape;1626;p10"/>
            <p:cNvSpPr/>
            <p:nvPr/>
          </p:nvSpPr>
          <p:spPr>
            <a:xfrm>
              <a:off x="2370569" y="5084570"/>
              <a:ext cx="211132" cy="62051"/>
            </a:xfrm>
            <a:custGeom>
              <a:rect b="b" l="l" r="r" t="t"/>
              <a:pathLst>
                <a:path extrusionOk="0" h="1247" w="4243">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7" name="Google Shape;1627;p10"/>
            <p:cNvSpPr/>
            <p:nvPr/>
          </p:nvSpPr>
          <p:spPr>
            <a:xfrm>
              <a:off x="3586853" y="5024261"/>
              <a:ext cx="23487" cy="26870"/>
            </a:xfrm>
            <a:custGeom>
              <a:rect b="b" l="l" r="r" t="t"/>
              <a:pathLst>
                <a:path extrusionOk="0" h="540" w="472">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8" name="Google Shape;1628;p10"/>
            <p:cNvSpPr/>
            <p:nvPr/>
          </p:nvSpPr>
          <p:spPr>
            <a:xfrm>
              <a:off x="3313770" y="5089596"/>
              <a:ext cx="124002" cy="57025"/>
            </a:xfrm>
            <a:custGeom>
              <a:rect b="b" l="l" r="r" t="t"/>
              <a:pathLst>
                <a:path extrusionOk="0" h="1146" w="2492">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9" name="Google Shape;1629;p10"/>
            <p:cNvSpPr/>
            <p:nvPr/>
          </p:nvSpPr>
          <p:spPr>
            <a:xfrm>
              <a:off x="3444439" y="5022569"/>
              <a:ext cx="18461" cy="30204"/>
            </a:xfrm>
            <a:custGeom>
              <a:rect b="b" l="l" r="r" t="t"/>
              <a:pathLst>
                <a:path extrusionOk="0" h="607" w="371">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0" name="Google Shape;1630;p10"/>
            <p:cNvSpPr/>
            <p:nvPr/>
          </p:nvSpPr>
          <p:spPr>
            <a:xfrm>
              <a:off x="2866477" y="5020927"/>
              <a:ext cx="25179" cy="31846"/>
            </a:xfrm>
            <a:custGeom>
              <a:rect b="b" l="l" r="r" t="t"/>
              <a:pathLst>
                <a:path extrusionOk="0" h="640" w="506">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1" name="Google Shape;1631;p10"/>
            <p:cNvSpPr/>
            <p:nvPr/>
          </p:nvSpPr>
          <p:spPr>
            <a:xfrm>
              <a:off x="2811144" y="4943849"/>
              <a:ext cx="122360" cy="127386"/>
            </a:xfrm>
            <a:custGeom>
              <a:rect b="b" l="l" r="r" t="t"/>
              <a:pathLst>
                <a:path extrusionOk="0" h="2560" w="2459">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2" name="Google Shape;1632;p10"/>
            <p:cNvSpPr/>
            <p:nvPr/>
          </p:nvSpPr>
          <p:spPr>
            <a:xfrm>
              <a:off x="2951915" y="4947183"/>
              <a:ext cx="135745" cy="127386"/>
            </a:xfrm>
            <a:custGeom>
              <a:rect b="b" l="l" r="r" t="t"/>
              <a:pathLst>
                <a:path extrusionOk="0" h="2560" w="2728">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3" name="Google Shape;1633;p10"/>
            <p:cNvSpPr/>
            <p:nvPr/>
          </p:nvSpPr>
          <p:spPr>
            <a:xfrm>
              <a:off x="3007198" y="5024261"/>
              <a:ext cx="28512" cy="31896"/>
            </a:xfrm>
            <a:custGeom>
              <a:rect b="b" l="l" r="r" t="t"/>
              <a:pathLst>
                <a:path extrusionOk="0" h="641" w="573">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4" name="Google Shape;1634;p10"/>
            <p:cNvSpPr/>
            <p:nvPr/>
          </p:nvSpPr>
          <p:spPr>
            <a:xfrm>
              <a:off x="3166331" y="5099648"/>
              <a:ext cx="8409" cy="46973"/>
            </a:xfrm>
            <a:custGeom>
              <a:rect b="b" l="l" r="r" t="t"/>
              <a:pathLst>
                <a:path extrusionOk="0" h="944" w="169">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5" name="Google Shape;1635;p10"/>
            <p:cNvSpPr/>
            <p:nvPr/>
          </p:nvSpPr>
          <p:spPr>
            <a:xfrm>
              <a:off x="2879863" y="5092930"/>
              <a:ext cx="129028" cy="53691"/>
            </a:xfrm>
            <a:custGeom>
              <a:rect b="b" l="l" r="r" t="t"/>
              <a:pathLst>
                <a:path extrusionOk="0" h="1079" w="2593">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6" name="Google Shape;1636;p10"/>
            <p:cNvSpPr/>
            <p:nvPr/>
          </p:nvSpPr>
          <p:spPr>
            <a:xfrm>
              <a:off x="3099304" y="4943849"/>
              <a:ext cx="125694" cy="135745"/>
            </a:xfrm>
            <a:custGeom>
              <a:rect b="b" l="l" r="r" t="t"/>
              <a:pathLst>
                <a:path extrusionOk="0" h="2728" w="2526">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7" name="Google Shape;1637;p10"/>
            <p:cNvSpPr/>
            <p:nvPr/>
          </p:nvSpPr>
          <p:spPr>
            <a:xfrm>
              <a:off x="3295359" y="5022569"/>
              <a:ext cx="28512" cy="30204"/>
            </a:xfrm>
            <a:custGeom>
              <a:rect b="b" l="l" r="r" t="t"/>
              <a:pathLst>
                <a:path extrusionOk="0" h="607" w="573">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8" name="Google Shape;1638;p10"/>
            <p:cNvSpPr/>
            <p:nvPr/>
          </p:nvSpPr>
          <p:spPr>
            <a:xfrm>
              <a:off x="3273564" y="4850051"/>
              <a:ext cx="135745" cy="83796"/>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9" name="Google Shape;1639;p10"/>
            <p:cNvSpPr/>
            <p:nvPr/>
          </p:nvSpPr>
          <p:spPr>
            <a:xfrm>
              <a:off x="3157971" y="5087904"/>
              <a:ext cx="137437" cy="58717"/>
            </a:xfrm>
            <a:custGeom>
              <a:rect b="b" l="l" r="r" t="t"/>
              <a:pathLst>
                <a:path extrusionOk="0" h="1180" w="2762">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0" name="Google Shape;1640;p10"/>
            <p:cNvSpPr/>
            <p:nvPr/>
          </p:nvSpPr>
          <p:spPr>
            <a:xfrm>
              <a:off x="3392490" y="4943849"/>
              <a:ext cx="130720" cy="132411"/>
            </a:xfrm>
            <a:custGeom>
              <a:rect b="b" l="l" r="r" t="t"/>
              <a:pathLst>
                <a:path extrusionOk="0" h="2661" w="2627">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1" name="Google Shape;1641;p10"/>
            <p:cNvSpPr/>
            <p:nvPr/>
          </p:nvSpPr>
          <p:spPr>
            <a:xfrm>
              <a:off x="3154587" y="5027595"/>
              <a:ext cx="20153" cy="26870"/>
            </a:xfrm>
            <a:custGeom>
              <a:rect b="b" l="l" r="r" t="t"/>
              <a:pathLst>
                <a:path extrusionOk="0" h="540" w="405">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2" name="Google Shape;1642;p10"/>
            <p:cNvSpPr/>
            <p:nvPr/>
          </p:nvSpPr>
          <p:spPr>
            <a:xfrm>
              <a:off x="3245051" y="4945541"/>
              <a:ext cx="125744" cy="132362"/>
            </a:xfrm>
            <a:custGeom>
              <a:rect b="b" l="l" r="r" t="t"/>
              <a:pathLst>
                <a:path extrusionOk="0" h="2660" w="2527">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3" name="Google Shape;1643;p10"/>
            <p:cNvSpPr/>
            <p:nvPr/>
          </p:nvSpPr>
          <p:spPr>
            <a:xfrm>
              <a:off x="3119407" y="4846668"/>
              <a:ext cx="139129" cy="87180"/>
            </a:xfrm>
            <a:custGeom>
              <a:rect b="b" l="l" r="r" t="t"/>
              <a:pathLst>
                <a:path extrusionOk="0" h="1752" w="2796">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4" name="Google Shape;1644;p10"/>
            <p:cNvSpPr/>
            <p:nvPr/>
          </p:nvSpPr>
          <p:spPr>
            <a:xfrm>
              <a:off x="3023918" y="5096314"/>
              <a:ext cx="127386" cy="50307"/>
            </a:xfrm>
            <a:custGeom>
              <a:rect b="b" l="l" r="r" t="t"/>
              <a:pathLst>
                <a:path extrusionOk="0" h="1011" w="256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5" name="Google Shape;1645;p10"/>
            <p:cNvSpPr/>
            <p:nvPr/>
          </p:nvSpPr>
          <p:spPr>
            <a:xfrm>
              <a:off x="2330363" y="4724358"/>
              <a:ext cx="2218152" cy="422263"/>
            </a:xfrm>
            <a:custGeom>
              <a:rect b="b" l="l" r="r" t="t"/>
              <a:pathLst>
                <a:path extrusionOk="0" h="8486" w="44577">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6" name="Google Shape;1646;p10"/>
            <p:cNvSpPr/>
            <p:nvPr/>
          </p:nvSpPr>
          <p:spPr>
            <a:xfrm>
              <a:off x="4044197" y="5086262"/>
              <a:ext cx="127386" cy="60359"/>
            </a:xfrm>
            <a:custGeom>
              <a:rect b="b" l="l" r="r" t="t"/>
              <a:pathLst>
                <a:path extrusionOk="0" h="1213" w="256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647" name="Google Shape;1647;p10"/>
          <p:cNvGrpSpPr/>
          <p:nvPr/>
        </p:nvGrpSpPr>
        <p:grpSpPr>
          <a:xfrm>
            <a:off x="669098" y="3632076"/>
            <a:ext cx="366930" cy="1514545"/>
            <a:chOff x="135698" y="3632076"/>
            <a:chExt cx="366930" cy="1514545"/>
          </a:xfrm>
        </p:grpSpPr>
        <p:sp>
          <p:nvSpPr>
            <p:cNvPr id="1648" name="Google Shape;1648;p10"/>
            <p:cNvSpPr/>
            <p:nvPr/>
          </p:nvSpPr>
          <p:spPr>
            <a:xfrm>
              <a:off x="135698" y="3632076"/>
              <a:ext cx="366930" cy="1514545"/>
            </a:xfrm>
            <a:custGeom>
              <a:rect b="b" l="l" r="r" t="t"/>
              <a:pathLst>
                <a:path extrusionOk="0" h="30437" w="7374">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9" name="Google Shape;1649;p10"/>
            <p:cNvSpPr/>
            <p:nvPr/>
          </p:nvSpPr>
          <p:spPr>
            <a:xfrm>
              <a:off x="201033" y="4280399"/>
              <a:ext cx="263081" cy="258055"/>
            </a:xfrm>
            <a:custGeom>
              <a:rect b="b" l="l" r="r" t="t"/>
              <a:pathLst>
                <a:path extrusionOk="0" h="5186" w="5287">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0" name="Google Shape;1650;p10"/>
            <p:cNvSpPr/>
            <p:nvPr/>
          </p:nvSpPr>
          <p:spPr>
            <a:xfrm>
              <a:off x="397038" y="4345734"/>
              <a:ext cx="30204" cy="20153"/>
            </a:xfrm>
            <a:custGeom>
              <a:rect b="b" l="l" r="r" t="t"/>
              <a:pathLst>
                <a:path extrusionOk="0" h="405" w="607">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1" name="Google Shape;1651;p10"/>
            <p:cNvSpPr/>
            <p:nvPr/>
          </p:nvSpPr>
          <p:spPr>
            <a:xfrm>
              <a:off x="256316" y="4325631"/>
              <a:ext cx="28512" cy="25179"/>
            </a:xfrm>
            <a:custGeom>
              <a:rect b="b" l="l" r="r" t="t"/>
              <a:pathLst>
                <a:path extrusionOk="0" h="506" w="573">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2" name="Google Shape;1652;p10"/>
            <p:cNvSpPr/>
            <p:nvPr/>
          </p:nvSpPr>
          <p:spPr>
            <a:xfrm>
              <a:off x="217752" y="4367529"/>
              <a:ext cx="38614" cy="13435"/>
            </a:xfrm>
            <a:custGeom>
              <a:rect b="b" l="l" r="r" t="t"/>
              <a:pathLst>
                <a:path extrusionOk="0" h="270" w="776">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3" name="Google Shape;1653;p10"/>
            <p:cNvSpPr/>
            <p:nvPr/>
          </p:nvSpPr>
          <p:spPr>
            <a:xfrm>
              <a:off x="159135" y="3657205"/>
              <a:ext cx="145797" cy="152514"/>
            </a:xfrm>
            <a:custGeom>
              <a:rect b="b" l="l" r="r" t="t"/>
              <a:pathLst>
                <a:path extrusionOk="0" h="3065" w="293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4" name="Google Shape;1654;p10"/>
            <p:cNvSpPr/>
            <p:nvPr/>
          </p:nvSpPr>
          <p:spPr>
            <a:xfrm>
              <a:off x="311600" y="4302194"/>
              <a:ext cx="13435" cy="33538"/>
            </a:xfrm>
            <a:custGeom>
              <a:rect b="b" l="l" r="r" t="t"/>
              <a:pathLst>
                <a:path extrusionOk="0" h="674" w="27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5" name="Google Shape;1655;p10"/>
            <p:cNvSpPr/>
            <p:nvPr/>
          </p:nvSpPr>
          <p:spPr>
            <a:xfrm>
              <a:off x="308216" y="4352451"/>
              <a:ext cx="98923" cy="98923"/>
            </a:xfrm>
            <a:custGeom>
              <a:rect b="b" l="l" r="r" t="t"/>
              <a:pathLst>
                <a:path extrusionOk="0" h="1988" w="1988">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6" name="Google Shape;1656;p10"/>
            <p:cNvSpPr/>
            <p:nvPr/>
          </p:nvSpPr>
          <p:spPr>
            <a:xfrm>
              <a:off x="385294" y="4484813"/>
              <a:ext cx="18461" cy="13435"/>
            </a:xfrm>
            <a:custGeom>
              <a:rect b="b" l="l" r="r" t="t"/>
              <a:pathLst>
                <a:path extrusionOk="0" h="270" w="371">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7" name="Google Shape;1657;p10"/>
            <p:cNvSpPr/>
            <p:nvPr/>
          </p:nvSpPr>
          <p:spPr>
            <a:xfrm>
              <a:off x="380268" y="4828257"/>
              <a:ext cx="20153" cy="26870"/>
            </a:xfrm>
            <a:custGeom>
              <a:rect b="b" l="l" r="r" t="t"/>
              <a:pathLst>
                <a:path extrusionOk="0" h="540" w="405">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8" name="Google Shape;1658;p10"/>
            <p:cNvSpPr/>
            <p:nvPr/>
          </p:nvSpPr>
          <p:spPr>
            <a:xfrm>
              <a:off x="420475" y="5047698"/>
              <a:ext cx="18511" cy="23536"/>
            </a:xfrm>
            <a:custGeom>
              <a:rect b="b" l="l" r="r" t="t"/>
              <a:pathLst>
                <a:path extrusionOk="0" h="473" w="372">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9" name="Google Shape;1659;p10"/>
            <p:cNvSpPr/>
            <p:nvPr/>
          </p:nvSpPr>
          <p:spPr>
            <a:xfrm>
              <a:off x="400371" y="4942157"/>
              <a:ext cx="21845" cy="25179"/>
            </a:xfrm>
            <a:custGeom>
              <a:rect b="b" l="l" r="r" t="t"/>
              <a:pathLst>
                <a:path extrusionOk="0" h="506" w="439">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0" name="Google Shape;1660;p10"/>
            <p:cNvSpPr/>
            <p:nvPr/>
          </p:nvSpPr>
          <p:spPr>
            <a:xfrm>
              <a:off x="398680" y="4886874"/>
              <a:ext cx="20203" cy="23536"/>
            </a:xfrm>
            <a:custGeom>
              <a:rect b="b" l="l" r="r" t="t"/>
              <a:pathLst>
                <a:path extrusionOk="0" h="473" w="406">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1" name="Google Shape;1661;p10"/>
            <p:cNvSpPr/>
            <p:nvPr/>
          </p:nvSpPr>
          <p:spPr>
            <a:xfrm>
              <a:off x="413807" y="5002466"/>
              <a:ext cx="20153" cy="20153"/>
            </a:xfrm>
            <a:custGeom>
              <a:rect b="b" l="l" r="r" t="t"/>
              <a:pathLst>
                <a:path extrusionOk="0" h="405" w="405">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2" name="Google Shape;1662;p10"/>
            <p:cNvSpPr/>
            <p:nvPr/>
          </p:nvSpPr>
          <p:spPr>
            <a:xfrm>
              <a:off x="432218" y="5108007"/>
              <a:ext cx="18461" cy="28562"/>
            </a:xfrm>
            <a:custGeom>
              <a:rect b="b" l="l" r="r" t="t"/>
              <a:pathLst>
                <a:path extrusionOk="0" h="574" w="371">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31750" y="737325"/>
            <a:ext cx="6880500" cy="5829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chemeClr val="accent1"/>
              </a:buClr>
              <a:buSzPts val="2600"/>
              <a:buFont typeface="Amatic SC"/>
              <a:buNone/>
              <a:defRPr b="1" sz="2600">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2600"/>
              <a:buFont typeface="Amatic SC"/>
              <a:buNone/>
              <a:defRPr b="1" sz="2600">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2600"/>
              <a:buFont typeface="Amatic SC"/>
              <a:buNone/>
              <a:defRPr b="1" sz="2600">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2600"/>
              <a:buFont typeface="Amatic SC"/>
              <a:buNone/>
              <a:defRPr b="1" sz="2600">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2600"/>
              <a:buFont typeface="Amatic SC"/>
              <a:buNone/>
              <a:defRPr b="1" sz="2600">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2600"/>
              <a:buFont typeface="Amatic SC"/>
              <a:buNone/>
              <a:defRPr b="1" sz="2600">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2600"/>
              <a:buFont typeface="Amatic SC"/>
              <a:buNone/>
              <a:defRPr b="1" sz="2600">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2600"/>
              <a:buFont typeface="Amatic SC"/>
              <a:buNone/>
              <a:defRPr b="1" sz="2600">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2600"/>
              <a:buFont typeface="Amatic SC"/>
              <a:buNone/>
              <a:defRPr b="1" sz="26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1131750" y="1427100"/>
            <a:ext cx="6880500" cy="34986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1pPr>
            <a:lvl2pPr indent="-381000" lvl="1" marL="9144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2pPr>
            <a:lvl3pPr indent="-381000" lvl="2" marL="13716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3pPr>
            <a:lvl4pPr indent="-381000" lvl="3" marL="18288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4pPr>
            <a:lvl5pPr indent="-381000" lvl="4" marL="2286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5pPr>
            <a:lvl6pPr indent="-381000" lvl="5" marL="27432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6pPr>
            <a:lvl7pPr indent="-381000" lvl="6" marL="32004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7pPr>
            <a:lvl8pPr indent="-381000" lvl="7" marL="36576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8pPr>
            <a:lvl9pPr indent="-381000" lvl="8" marL="41148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9pPr>
          </a:lstStyle>
          <a:p/>
        </p:txBody>
      </p:sp>
      <p:sp>
        <p:nvSpPr>
          <p:cNvPr id="8" name="Google Shape;8;p1"/>
          <p:cNvSpPr txBox="1"/>
          <p:nvPr>
            <p:ph idx="12" type="sldNum"/>
          </p:nvPr>
        </p:nvSpPr>
        <p:spPr>
          <a:xfrm>
            <a:off x="8749000" y="0"/>
            <a:ext cx="394800" cy="321600"/>
          </a:xfrm>
          <a:prstGeom prst="rect">
            <a:avLst/>
          </a:prstGeom>
          <a:noFill/>
          <a:ln>
            <a:noFill/>
          </a:ln>
        </p:spPr>
        <p:txBody>
          <a:bodyPr anchorCtr="0" anchor="t" bIns="91425" lIns="91425" spcFirstLastPara="1" rIns="91425" wrap="square" tIns="91425">
            <a:noAutofit/>
          </a:bodyPr>
          <a:lstStyle>
            <a:lvl1pPr lvl="0" algn="r">
              <a:buNone/>
              <a:defRPr sz="1200">
                <a:solidFill>
                  <a:schemeClr val="accent1"/>
                </a:solidFill>
                <a:latin typeface="Amatic SC"/>
                <a:ea typeface="Amatic SC"/>
                <a:cs typeface="Amatic SC"/>
                <a:sym typeface="Amatic SC"/>
              </a:defRPr>
            </a:lvl1pPr>
            <a:lvl2pPr lvl="1" algn="r">
              <a:buNone/>
              <a:defRPr sz="1200">
                <a:solidFill>
                  <a:schemeClr val="accent1"/>
                </a:solidFill>
                <a:latin typeface="Amatic SC"/>
                <a:ea typeface="Amatic SC"/>
                <a:cs typeface="Amatic SC"/>
                <a:sym typeface="Amatic SC"/>
              </a:defRPr>
            </a:lvl2pPr>
            <a:lvl3pPr lvl="2" algn="r">
              <a:buNone/>
              <a:defRPr sz="1200">
                <a:solidFill>
                  <a:schemeClr val="accent1"/>
                </a:solidFill>
                <a:latin typeface="Amatic SC"/>
                <a:ea typeface="Amatic SC"/>
                <a:cs typeface="Amatic SC"/>
                <a:sym typeface="Amatic SC"/>
              </a:defRPr>
            </a:lvl3pPr>
            <a:lvl4pPr lvl="3" algn="r">
              <a:buNone/>
              <a:defRPr sz="1200">
                <a:solidFill>
                  <a:schemeClr val="accent1"/>
                </a:solidFill>
                <a:latin typeface="Amatic SC"/>
                <a:ea typeface="Amatic SC"/>
                <a:cs typeface="Amatic SC"/>
                <a:sym typeface="Amatic SC"/>
              </a:defRPr>
            </a:lvl4pPr>
            <a:lvl5pPr lvl="4" algn="r">
              <a:buNone/>
              <a:defRPr sz="1200">
                <a:solidFill>
                  <a:schemeClr val="accent1"/>
                </a:solidFill>
                <a:latin typeface="Amatic SC"/>
                <a:ea typeface="Amatic SC"/>
                <a:cs typeface="Amatic SC"/>
                <a:sym typeface="Amatic SC"/>
              </a:defRPr>
            </a:lvl5pPr>
            <a:lvl6pPr lvl="5" algn="r">
              <a:buNone/>
              <a:defRPr sz="1200">
                <a:solidFill>
                  <a:schemeClr val="accent1"/>
                </a:solidFill>
                <a:latin typeface="Amatic SC"/>
                <a:ea typeface="Amatic SC"/>
                <a:cs typeface="Amatic SC"/>
                <a:sym typeface="Amatic SC"/>
              </a:defRPr>
            </a:lvl6pPr>
            <a:lvl7pPr lvl="6" algn="r">
              <a:buNone/>
              <a:defRPr sz="1200">
                <a:solidFill>
                  <a:schemeClr val="accent1"/>
                </a:solidFill>
                <a:latin typeface="Amatic SC"/>
                <a:ea typeface="Amatic SC"/>
                <a:cs typeface="Amatic SC"/>
                <a:sym typeface="Amatic SC"/>
              </a:defRPr>
            </a:lvl7pPr>
            <a:lvl8pPr lvl="7" algn="r">
              <a:buNone/>
              <a:defRPr sz="1200">
                <a:solidFill>
                  <a:schemeClr val="accent1"/>
                </a:solidFill>
                <a:latin typeface="Amatic SC"/>
                <a:ea typeface="Amatic SC"/>
                <a:cs typeface="Amatic SC"/>
                <a:sym typeface="Amatic SC"/>
              </a:defRPr>
            </a:lvl8pPr>
            <a:lvl9pPr lvl="8" algn="r">
              <a:buNone/>
              <a:defRPr sz="1200">
                <a:solidFill>
                  <a:schemeClr val="accent1"/>
                </a:solidFill>
                <a:latin typeface="Amatic SC"/>
                <a:ea typeface="Amatic SC"/>
                <a:cs typeface="Amatic SC"/>
                <a:sym typeface="Amatic SC"/>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0" name="Shape 1890"/>
        <p:cNvGrpSpPr/>
        <p:nvPr/>
      </p:nvGrpSpPr>
      <p:grpSpPr>
        <a:xfrm>
          <a:off x="0" y="0"/>
          <a:ext cx="0" cy="0"/>
          <a:chOff x="0" y="0"/>
          <a:chExt cx="0" cy="0"/>
        </a:xfrm>
      </p:grpSpPr>
      <p:sp>
        <p:nvSpPr>
          <p:cNvPr id="1891" name="Google Shape;1891;p13"/>
          <p:cNvSpPr txBox="1"/>
          <p:nvPr>
            <p:ph type="ctrTitle"/>
          </p:nvPr>
        </p:nvSpPr>
        <p:spPr>
          <a:xfrm>
            <a:off x="1574375" y="1820375"/>
            <a:ext cx="59952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HISENSE</a:t>
            </a:r>
            <a:endParaRPr sz="1400">
              <a:solidFill>
                <a:srgbClr val="000000"/>
              </a:solidFill>
              <a:latin typeface="Arial"/>
              <a:ea typeface="Arial"/>
              <a:cs typeface="Arial"/>
              <a:sym typeface="Arial"/>
            </a:endParaRPr>
          </a:p>
          <a:p>
            <a:pPr indent="0" lvl="0" marL="0" rtl="0" algn="ctr">
              <a:spcBef>
                <a:spcPts val="0"/>
              </a:spcBef>
              <a:spcAft>
                <a:spcPts val="0"/>
              </a:spcAft>
              <a:buNone/>
            </a:pPr>
            <a:r>
              <a:t/>
            </a:r>
            <a:endParaRPr/>
          </a:p>
        </p:txBody>
      </p:sp>
      <p:sp>
        <p:nvSpPr>
          <p:cNvPr id="1892" name="Google Shape;1892;p13"/>
          <p:cNvSpPr txBox="1"/>
          <p:nvPr/>
        </p:nvSpPr>
        <p:spPr>
          <a:xfrm>
            <a:off x="2671950" y="2657325"/>
            <a:ext cx="3800100" cy="12120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500">
                <a:solidFill>
                  <a:srgbClr val="FFFFFF"/>
                </a:solidFill>
                <a:latin typeface="Merriweather"/>
                <a:ea typeface="Merriweather"/>
                <a:cs typeface="Merriweather"/>
                <a:sym typeface="Merriweather"/>
              </a:rPr>
              <a:t>Mauricio Rivas A01367206</a:t>
            </a:r>
            <a:endParaRPr sz="1500">
              <a:solidFill>
                <a:srgbClr val="FFFFFF"/>
              </a:solidFill>
              <a:latin typeface="Merriweather"/>
              <a:ea typeface="Merriweather"/>
              <a:cs typeface="Merriweather"/>
              <a:sym typeface="Merriweather"/>
            </a:endParaRPr>
          </a:p>
          <a:p>
            <a:pPr indent="0" lvl="0" marL="0" rtl="0" algn="ctr">
              <a:lnSpc>
                <a:spcPct val="115000"/>
              </a:lnSpc>
              <a:spcBef>
                <a:spcPts val="0"/>
              </a:spcBef>
              <a:spcAft>
                <a:spcPts val="0"/>
              </a:spcAft>
              <a:buNone/>
            </a:pPr>
            <a:r>
              <a:rPr lang="en" sz="1500">
                <a:solidFill>
                  <a:srgbClr val="FFFFFF"/>
                </a:solidFill>
                <a:latin typeface="Merriweather"/>
                <a:ea typeface="Merriweather"/>
                <a:cs typeface="Merriweather"/>
                <a:sym typeface="Merriweather"/>
              </a:rPr>
              <a:t>Kayla Pierson A01364762</a:t>
            </a:r>
            <a:endParaRPr sz="1500">
              <a:solidFill>
                <a:srgbClr val="FFFFFF"/>
              </a:solidFill>
              <a:latin typeface="Merriweather"/>
              <a:ea typeface="Merriweather"/>
              <a:cs typeface="Merriweather"/>
              <a:sym typeface="Merriweather"/>
            </a:endParaRPr>
          </a:p>
          <a:p>
            <a:pPr indent="0" lvl="0" marL="0" rtl="0" algn="ctr">
              <a:lnSpc>
                <a:spcPct val="115000"/>
              </a:lnSpc>
              <a:spcBef>
                <a:spcPts val="0"/>
              </a:spcBef>
              <a:spcAft>
                <a:spcPts val="0"/>
              </a:spcAft>
              <a:buNone/>
            </a:pPr>
            <a:r>
              <a:rPr lang="en" sz="1500">
                <a:solidFill>
                  <a:srgbClr val="FFFFFF"/>
                </a:solidFill>
                <a:latin typeface="Merriweather"/>
                <a:ea typeface="Merriweather"/>
                <a:cs typeface="Merriweather"/>
                <a:sym typeface="Merriweather"/>
              </a:rPr>
              <a:t>Carlos Gálvez A01362234</a:t>
            </a:r>
            <a:endParaRPr sz="1500">
              <a:solidFill>
                <a:srgbClr val="FFFFFF"/>
              </a:solidFill>
              <a:latin typeface="Merriweather"/>
              <a:ea typeface="Merriweather"/>
              <a:cs typeface="Merriweather"/>
              <a:sym typeface="Merriweather"/>
            </a:endParaRPr>
          </a:p>
          <a:p>
            <a:pPr indent="0" lvl="0" marL="0" rtl="0" algn="ctr">
              <a:lnSpc>
                <a:spcPct val="115000"/>
              </a:lnSpc>
              <a:spcBef>
                <a:spcPts val="0"/>
              </a:spcBef>
              <a:spcAft>
                <a:spcPts val="0"/>
              </a:spcAft>
              <a:buNone/>
            </a:pPr>
            <a:r>
              <a:rPr lang="en" sz="1500">
                <a:solidFill>
                  <a:srgbClr val="FFFFFF"/>
                </a:solidFill>
                <a:latin typeface="Merriweather"/>
                <a:ea typeface="Merriweather"/>
                <a:cs typeface="Merriweather"/>
                <a:sym typeface="Merriweather"/>
              </a:rPr>
              <a:t>Carlos Aarón González A01365656</a:t>
            </a:r>
            <a:endParaRPr sz="1100">
              <a:solidFill>
                <a:srgbClr val="FFFFFF"/>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7" name="Shape 1957"/>
        <p:cNvGrpSpPr/>
        <p:nvPr/>
      </p:nvGrpSpPr>
      <p:grpSpPr>
        <a:xfrm>
          <a:off x="0" y="0"/>
          <a:ext cx="0" cy="0"/>
          <a:chOff x="0" y="0"/>
          <a:chExt cx="0" cy="0"/>
        </a:xfrm>
      </p:grpSpPr>
      <p:sp>
        <p:nvSpPr>
          <p:cNvPr id="1958" name="Google Shape;1958;p22"/>
          <p:cNvSpPr txBox="1"/>
          <p:nvPr>
            <p:ph idx="4294967295" type="title"/>
          </p:nvPr>
        </p:nvSpPr>
        <p:spPr>
          <a:xfrm>
            <a:off x="467100" y="0"/>
            <a:ext cx="8209800" cy="46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1"/>
                </a:solidFill>
              </a:rPr>
              <a:t>COMPORTAMIENTO DE LOS DATOS</a:t>
            </a:r>
            <a:endParaRPr sz="2200">
              <a:solidFill>
                <a:schemeClr val="lt1"/>
              </a:solidFill>
            </a:endParaRPr>
          </a:p>
        </p:txBody>
      </p:sp>
      <p:sp>
        <p:nvSpPr>
          <p:cNvPr id="1959" name="Google Shape;1959;p22"/>
          <p:cNvSpPr/>
          <p:nvPr/>
        </p:nvSpPr>
        <p:spPr>
          <a:xfrm>
            <a:off x="467100" y="467100"/>
            <a:ext cx="8209800" cy="4209000"/>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0" name="Google Shape;1960;p22"/>
          <p:cNvGrpSpPr/>
          <p:nvPr/>
        </p:nvGrpSpPr>
        <p:grpSpPr>
          <a:xfrm>
            <a:off x="638150" y="467111"/>
            <a:ext cx="7867750" cy="4209098"/>
            <a:chOff x="638138" y="467100"/>
            <a:chExt cx="7867750" cy="4194000"/>
          </a:xfrm>
        </p:grpSpPr>
        <p:cxnSp>
          <p:nvCxnSpPr>
            <p:cNvPr id="1961" name="Google Shape;1961;p22"/>
            <p:cNvCxnSpPr/>
            <p:nvPr/>
          </p:nvCxnSpPr>
          <p:spPr>
            <a:xfrm>
              <a:off x="63813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1962" name="Google Shape;1962;p22"/>
            <p:cNvCxnSpPr/>
            <p:nvPr/>
          </p:nvCxnSpPr>
          <p:spPr>
            <a:xfrm>
              <a:off x="80917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1963" name="Google Shape;1963;p22"/>
            <p:cNvCxnSpPr/>
            <p:nvPr/>
          </p:nvCxnSpPr>
          <p:spPr>
            <a:xfrm>
              <a:off x="98021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1964" name="Google Shape;1964;p22"/>
            <p:cNvCxnSpPr/>
            <p:nvPr/>
          </p:nvCxnSpPr>
          <p:spPr>
            <a:xfrm>
              <a:off x="115125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1965" name="Google Shape;1965;p22"/>
            <p:cNvCxnSpPr/>
            <p:nvPr/>
          </p:nvCxnSpPr>
          <p:spPr>
            <a:xfrm>
              <a:off x="132228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1966" name="Google Shape;1966;p22"/>
            <p:cNvCxnSpPr/>
            <p:nvPr/>
          </p:nvCxnSpPr>
          <p:spPr>
            <a:xfrm>
              <a:off x="149332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1967" name="Google Shape;1967;p22"/>
            <p:cNvCxnSpPr/>
            <p:nvPr/>
          </p:nvCxnSpPr>
          <p:spPr>
            <a:xfrm>
              <a:off x="166436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1968" name="Google Shape;1968;p22"/>
            <p:cNvCxnSpPr/>
            <p:nvPr/>
          </p:nvCxnSpPr>
          <p:spPr>
            <a:xfrm>
              <a:off x="183540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1969" name="Google Shape;1969;p22"/>
            <p:cNvCxnSpPr/>
            <p:nvPr/>
          </p:nvCxnSpPr>
          <p:spPr>
            <a:xfrm>
              <a:off x="200643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1970" name="Google Shape;1970;p22"/>
            <p:cNvCxnSpPr/>
            <p:nvPr/>
          </p:nvCxnSpPr>
          <p:spPr>
            <a:xfrm>
              <a:off x="217747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1971" name="Google Shape;1971;p22"/>
            <p:cNvCxnSpPr/>
            <p:nvPr/>
          </p:nvCxnSpPr>
          <p:spPr>
            <a:xfrm>
              <a:off x="234851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1972" name="Google Shape;1972;p22"/>
            <p:cNvCxnSpPr/>
            <p:nvPr/>
          </p:nvCxnSpPr>
          <p:spPr>
            <a:xfrm>
              <a:off x="251955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1973" name="Google Shape;1973;p22"/>
            <p:cNvCxnSpPr/>
            <p:nvPr/>
          </p:nvCxnSpPr>
          <p:spPr>
            <a:xfrm>
              <a:off x="269058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1974" name="Google Shape;1974;p22"/>
            <p:cNvCxnSpPr/>
            <p:nvPr/>
          </p:nvCxnSpPr>
          <p:spPr>
            <a:xfrm>
              <a:off x="286162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1975" name="Google Shape;1975;p22"/>
            <p:cNvCxnSpPr/>
            <p:nvPr/>
          </p:nvCxnSpPr>
          <p:spPr>
            <a:xfrm>
              <a:off x="303266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1976" name="Google Shape;1976;p22"/>
            <p:cNvCxnSpPr/>
            <p:nvPr/>
          </p:nvCxnSpPr>
          <p:spPr>
            <a:xfrm>
              <a:off x="320370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1977" name="Google Shape;1977;p22"/>
            <p:cNvCxnSpPr/>
            <p:nvPr/>
          </p:nvCxnSpPr>
          <p:spPr>
            <a:xfrm>
              <a:off x="337473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1978" name="Google Shape;1978;p22"/>
            <p:cNvCxnSpPr/>
            <p:nvPr/>
          </p:nvCxnSpPr>
          <p:spPr>
            <a:xfrm>
              <a:off x="354577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1979" name="Google Shape;1979;p22"/>
            <p:cNvCxnSpPr/>
            <p:nvPr/>
          </p:nvCxnSpPr>
          <p:spPr>
            <a:xfrm>
              <a:off x="371681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1980" name="Google Shape;1980;p22"/>
            <p:cNvCxnSpPr/>
            <p:nvPr/>
          </p:nvCxnSpPr>
          <p:spPr>
            <a:xfrm>
              <a:off x="388785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1981" name="Google Shape;1981;p22"/>
            <p:cNvCxnSpPr/>
            <p:nvPr/>
          </p:nvCxnSpPr>
          <p:spPr>
            <a:xfrm>
              <a:off x="405888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1982" name="Google Shape;1982;p22"/>
            <p:cNvCxnSpPr/>
            <p:nvPr/>
          </p:nvCxnSpPr>
          <p:spPr>
            <a:xfrm>
              <a:off x="422992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1983" name="Google Shape;1983;p22"/>
            <p:cNvCxnSpPr/>
            <p:nvPr/>
          </p:nvCxnSpPr>
          <p:spPr>
            <a:xfrm>
              <a:off x="440096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1984" name="Google Shape;1984;p22"/>
            <p:cNvCxnSpPr/>
            <p:nvPr/>
          </p:nvCxnSpPr>
          <p:spPr>
            <a:xfrm>
              <a:off x="474306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1985" name="Google Shape;1985;p22"/>
            <p:cNvCxnSpPr/>
            <p:nvPr/>
          </p:nvCxnSpPr>
          <p:spPr>
            <a:xfrm>
              <a:off x="491410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1986" name="Google Shape;1986;p22"/>
            <p:cNvCxnSpPr/>
            <p:nvPr/>
          </p:nvCxnSpPr>
          <p:spPr>
            <a:xfrm>
              <a:off x="508513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1987" name="Google Shape;1987;p22"/>
            <p:cNvCxnSpPr/>
            <p:nvPr/>
          </p:nvCxnSpPr>
          <p:spPr>
            <a:xfrm>
              <a:off x="525617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1988" name="Google Shape;1988;p22"/>
            <p:cNvCxnSpPr/>
            <p:nvPr/>
          </p:nvCxnSpPr>
          <p:spPr>
            <a:xfrm>
              <a:off x="542721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1989" name="Google Shape;1989;p22"/>
            <p:cNvCxnSpPr/>
            <p:nvPr/>
          </p:nvCxnSpPr>
          <p:spPr>
            <a:xfrm>
              <a:off x="559825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1990" name="Google Shape;1990;p22"/>
            <p:cNvCxnSpPr/>
            <p:nvPr/>
          </p:nvCxnSpPr>
          <p:spPr>
            <a:xfrm>
              <a:off x="576928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1991" name="Google Shape;1991;p22"/>
            <p:cNvCxnSpPr/>
            <p:nvPr/>
          </p:nvCxnSpPr>
          <p:spPr>
            <a:xfrm>
              <a:off x="594032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1992" name="Google Shape;1992;p22"/>
            <p:cNvCxnSpPr/>
            <p:nvPr/>
          </p:nvCxnSpPr>
          <p:spPr>
            <a:xfrm>
              <a:off x="611136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1993" name="Google Shape;1993;p22"/>
            <p:cNvCxnSpPr/>
            <p:nvPr/>
          </p:nvCxnSpPr>
          <p:spPr>
            <a:xfrm>
              <a:off x="628240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1994" name="Google Shape;1994;p22"/>
            <p:cNvCxnSpPr/>
            <p:nvPr/>
          </p:nvCxnSpPr>
          <p:spPr>
            <a:xfrm>
              <a:off x="645343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1995" name="Google Shape;1995;p22"/>
            <p:cNvCxnSpPr/>
            <p:nvPr/>
          </p:nvCxnSpPr>
          <p:spPr>
            <a:xfrm>
              <a:off x="662447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1996" name="Google Shape;1996;p22"/>
            <p:cNvCxnSpPr/>
            <p:nvPr/>
          </p:nvCxnSpPr>
          <p:spPr>
            <a:xfrm>
              <a:off x="679551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1997" name="Google Shape;1997;p22"/>
            <p:cNvCxnSpPr/>
            <p:nvPr/>
          </p:nvCxnSpPr>
          <p:spPr>
            <a:xfrm>
              <a:off x="696655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1998" name="Google Shape;1998;p22"/>
            <p:cNvCxnSpPr/>
            <p:nvPr/>
          </p:nvCxnSpPr>
          <p:spPr>
            <a:xfrm>
              <a:off x="713758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1999" name="Google Shape;1999;p22"/>
            <p:cNvCxnSpPr/>
            <p:nvPr/>
          </p:nvCxnSpPr>
          <p:spPr>
            <a:xfrm>
              <a:off x="730862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2000" name="Google Shape;2000;p22"/>
            <p:cNvCxnSpPr/>
            <p:nvPr/>
          </p:nvCxnSpPr>
          <p:spPr>
            <a:xfrm>
              <a:off x="747966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2001" name="Google Shape;2001;p22"/>
            <p:cNvCxnSpPr/>
            <p:nvPr/>
          </p:nvCxnSpPr>
          <p:spPr>
            <a:xfrm>
              <a:off x="765070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2002" name="Google Shape;2002;p22"/>
            <p:cNvCxnSpPr/>
            <p:nvPr/>
          </p:nvCxnSpPr>
          <p:spPr>
            <a:xfrm>
              <a:off x="782173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2003" name="Google Shape;2003;p22"/>
            <p:cNvCxnSpPr/>
            <p:nvPr/>
          </p:nvCxnSpPr>
          <p:spPr>
            <a:xfrm>
              <a:off x="799277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2004" name="Google Shape;2004;p22"/>
            <p:cNvCxnSpPr/>
            <p:nvPr/>
          </p:nvCxnSpPr>
          <p:spPr>
            <a:xfrm>
              <a:off x="816381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2005" name="Google Shape;2005;p22"/>
            <p:cNvCxnSpPr/>
            <p:nvPr/>
          </p:nvCxnSpPr>
          <p:spPr>
            <a:xfrm>
              <a:off x="833485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2006" name="Google Shape;2006;p22"/>
            <p:cNvCxnSpPr/>
            <p:nvPr/>
          </p:nvCxnSpPr>
          <p:spPr>
            <a:xfrm>
              <a:off x="8505888" y="467100"/>
              <a:ext cx="0" cy="4194000"/>
            </a:xfrm>
            <a:prstGeom prst="straightConnector1">
              <a:avLst/>
            </a:prstGeom>
            <a:noFill/>
            <a:ln cap="flat" cmpd="sng" w="9525">
              <a:solidFill>
                <a:schemeClr val="lt2"/>
              </a:solidFill>
              <a:prstDash val="solid"/>
              <a:round/>
              <a:headEnd len="med" w="med" type="none"/>
              <a:tailEnd len="med" w="med" type="none"/>
            </a:ln>
          </p:spPr>
        </p:cxnSp>
      </p:grpSp>
      <p:sp>
        <p:nvSpPr>
          <p:cNvPr id="2007" name="Google Shape;2007;p22"/>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FFFFFF"/>
                </a:solidFill>
              </a:rPr>
              <a:t>‹#›</a:t>
            </a:fld>
            <a:endParaRPr>
              <a:solidFill>
                <a:srgbClr val="FFFFFF"/>
              </a:solidFill>
            </a:endParaRPr>
          </a:p>
        </p:txBody>
      </p:sp>
      <p:grpSp>
        <p:nvGrpSpPr>
          <p:cNvPr id="2008" name="Google Shape;2008;p22"/>
          <p:cNvGrpSpPr/>
          <p:nvPr/>
        </p:nvGrpSpPr>
        <p:grpSpPr>
          <a:xfrm>
            <a:off x="467107" y="642473"/>
            <a:ext cx="8209755" cy="3858239"/>
            <a:chOff x="467088" y="642474"/>
            <a:chExt cx="4194000" cy="3858239"/>
          </a:xfrm>
        </p:grpSpPr>
        <p:cxnSp>
          <p:nvCxnSpPr>
            <p:cNvPr id="2009" name="Google Shape;2009;p22"/>
            <p:cNvCxnSpPr/>
            <p:nvPr/>
          </p:nvCxnSpPr>
          <p:spPr>
            <a:xfrm>
              <a:off x="2564088" y="-1454526"/>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2010" name="Google Shape;2010;p22"/>
            <p:cNvCxnSpPr/>
            <p:nvPr/>
          </p:nvCxnSpPr>
          <p:spPr>
            <a:xfrm>
              <a:off x="2564088" y="-1279151"/>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2011" name="Google Shape;2011;p22"/>
            <p:cNvCxnSpPr/>
            <p:nvPr/>
          </p:nvCxnSpPr>
          <p:spPr>
            <a:xfrm>
              <a:off x="2564088" y="-1103777"/>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2012" name="Google Shape;2012;p22"/>
            <p:cNvCxnSpPr/>
            <p:nvPr/>
          </p:nvCxnSpPr>
          <p:spPr>
            <a:xfrm>
              <a:off x="2564088" y="-928402"/>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2013" name="Google Shape;2013;p22"/>
            <p:cNvCxnSpPr/>
            <p:nvPr/>
          </p:nvCxnSpPr>
          <p:spPr>
            <a:xfrm>
              <a:off x="2564088" y="-753028"/>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2014" name="Google Shape;2014;p22"/>
            <p:cNvCxnSpPr/>
            <p:nvPr/>
          </p:nvCxnSpPr>
          <p:spPr>
            <a:xfrm>
              <a:off x="2564088" y="-402279"/>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2015" name="Google Shape;2015;p22"/>
            <p:cNvCxnSpPr/>
            <p:nvPr/>
          </p:nvCxnSpPr>
          <p:spPr>
            <a:xfrm>
              <a:off x="2564088" y="-226904"/>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2016" name="Google Shape;2016;p22"/>
            <p:cNvCxnSpPr/>
            <p:nvPr/>
          </p:nvCxnSpPr>
          <p:spPr>
            <a:xfrm>
              <a:off x="2564088" y="-5153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2017" name="Google Shape;2017;p22"/>
            <p:cNvCxnSpPr/>
            <p:nvPr/>
          </p:nvCxnSpPr>
          <p:spPr>
            <a:xfrm>
              <a:off x="2564088" y="123845"/>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2018" name="Google Shape;2018;p22"/>
            <p:cNvCxnSpPr/>
            <p:nvPr/>
          </p:nvCxnSpPr>
          <p:spPr>
            <a:xfrm>
              <a:off x="2564088" y="299219"/>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2019" name="Google Shape;2019;p22"/>
            <p:cNvCxnSpPr/>
            <p:nvPr/>
          </p:nvCxnSpPr>
          <p:spPr>
            <a:xfrm>
              <a:off x="2564088" y="649968"/>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2020" name="Google Shape;2020;p22"/>
            <p:cNvCxnSpPr/>
            <p:nvPr/>
          </p:nvCxnSpPr>
          <p:spPr>
            <a:xfrm>
              <a:off x="2564088" y="825343"/>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2021" name="Google Shape;2021;p22"/>
            <p:cNvCxnSpPr/>
            <p:nvPr/>
          </p:nvCxnSpPr>
          <p:spPr>
            <a:xfrm>
              <a:off x="2564088" y="1000717"/>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2022" name="Google Shape;2022;p22"/>
            <p:cNvCxnSpPr/>
            <p:nvPr/>
          </p:nvCxnSpPr>
          <p:spPr>
            <a:xfrm>
              <a:off x="2564088" y="1176092"/>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2023" name="Google Shape;2023;p22"/>
            <p:cNvCxnSpPr/>
            <p:nvPr/>
          </p:nvCxnSpPr>
          <p:spPr>
            <a:xfrm>
              <a:off x="2564088" y="1351466"/>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2024" name="Google Shape;2024;p22"/>
            <p:cNvCxnSpPr/>
            <p:nvPr/>
          </p:nvCxnSpPr>
          <p:spPr>
            <a:xfrm>
              <a:off x="2564088" y="1526841"/>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2025" name="Google Shape;2025;p22"/>
            <p:cNvCxnSpPr/>
            <p:nvPr/>
          </p:nvCxnSpPr>
          <p:spPr>
            <a:xfrm>
              <a:off x="2564088" y="1702215"/>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2026" name="Google Shape;2026;p22"/>
            <p:cNvCxnSpPr/>
            <p:nvPr/>
          </p:nvCxnSpPr>
          <p:spPr>
            <a:xfrm>
              <a:off x="2564088" y="187759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2027" name="Google Shape;2027;p22"/>
            <p:cNvCxnSpPr/>
            <p:nvPr/>
          </p:nvCxnSpPr>
          <p:spPr>
            <a:xfrm>
              <a:off x="2564088" y="2052964"/>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2028" name="Google Shape;2028;p22"/>
            <p:cNvCxnSpPr/>
            <p:nvPr/>
          </p:nvCxnSpPr>
          <p:spPr>
            <a:xfrm>
              <a:off x="2564088" y="2228339"/>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2029" name="Google Shape;2029;p22"/>
            <p:cNvCxnSpPr/>
            <p:nvPr/>
          </p:nvCxnSpPr>
          <p:spPr>
            <a:xfrm>
              <a:off x="2564088" y="2403713"/>
              <a:ext cx="0" cy="4194000"/>
            </a:xfrm>
            <a:prstGeom prst="straightConnector1">
              <a:avLst/>
            </a:prstGeom>
            <a:noFill/>
            <a:ln cap="flat" cmpd="sng" w="9525">
              <a:solidFill>
                <a:schemeClr val="lt2"/>
              </a:solidFill>
              <a:prstDash val="solid"/>
              <a:round/>
              <a:headEnd len="med" w="med" type="none"/>
              <a:tailEnd len="med" w="med" type="none"/>
            </a:ln>
          </p:spPr>
        </p:cxnSp>
      </p:grpSp>
      <p:cxnSp>
        <p:nvCxnSpPr>
          <p:cNvPr id="2030" name="Google Shape;2030;p22"/>
          <p:cNvCxnSpPr/>
          <p:nvPr/>
        </p:nvCxnSpPr>
        <p:spPr>
          <a:xfrm>
            <a:off x="467100" y="2571600"/>
            <a:ext cx="8209800" cy="0"/>
          </a:xfrm>
          <a:prstGeom prst="straightConnector1">
            <a:avLst/>
          </a:prstGeom>
          <a:noFill/>
          <a:ln cap="flat" cmpd="sng" w="19050">
            <a:solidFill>
              <a:schemeClr val="dk1"/>
            </a:solidFill>
            <a:prstDash val="solid"/>
            <a:round/>
            <a:headEnd len="sm" w="sm" type="triangle"/>
            <a:tailEnd len="sm" w="sm" type="triangle"/>
          </a:ln>
        </p:spPr>
      </p:cxnSp>
      <p:sp>
        <p:nvSpPr>
          <p:cNvPr id="2031" name="Google Shape;2031;p22"/>
          <p:cNvSpPr txBox="1"/>
          <p:nvPr/>
        </p:nvSpPr>
        <p:spPr>
          <a:xfrm rot="-5400000">
            <a:off x="7432150" y="1052950"/>
            <a:ext cx="1286400" cy="629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 sz="1100">
                <a:solidFill>
                  <a:schemeClr val="dk1"/>
                </a:solidFill>
                <a:latin typeface="Merriweather"/>
                <a:ea typeface="Merriweather"/>
                <a:cs typeface="Merriweather"/>
                <a:sym typeface="Merriweather"/>
              </a:rPr>
              <a:t>Ventaspor estado</a:t>
            </a:r>
            <a:endParaRPr sz="1100">
              <a:solidFill>
                <a:schemeClr val="dk1"/>
              </a:solidFill>
              <a:latin typeface="Merriweather"/>
              <a:ea typeface="Merriweather"/>
              <a:cs typeface="Merriweather"/>
              <a:sym typeface="Merriweather"/>
            </a:endParaRPr>
          </a:p>
        </p:txBody>
      </p:sp>
      <p:sp>
        <p:nvSpPr>
          <p:cNvPr id="2032" name="Google Shape;2032;p22"/>
          <p:cNvSpPr txBox="1"/>
          <p:nvPr/>
        </p:nvSpPr>
        <p:spPr>
          <a:xfrm rot="5400000">
            <a:off x="8116400" y="2488925"/>
            <a:ext cx="1286400" cy="165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 sz="800">
                <a:solidFill>
                  <a:schemeClr val="dk1"/>
                </a:solidFill>
                <a:latin typeface="Merriweather"/>
                <a:ea typeface="Merriweather"/>
                <a:cs typeface="Merriweather"/>
                <a:sym typeface="Merriweather"/>
              </a:rPr>
              <a:t>HIGH VALUE 1</a:t>
            </a:r>
            <a:endParaRPr sz="800">
              <a:solidFill>
                <a:schemeClr val="dk1"/>
              </a:solidFill>
              <a:latin typeface="Merriweather"/>
              <a:ea typeface="Merriweather"/>
              <a:cs typeface="Merriweather"/>
              <a:sym typeface="Merriweather"/>
            </a:endParaRPr>
          </a:p>
        </p:txBody>
      </p:sp>
      <p:pic>
        <p:nvPicPr>
          <p:cNvPr id="2033" name="Google Shape;2033;p22"/>
          <p:cNvPicPr preferRelativeResize="0"/>
          <p:nvPr/>
        </p:nvPicPr>
        <p:blipFill>
          <a:blip r:embed="rId3">
            <a:alphaModFix/>
          </a:blip>
          <a:stretch>
            <a:fillRect/>
          </a:stretch>
        </p:blipFill>
        <p:spPr>
          <a:xfrm>
            <a:off x="467100" y="498225"/>
            <a:ext cx="7274761" cy="2042250"/>
          </a:xfrm>
          <a:prstGeom prst="rect">
            <a:avLst/>
          </a:prstGeom>
          <a:noFill/>
          <a:ln>
            <a:noFill/>
          </a:ln>
        </p:spPr>
      </p:pic>
      <p:pic>
        <p:nvPicPr>
          <p:cNvPr id="2034" name="Google Shape;2034;p22"/>
          <p:cNvPicPr preferRelativeResize="0"/>
          <p:nvPr/>
        </p:nvPicPr>
        <p:blipFill>
          <a:blip r:embed="rId4">
            <a:alphaModFix/>
          </a:blip>
          <a:stretch>
            <a:fillRect/>
          </a:stretch>
        </p:blipFill>
        <p:spPr>
          <a:xfrm>
            <a:off x="485750" y="2633950"/>
            <a:ext cx="7274750" cy="2042250"/>
          </a:xfrm>
          <a:prstGeom prst="rect">
            <a:avLst/>
          </a:prstGeom>
          <a:noFill/>
          <a:ln>
            <a:noFill/>
          </a:ln>
        </p:spPr>
      </p:pic>
      <p:sp>
        <p:nvSpPr>
          <p:cNvPr id="2035" name="Google Shape;2035;p22"/>
          <p:cNvSpPr txBox="1"/>
          <p:nvPr/>
        </p:nvSpPr>
        <p:spPr>
          <a:xfrm rot="-5400000">
            <a:off x="7432150" y="3340225"/>
            <a:ext cx="1286400" cy="629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 sz="1100">
                <a:solidFill>
                  <a:schemeClr val="dk1"/>
                </a:solidFill>
                <a:latin typeface="Merriweather"/>
                <a:ea typeface="Merriweather"/>
                <a:cs typeface="Merriweather"/>
                <a:sym typeface="Merriweather"/>
              </a:rPr>
              <a:t>Costo promedio por estado</a:t>
            </a:r>
            <a:endParaRPr sz="1100">
              <a:solidFill>
                <a:schemeClr val="dk1"/>
              </a:solidFill>
              <a:latin typeface="Merriweather"/>
              <a:ea typeface="Merriweather"/>
              <a:cs typeface="Merriweather"/>
              <a:sym typeface="Merriweather"/>
            </a:endParaRPr>
          </a:p>
        </p:txBody>
      </p:sp>
      <p:sp>
        <p:nvSpPr>
          <p:cNvPr id="2036" name="Google Shape;2036;p22"/>
          <p:cNvSpPr txBox="1"/>
          <p:nvPr>
            <p:ph idx="4294967295" type="body"/>
          </p:nvPr>
        </p:nvSpPr>
        <p:spPr>
          <a:xfrm>
            <a:off x="3247475" y="1055725"/>
            <a:ext cx="4494300" cy="7560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sz="1400"/>
              <a:t>Valores más altos: </a:t>
            </a:r>
            <a:r>
              <a:rPr b="1" lang="en" sz="1400"/>
              <a:t>Ciudad de México y el Estado de México.</a:t>
            </a:r>
            <a:endParaRPr b="1" sz="1300">
              <a:solidFill>
                <a:srgbClr val="000000"/>
              </a:solidFill>
              <a:latin typeface="Arial"/>
              <a:ea typeface="Arial"/>
              <a:cs typeface="Arial"/>
              <a:sym typeface="Arial"/>
            </a:endParaRPr>
          </a:p>
          <a:p>
            <a:pPr indent="0" lvl="0" marL="0" marR="0" rtl="0" algn="l">
              <a:lnSpc>
                <a:spcPct val="100000"/>
              </a:lnSpc>
              <a:spcBef>
                <a:spcPts val="600"/>
              </a:spcBef>
              <a:spcAft>
                <a:spcPts val="0"/>
              </a:spcAft>
              <a:buNone/>
            </a:pPr>
            <a:r>
              <a:t/>
            </a:r>
            <a:endParaRPr sz="1200"/>
          </a:p>
          <a:p>
            <a:pPr indent="0" lvl="0" marL="0" rtl="0" algn="l">
              <a:spcBef>
                <a:spcPts val="600"/>
              </a:spcBef>
              <a:spcAft>
                <a:spcPts val="0"/>
              </a:spcAft>
              <a:buNone/>
            </a:pPr>
            <a:r>
              <a:t/>
            </a:r>
            <a:endParaRPr/>
          </a:p>
        </p:txBody>
      </p:sp>
      <p:sp>
        <p:nvSpPr>
          <p:cNvPr id="2037" name="Google Shape;2037;p22"/>
          <p:cNvSpPr txBox="1"/>
          <p:nvPr>
            <p:ph idx="4294967295" type="body"/>
          </p:nvPr>
        </p:nvSpPr>
        <p:spPr>
          <a:xfrm>
            <a:off x="2939750" y="3011875"/>
            <a:ext cx="4802100" cy="7560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sz="1400"/>
              <a:t>Valores más altos:</a:t>
            </a:r>
            <a:r>
              <a:rPr b="1" lang="en" sz="1400"/>
              <a:t> Aguascalientes, Hidalgo y Morelos</a:t>
            </a:r>
            <a:endParaRPr b="1" sz="1400"/>
          </a:p>
          <a:p>
            <a:pPr indent="0" lvl="0" marL="0" marR="0" rtl="0" algn="l">
              <a:lnSpc>
                <a:spcPct val="100000"/>
              </a:lnSpc>
              <a:spcBef>
                <a:spcPts val="600"/>
              </a:spcBef>
              <a:spcAft>
                <a:spcPts val="0"/>
              </a:spcAft>
              <a:buNone/>
            </a:pPr>
            <a:r>
              <a:t/>
            </a:r>
            <a:endParaRPr sz="1200"/>
          </a:p>
          <a:p>
            <a:pPr indent="0" lvl="0" marL="0" rtl="0" algn="l">
              <a:spcBef>
                <a:spcPts val="6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2041" name="Shape 2041"/>
        <p:cNvGrpSpPr/>
        <p:nvPr/>
      </p:nvGrpSpPr>
      <p:grpSpPr>
        <a:xfrm>
          <a:off x="0" y="0"/>
          <a:ext cx="0" cy="0"/>
          <a:chOff x="0" y="0"/>
          <a:chExt cx="0" cy="0"/>
        </a:xfrm>
      </p:grpSpPr>
      <p:sp>
        <p:nvSpPr>
          <p:cNvPr id="2042" name="Google Shape;2042;p23"/>
          <p:cNvSpPr txBox="1"/>
          <p:nvPr>
            <p:ph type="title"/>
          </p:nvPr>
        </p:nvSpPr>
        <p:spPr>
          <a:xfrm>
            <a:off x="1131750" y="321600"/>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300"/>
              <a:t>Ingeniería de características</a:t>
            </a:r>
            <a:endParaRPr sz="3300"/>
          </a:p>
        </p:txBody>
      </p:sp>
      <p:sp>
        <p:nvSpPr>
          <p:cNvPr id="2043" name="Google Shape;2043;p23"/>
          <p:cNvSpPr txBox="1"/>
          <p:nvPr/>
        </p:nvSpPr>
        <p:spPr>
          <a:xfrm>
            <a:off x="872375" y="989275"/>
            <a:ext cx="3174300" cy="3667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300">
                <a:solidFill>
                  <a:srgbClr val="F55D4B"/>
                </a:solidFill>
                <a:latin typeface="Merriweather"/>
                <a:ea typeface="Merriweather"/>
                <a:cs typeface="Merriweather"/>
                <a:sym typeface="Merriweather"/>
              </a:rPr>
              <a:t>Datos generales</a:t>
            </a:r>
            <a:endParaRPr b="1" sz="1300">
              <a:solidFill>
                <a:srgbClr val="F55D4B"/>
              </a:solidFill>
              <a:latin typeface="Merriweather"/>
              <a:ea typeface="Merriweather"/>
              <a:cs typeface="Merriweather"/>
              <a:sym typeface="Merriweather"/>
            </a:endParaRPr>
          </a:p>
          <a:p>
            <a:pPr indent="-304800" lvl="0" marL="457200" rtl="0" algn="l">
              <a:spcBef>
                <a:spcPts val="600"/>
              </a:spcBef>
              <a:spcAft>
                <a:spcPts val="0"/>
              </a:spcAft>
              <a:buClr>
                <a:srgbClr val="2C3E50"/>
              </a:buClr>
              <a:buSzPts val="1200"/>
              <a:buFont typeface="Merriweather"/>
              <a:buChar char="●"/>
            </a:pPr>
            <a:r>
              <a:rPr lang="en" sz="1200">
                <a:solidFill>
                  <a:schemeClr val="dk1"/>
                </a:solidFill>
                <a:latin typeface="Merriweather"/>
                <a:ea typeface="Merriweather"/>
                <a:cs typeface="Merriweather"/>
                <a:sym typeface="Merriweather"/>
              </a:rPr>
              <a:t>Crear los índices por separado de las variables cualitativas más importante</a:t>
            </a:r>
            <a:r>
              <a:rPr lang="en" sz="1100"/>
              <a:t>s</a:t>
            </a:r>
            <a:endParaRPr sz="1200">
              <a:solidFill>
                <a:srgbClr val="2C3E50"/>
              </a:solidFill>
              <a:latin typeface="Merriweather"/>
              <a:ea typeface="Merriweather"/>
              <a:cs typeface="Merriweather"/>
              <a:sym typeface="Merriweather"/>
            </a:endParaRPr>
          </a:p>
          <a:p>
            <a:pPr indent="0" lvl="0" marL="457200" rtl="0" algn="l">
              <a:spcBef>
                <a:spcPts val="600"/>
              </a:spcBef>
              <a:spcAft>
                <a:spcPts val="0"/>
              </a:spcAft>
              <a:buNone/>
            </a:pPr>
            <a:r>
              <a:t/>
            </a:r>
            <a:endParaRPr sz="1200">
              <a:solidFill>
                <a:srgbClr val="2C3E50"/>
              </a:solidFill>
              <a:latin typeface="Merriweather"/>
              <a:ea typeface="Merriweather"/>
              <a:cs typeface="Merriweather"/>
              <a:sym typeface="Merriweather"/>
            </a:endParaRPr>
          </a:p>
          <a:p>
            <a:pPr indent="-304800" lvl="0" marL="457200" rtl="0" algn="l">
              <a:spcBef>
                <a:spcPts val="600"/>
              </a:spcBef>
              <a:spcAft>
                <a:spcPts val="0"/>
              </a:spcAft>
              <a:buClr>
                <a:srgbClr val="2C3E50"/>
              </a:buClr>
              <a:buSzPts val="1200"/>
              <a:buFont typeface="Merriweather"/>
              <a:buChar char="●"/>
            </a:pPr>
            <a:r>
              <a:rPr lang="en" sz="1200">
                <a:solidFill>
                  <a:schemeClr val="dk1"/>
                </a:solidFill>
                <a:latin typeface="Merriweather"/>
                <a:ea typeface="Merriweather"/>
                <a:cs typeface="Merriweather"/>
                <a:sym typeface="Merriweather"/>
              </a:rPr>
              <a:t>Lectura de estos datos ya clasificados</a:t>
            </a:r>
            <a:endParaRPr sz="1200">
              <a:solidFill>
                <a:schemeClr val="dk1"/>
              </a:solidFill>
              <a:latin typeface="Merriweather"/>
              <a:ea typeface="Merriweather"/>
              <a:cs typeface="Merriweather"/>
              <a:sym typeface="Merriweather"/>
            </a:endParaRPr>
          </a:p>
          <a:p>
            <a:pPr indent="0" lvl="0" marL="457200" rtl="0" algn="l">
              <a:spcBef>
                <a:spcPts val="600"/>
              </a:spcBef>
              <a:spcAft>
                <a:spcPts val="0"/>
              </a:spcAft>
              <a:buNone/>
            </a:pPr>
            <a:r>
              <a:t/>
            </a:r>
            <a:endParaRPr sz="1200">
              <a:solidFill>
                <a:srgbClr val="2C3E50"/>
              </a:solidFill>
              <a:latin typeface="Merriweather"/>
              <a:ea typeface="Merriweather"/>
              <a:cs typeface="Merriweather"/>
              <a:sym typeface="Merriweather"/>
            </a:endParaRPr>
          </a:p>
          <a:p>
            <a:pPr indent="-304800" lvl="0" marL="457200" rtl="0" algn="just">
              <a:lnSpc>
                <a:spcPct val="115000"/>
              </a:lnSpc>
              <a:spcBef>
                <a:spcPts val="0"/>
              </a:spcBef>
              <a:spcAft>
                <a:spcPts val="0"/>
              </a:spcAft>
              <a:buClr>
                <a:srgbClr val="2C3E50"/>
              </a:buClr>
              <a:buSzPts val="1200"/>
              <a:buFont typeface="Merriweather"/>
              <a:buChar char="●"/>
            </a:pPr>
            <a:r>
              <a:rPr lang="en" sz="1200">
                <a:solidFill>
                  <a:schemeClr val="dk1"/>
                </a:solidFill>
                <a:latin typeface="Merriweather"/>
                <a:ea typeface="Merriweather"/>
                <a:cs typeface="Merriweather"/>
                <a:sym typeface="Merriweather"/>
              </a:rPr>
              <a:t>Se asignó el índice al Stock Keeping Unit (SKU) </a:t>
            </a:r>
            <a:endParaRPr sz="1100"/>
          </a:p>
          <a:p>
            <a:pPr indent="0" lvl="0" marL="457200" rtl="0" algn="just">
              <a:lnSpc>
                <a:spcPct val="115000"/>
              </a:lnSpc>
              <a:spcBef>
                <a:spcPts val="0"/>
              </a:spcBef>
              <a:spcAft>
                <a:spcPts val="0"/>
              </a:spcAft>
              <a:buNone/>
            </a:pPr>
            <a:r>
              <a:t/>
            </a:r>
            <a:endParaRPr sz="1100"/>
          </a:p>
          <a:p>
            <a:pPr indent="-304800" lvl="0" marL="457200" rtl="0" algn="l">
              <a:spcBef>
                <a:spcPts val="600"/>
              </a:spcBef>
              <a:spcAft>
                <a:spcPts val="0"/>
              </a:spcAft>
              <a:buClr>
                <a:srgbClr val="2C3E50"/>
              </a:buClr>
              <a:buSzPts val="1200"/>
              <a:buFont typeface="Merriweather"/>
              <a:buChar char="●"/>
            </a:pPr>
            <a:r>
              <a:rPr lang="en" sz="1200">
                <a:solidFill>
                  <a:srgbClr val="2C3E50"/>
                </a:solidFill>
                <a:latin typeface="Merriweather"/>
                <a:ea typeface="Merriweather"/>
                <a:cs typeface="Merriweather"/>
                <a:sym typeface="Merriweather"/>
              </a:rPr>
              <a:t>La variable respuesta son las ventas; se generan las características de conteos, rezagos y promedios.</a:t>
            </a:r>
            <a:endParaRPr sz="1200">
              <a:solidFill>
                <a:srgbClr val="2C3E50"/>
              </a:solidFill>
              <a:latin typeface="Merriweather"/>
              <a:ea typeface="Merriweather"/>
              <a:cs typeface="Merriweather"/>
              <a:sym typeface="Merriweather"/>
            </a:endParaRPr>
          </a:p>
          <a:p>
            <a:pPr indent="0" lvl="0" marL="457200" rtl="0" algn="l">
              <a:spcBef>
                <a:spcPts val="600"/>
              </a:spcBef>
              <a:spcAft>
                <a:spcPts val="0"/>
              </a:spcAft>
              <a:buNone/>
            </a:pPr>
            <a:r>
              <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None/>
            </a:pPr>
            <a:r>
              <a:t/>
            </a:r>
            <a:endParaRPr sz="1200">
              <a:solidFill>
                <a:srgbClr val="2C3E50"/>
              </a:solidFill>
              <a:latin typeface="Merriweather"/>
              <a:ea typeface="Merriweather"/>
              <a:cs typeface="Merriweather"/>
              <a:sym typeface="Merriweather"/>
            </a:endParaRPr>
          </a:p>
        </p:txBody>
      </p:sp>
      <p:sp>
        <p:nvSpPr>
          <p:cNvPr id="2044" name="Google Shape;2044;p23"/>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45" name="Google Shape;2045;p23"/>
          <p:cNvPicPr preferRelativeResize="0"/>
          <p:nvPr/>
        </p:nvPicPr>
        <p:blipFill rotWithShape="1">
          <a:blip r:embed="rId3">
            <a:alphaModFix/>
          </a:blip>
          <a:srcRect b="0" l="0" r="24981" t="0"/>
          <a:stretch/>
        </p:blipFill>
        <p:spPr>
          <a:xfrm>
            <a:off x="4199075" y="1056900"/>
            <a:ext cx="4763624" cy="3966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64D79"/>
        </a:solidFill>
      </p:bgPr>
    </p:bg>
    <p:spTree>
      <p:nvGrpSpPr>
        <p:cNvPr id="2049" name="Shape 2049"/>
        <p:cNvGrpSpPr/>
        <p:nvPr/>
      </p:nvGrpSpPr>
      <p:grpSpPr>
        <a:xfrm>
          <a:off x="0" y="0"/>
          <a:ext cx="0" cy="0"/>
          <a:chOff x="0" y="0"/>
          <a:chExt cx="0" cy="0"/>
        </a:xfrm>
      </p:grpSpPr>
      <p:sp>
        <p:nvSpPr>
          <p:cNvPr id="2050" name="Google Shape;2050;p24"/>
          <p:cNvSpPr txBox="1"/>
          <p:nvPr>
            <p:ph type="ctrTitle"/>
          </p:nvPr>
        </p:nvSpPr>
        <p:spPr>
          <a:xfrm>
            <a:off x="1557875" y="1411894"/>
            <a:ext cx="60282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200"/>
              <a:t>Etapa 4</a:t>
            </a:r>
            <a:r>
              <a:rPr lang="en"/>
              <a:t> </a:t>
            </a:r>
            <a:endParaRPr/>
          </a:p>
        </p:txBody>
      </p:sp>
      <p:sp>
        <p:nvSpPr>
          <p:cNvPr id="2051" name="Google Shape;2051;p24"/>
          <p:cNvSpPr txBox="1"/>
          <p:nvPr>
            <p:ph idx="1" type="subTitle"/>
          </p:nvPr>
        </p:nvSpPr>
        <p:spPr>
          <a:xfrm>
            <a:off x="1557875" y="2497163"/>
            <a:ext cx="6028200" cy="79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Modelado</a:t>
            </a:r>
            <a:endParaRPr sz="1800"/>
          </a:p>
        </p:txBody>
      </p:sp>
      <p:sp>
        <p:nvSpPr>
          <p:cNvPr id="2052" name="Google Shape;2052;p24"/>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6" name="Shape 2056"/>
        <p:cNvGrpSpPr/>
        <p:nvPr/>
      </p:nvGrpSpPr>
      <p:grpSpPr>
        <a:xfrm>
          <a:off x="0" y="0"/>
          <a:ext cx="0" cy="0"/>
          <a:chOff x="0" y="0"/>
          <a:chExt cx="0" cy="0"/>
        </a:xfrm>
      </p:grpSpPr>
      <p:sp>
        <p:nvSpPr>
          <p:cNvPr id="2057" name="Google Shape;2057;p25"/>
          <p:cNvSpPr txBox="1"/>
          <p:nvPr>
            <p:ph type="title"/>
          </p:nvPr>
        </p:nvSpPr>
        <p:spPr>
          <a:xfrm>
            <a:off x="1051400" y="3226325"/>
            <a:ext cx="70413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Promédios móviles</a:t>
            </a:r>
            <a:endParaRPr/>
          </a:p>
        </p:txBody>
      </p:sp>
      <p:sp>
        <p:nvSpPr>
          <p:cNvPr id="2058" name="Google Shape;2058;p25"/>
          <p:cNvSpPr txBox="1"/>
          <p:nvPr>
            <p:ph idx="1" type="body"/>
          </p:nvPr>
        </p:nvSpPr>
        <p:spPr>
          <a:xfrm>
            <a:off x="1051400" y="3699498"/>
            <a:ext cx="7041300" cy="12120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None/>
            </a:pPr>
            <a:r>
              <a:rPr lang="en" sz="1600"/>
              <a:t>Es un método de pronóstico que utiliza promedios calculados a partir de subgrupos de observaciones consecutivas. El tamaño de los subgrupos es definido y constante con el objetivo de que los efectos estacionales o irregulares sean eliminados.</a:t>
            </a:r>
            <a:endParaRPr sz="1600"/>
          </a:p>
        </p:txBody>
      </p:sp>
      <p:sp>
        <p:nvSpPr>
          <p:cNvPr id="2059" name="Google Shape;2059;p25"/>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60" name="Google Shape;2060;p25"/>
          <p:cNvPicPr preferRelativeResize="0"/>
          <p:nvPr/>
        </p:nvPicPr>
        <p:blipFill>
          <a:blip r:embed="rId3">
            <a:alphaModFix/>
          </a:blip>
          <a:stretch>
            <a:fillRect/>
          </a:stretch>
        </p:blipFill>
        <p:spPr>
          <a:xfrm>
            <a:off x="2742200" y="504175"/>
            <a:ext cx="3659700" cy="2515500"/>
          </a:xfrm>
          <a:prstGeom prst="ellipse">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2064" name="Shape 2064"/>
        <p:cNvGrpSpPr/>
        <p:nvPr/>
      </p:nvGrpSpPr>
      <p:grpSpPr>
        <a:xfrm>
          <a:off x="0" y="0"/>
          <a:ext cx="0" cy="0"/>
          <a:chOff x="0" y="0"/>
          <a:chExt cx="0" cy="0"/>
        </a:xfrm>
      </p:grpSpPr>
      <p:sp>
        <p:nvSpPr>
          <p:cNvPr id="2065" name="Google Shape;2065;p26"/>
          <p:cNvSpPr txBox="1"/>
          <p:nvPr>
            <p:ph type="title"/>
          </p:nvPr>
        </p:nvSpPr>
        <p:spPr>
          <a:xfrm>
            <a:off x="78325" y="542575"/>
            <a:ext cx="37581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rgbClr val="FF0000"/>
                </a:solidFill>
              </a:rPr>
              <a:t>Parámetros de nuestro modelo</a:t>
            </a:r>
            <a:endParaRPr sz="2700">
              <a:solidFill>
                <a:srgbClr val="FF0000"/>
              </a:solidFill>
            </a:endParaRPr>
          </a:p>
        </p:txBody>
      </p:sp>
      <p:sp>
        <p:nvSpPr>
          <p:cNvPr id="2066" name="Google Shape;2066;p26"/>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67" name="Google Shape;2067;p26"/>
          <p:cNvSpPr txBox="1"/>
          <p:nvPr/>
        </p:nvSpPr>
        <p:spPr>
          <a:xfrm>
            <a:off x="452725" y="1043275"/>
            <a:ext cx="3009300" cy="685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500">
                <a:solidFill>
                  <a:schemeClr val="dk1"/>
                </a:solidFill>
                <a:latin typeface="Merriweather"/>
                <a:ea typeface="Merriweather"/>
                <a:cs typeface="Merriweather"/>
                <a:sym typeface="Merriweather"/>
              </a:rPr>
              <a:t>3 periodos móviles diferentes, de tamaños: n=1, n=2 y n=3</a:t>
            </a:r>
            <a:endParaRPr sz="1500">
              <a:solidFill>
                <a:srgbClr val="2C3E50"/>
              </a:solidFill>
              <a:latin typeface="Merriweather"/>
              <a:ea typeface="Merriweather"/>
              <a:cs typeface="Merriweather"/>
              <a:sym typeface="Merriweather"/>
            </a:endParaRPr>
          </a:p>
          <a:p>
            <a:pPr indent="0" lvl="0" marL="457200" rtl="0" algn="just">
              <a:lnSpc>
                <a:spcPct val="115000"/>
              </a:lnSpc>
              <a:spcBef>
                <a:spcPts val="0"/>
              </a:spcBef>
              <a:spcAft>
                <a:spcPts val="0"/>
              </a:spcAft>
              <a:buNone/>
            </a:pPr>
            <a:r>
              <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None/>
            </a:pPr>
            <a:r>
              <a:t/>
            </a:r>
            <a:endParaRPr sz="1200">
              <a:solidFill>
                <a:srgbClr val="2C3E50"/>
              </a:solidFill>
              <a:latin typeface="Merriweather"/>
              <a:ea typeface="Merriweather"/>
              <a:cs typeface="Merriweather"/>
              <a:sym typeface="Merriweather"/>
            </a:endParaRPr>
          </a:p>
        </p:txBody>
      </p:sp>
      <p:sp>
        <p:nvSpPr>
          <p:cNvPr id="2068" name="Google Shape;2068;p26"/>
          <p:cNvSpPr txBox="1"/>
          <p:nvPr>
            <p:ph type="title"/>
          </p:nvPr>
        </p:nvSpPr>
        <p:spPr>
          <a:xfrm>
            <a:off x="6229350" y="1447950"/>
            <a:ext cx="26841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0000"/>
                </a:solidFill>
              </a:rPr>
              <a:t>Calculo de errores absolutos</a:t>
            </a:r>
            <a:endParaRPr>
              <a:solidFill>
                <a:srgbClr val="FF0000"/>
              </a:solidFill>
            </a:endParaRPr>
          </a:p>
        </p:txBody>
      </p:sp>
      <p:pic>
        <p:nvPicPr>
          <p:cNvPr id="2069" name="Google Shape;2069;p26"/>
          <p:cNvPicPr preferRelativeResize="0"/>
          <p:nvPr/>
        </p:nvPicPr>
        <p:blipFill>
          <a:blip r:embed="rId3">
            <a:alphaModFix/>
          </a:blip>
          <a:stretch>
            <a:fillRect/>
          </a:stretch>
        </p:blipFill>
        <p:spPr>
          <a:xfrm>
            <a:off x="576175" y="2030850"/>
            <a:ext cx="8268700" cy="284322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5A6BD"/>
        </a:solidFill>
      </p:bgPr>
    </p:bg>
    <p:spTree>
      <p:nvGrpSpPr>
        <p:cNvPr id="2073" name="Shape 2073"/>
        <p:cNvGrpSpPr/>
        <p:nvPr/>
      </p:nvGrpSpPr>
      <p:grpSpPr>
        <a:xfrm>
          <a:off x="0" y="0"/>
          <a:ext cx="0" cy="0"/>
          <a:chOff x="0" y="0"/>
          <a:chExt cx="0" cy="0"/>
        </a:xfrm>
      </p:grpSpPr>
      <p:sp>
        <p:nvSpPr>
          <p:cNvPr id="2074" name="Google Shape;2074;p27"/>
          <p:cNvSpPr txBox="1"/>
          <p:nvPr>
            <p:ph type="title"/>
          </p:nvPr>
        </p:nvSpPr>
        <p:spPr>
          <a:xfrm>
            <a:off x="1131800" y="321600"/>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Evaluación de desempeño</a:t>
            </a:r>
            <a:endParaRPr/>
          </a:p>
        </p:txBody>
      </p:sp>
      <p:sp>
        <p:nvSpPr>
          <p:cNvPr id="2075" name="Google Shape;2075;p27"/>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76" name="Google Shape;2076;p27"/>
          <p:cNvPicPr preferRelativeResize="0"/>
          <p:nvPr/>
        </p:nvPicPr>
        <p:blipFill>
          <a:blip r:embed="rId3">
            <a:alphaModFix/>
          </a:blip>
          <a:stretch>
            <a:fillRect/>
          </a:stretch>
        </p:blipFill>
        <p:spPr>
          <a:xfrm>
            <a:off x="171625" y="873488"/>
            <a:ext cx="8800725" cy="2826025"/>
          </a:xfrm>
          <a:prstGeom prst="rect">
            <a:avLst/>
          </a:prstGeom>
          <a:noFill/>
          <a:ln>
            <a:noFill/>
          </a:ln>
        </p:spPr>
      </p:pic>
      <p:sp>
        <p:nvSpPr>
          <p:cNvPr id="2077" name="Google Shape;2077;p27"/>
          <p:cNvSpPr txBox="1"/>
          <p:nvPr>
            <p:ph idx="1" type="body"/>
          </p:nvPr>
        </p:nvSpPr>
        <p:spPr>
          <a:xfrm>
            <a:off x="1051400" y="3699498"/>
            <a:ext cx="7041300" cy="12120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Línea azul: n=1</a:t>
            </a:r>
            <a:endParaRPr sz="1600"/>
          </a:p>
          <a:p>
            <a:pPr indent="0" lvl="0" marL="0" marR="0" rtl="0" algn="l">
              <a:lnSpc>
                <a:spcPct val="100000"/>
              </a:lnSpc>
              <a:spcBef>
                <a:spcPts val="600"/>
              </a:spcBef>
              <a:spcAft>
                <a:spcPts val="0"/>
              </a:spcAft>
              <a:buNone/>
            </a:pPr>
            <a:r>
              <a:rPr lang="en" sz="1600"/>
              <a:t>Línea roja: n=2</a:t>
            </a:r>
            <a:endParaRPr sz="1600"/>
          </a:p>
          <a:p>
            <a:pPr indent="0" lvl="0" marL="0" marR="0" rtl="0" algn="l">
              <a:lnSpc>
                <a:spcPct val="100000"/>
              </a:lnSpc>
              <a:spcBef>
                <a:spcPts val="600"/>
              </a:spcBef>
              <a:spcAft>
                <a:spcPts val="0"/>
              </a:spcAft>
              <a:buNone/>
            </a:pPr>
            <a:r>
              <a:rPr lang="en" sz="1600"/>
              <a:t>Línea verde: n=3</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081" name="Shape 2081"/>
        <p:cNvGrpSpPr/>
        <p:nvPr/>
      </p:nvGrpSpPr>
      <p:grpSpPr>
        <a:xfrm>
          <a:off x="0" y="0"/>
          <a:ext cx="0" cy="0"/>
          <a:chOff x="0" y="0"/>
          <a:chExt cx="0" cy="0"/>
        </a:xfrm>
      </p:grpSpPr>
      <p:sp>
        <p:nvSpPr>
          <p:cNvPr id="2082" name="Google Shape;2082;p28"/>
          <p:cNvSpPr txBox="1"/>
          <p:nvPr>
            <p:ph type="title"/>
          </p:nvPr>
        </p:nvSpPr>
        <p:spPr>
          <a:xfrm>
            <a:off x="1051400" y="3226325"/>
            <a:ext cx="70413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1"/>
                </a:solidFill>
              </a:rPr>
              <a:t>Modelo de árbol de </a:t>
            </a:r>
            <a:r>
              <a:rPr lang="en">
                <a:solidFill>
                  <a:schemeClr val="lt1"/>
                </a:solidFill>
              </a:rPr>
              <a:t>decisión</a:t>
            </a:r>
            <a:endParaRPr>
              <a:solidFill>
                <a:schemeClr val="lt1"/>
              </a:solidFill>
            </a:endParaRPr>
          </a:p>
        </p:txBody>
      </p:sp>
      <p:sp>
        <p:nvSpPr>
          <p:cNvPr id="2083" name="Google Shape;2083;p28"/>
          <p:cNvSpPr txBox="1"/>
          <p:nvPr>
            <p:ph idx="1" type="body"/>
          </p:nvPr>
        </p:nvSpPr>
        <p:spPr>
          <a:xfrm>
            <a:off x="1051400" y="3699498"/>
            <a:ext cx="7041300" cy="12120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None/>
            </a:pPr>
            <a:r>
              <a:rPr lang="en" sz="1600"/>
              <a:t>M</a:t>
            </a:r>
            <a:r>
              <a:rPr lang="en" sz="1600"/>
              <a:t>odelos predictivos conformados por reglas binarias que buscan repartir las observaciones en función de sus atributos para predecir el valor de la variable respuesta. En los modelos de Árbol de decisión el parámetro más importante a considerar es la profundidad del modelo</a:t>
            </a:r>
            <a:endParaRPr sz="1600"/>
          </a:p>
        </p:txBody>
      </p:sp>
      <p:sp>
        <p:nvSpPr>
          <p:cNvPr id="2084" name="Google Shape;2084;p28"/>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85" name="Google Shape;2085;p28"/>
          <p:cNvPicPr preferRelativeResize="0"/>
          <p:nvPr/>
        </p:nvPicPr>
        <p:blipFill>
          <a:blip r:embed="rId3">
            <a:alphaModFix/>
          </a:blip>
          <a:stretch>
            <a:fillRect/>
          </a:stretch>
        </p:blipFill>
        <p:spPr>
          <a:xfrm>
            <a:off x="2515300" y="618725"/>
            <a:ext cx="4113300" cy="2531400"/>
          </a:xfrm>
          <a:prstGeom prst="ellipse">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089" name="Shape 2089"/>
        <p:cNvGrpSpPr/>
        <p:nvPr/>
      </p:nvGrpSpPr>
      <p:grpSpPr>
        <a:xfrm>
          <a:off x="0" y="0"/>
          <a:ext cx="0" cy="0"/>
          <a:chOff x="0" y="0"/>
          <a:chExt cx="0" cy="0"/>
        </a:xfrm>
      </p:grpSpPr>
      <p:sp>
        <p:nvSpPr>
          <p:cNvPr id="2090" name="Google Shape;2090;p29"/>
          <p:cNvSpPr txBox="1"/>
          <p:nvPr>
            <p:ph type="ctrTitle"/>
          </p:nvPr>
        </p:nvSpPr>
        <p:spPr>
          <a:xfrm>
            <a:off x="1738975" y="105875"/>
            <a:ext cx="59952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solidFill>
                  <a:srgbClr val="FF0000"/>
                </a:solidFill>
              </a:rPr>
              <a:t>Parámetros de nuestro modelo</a:t>
            </a:r>
            <a:endParaRPr sz="3800">
              <a:solidFill>
                <a:srgbClr val="FF0000"/>
              </a:solidFill>
            </a:endParaRPr>
          </a:p>
        </p:txBody>
      </p:sp>
      <p:sp>
        <p:nvSpPr>
          <p:cNvPr id="2091" name="Google Shape;2091;p29"/>
          <p:cNvSpPr txBox="1"/>
          <p:nvPr/>
        </p:nvSpPr>
        <p:spPr>
          <a:xfrm>
            <a:off x="1684800" y="1265675"/>
            <a:ext cx="5774400" cy="685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2400">
                <a:solidFill>
                  <a:schemeClr val="dk1"/>
                </a:solidFill>
                <a:latin typeface="Merriweather"/>
                <a:ea typeface="Merriweather"/>
                <a:cs typeface="Merriweather"/>
                <a:sym typeface="Merriweather"/>
              </a:rPr>
              <a:t>-Valores de profundidad 1 y 2</a:t>
            </a:r>
            <a:endParaRPr sz="2400">
              <a:solidFill>
                <a:schemeClr val="dk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t/>
            </a:r>
            <a:endParaRPr sz="2400">
              <a:solidFill>
                <a:schemeClr val="dk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rPr lang="en" sz="2400">
                <a:solidFill>
                  <a:schemeClr val="dk1"/>
                </a:solidFill>
                <a:latin typeface="Merriweather"/>
                <a:ea typeface="Merriweather"/>
                <a:cs typeface="Merriweather"/>
                <a:sym typeface="Merriweather"/>
              </a:rPr>
              <a:t>-Validación cruzada y realización de particiones de los datos en 8, con datos de entrenamiento y prueba</a:t>
            </a:r>
            <a:r>
              <a:rPr lang="en" sz="2400"/>
              <a:t>.</a:t>
            </a:r>
            <a:endParaRPr sz="2400"/>
          </a:p>
          <a:p>
            <a:pPr indent="0" lvl="0" marL="0" rtl="0" algn="just">
              <a:lnSpc>
                <a:spcPct val="115000"/>
              </a:lnSpc>
              <a:spcBef>
                <a:spcPts val="0"/>
              </a:spcBef>
              <a:spcAft>
                <a:spcPts val="0"/>
              </a:spcAft>
              <a:buNone/>
            </a:pPr>
            <a:r>
              <a:t/>
            </a:r>
            <a:endParaRPr sz="1500">
              <a:solidFill>
                <a:schemeClr val="dk1"/>
              </a:solidFill>
              <a:latin typeface="Merriweather"/>
              <a:ea typeface="Merriweather"/>
              <a:cs typeface="Merriweather"/>
              <a:sym typeface="Merriweather"/>
            </a:endParaRPr>
          </a:p>
          <a:p>
            <a:pPr indent="0" lvl="0" marL="457200" rtl="0" algn="just">
              <a:lnSpc>
                <a:spcPct val="115000"/>
              </a:lnSpc>
              <a:spcBef>
                <a:spcPts val="0"/>
              </a:spcBef>
              <a:spcAft>
                <a:spcPts val="0"/>
              </a:spcAft>
              <a:buNone/>
            </a:pPr>
            <a:r>
              <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None/>
            </a:pPr>
            <a:r>
              <a:t/>
            </a:r>
            <a:endParaRPr sz="1200">
              <a:solidFill>
                <a:srgbClr val="2C3E50"/>
              </a:solidFill>
              <a:latin typeface="Merriweather"/>
              <a:ea typeface="Merriweather"/>
              <a:cs typeface="Merriweather"/>
              <a:sym typeface="Merriweath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5A6BD"/>
        </a:solidFill>
      </p:bgPr>
    </p:bg>
    <p:spTree>
      <p:nvGrpSpPr>
        <p:cNvPr id="2095" name="Shape 2095"/>
        <p:cNvGrpSpPr/>
        <p:nvPr/>
      </p:nvGrpSpPr>
      <p:grpSpPr>
        <a:xfrm>
          <a:off x="0" y="0"/>
          <a:ext cx="0" cy="0"/>
          <a:chOff x="0" y="0"/>
          <a:chExt cx="0" cy="0"/>
        </a:xfrm>
      </p:grpSpPr>
      <p:sp>
        <p:nvSpPr>
          <p:cNvPr id="2096" name="Google Shape;2096;p30"/>
          <p:cNvSpPr txBox="1"/>
          <p:nvPr>
            <p:ph type="title"/>
          </p:nvPr>
        </p:nvSpPr>
        <p:spPr>
          <a:xfrm>
            <a:off x="1131800" y="321600"/>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Evaluación de desempeño</a:t>
            </a:r>
            <a:endParaRPr/>
          </a:p>
        </p:txBody>
      </p:sp>
      <p:sp>
        <p:nvSpPr>
          <p:cNvPr id="2097" name="Google Shape;2097;p30"/>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98" name="Google Shape;2098;p30"/>
          <p:cNvSpPr txBox="1"/>
          <p:nvPr>
            <p:ph idx="1" type="body"/>
          </p:nvPr>
        </p:nvSpPr>
        <p:spPr>
          <a:xfrm>
            <a:off x="1051400" y="3699498"/>
            <a:ext cx="7041300" cy="12120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Línea azul: Profundidad =2</a:t>
            </a:r>
            <a:endParaRPr sz="1600"/>
          </a:p>
          <a:p>
            <a:pPr indent="0" lvl="0" marL="0" marR="0" rtl="0" algn="l">
              <a:lnSpc>
                <a:spcPct val="100000"/>
              </a:lnSpc>
              <a:spcBef>
                <a:spcPts val="600"/>
              </a:spcBef>
              <a:spcAft>
                <a:spcPts val="0"/>
              </a:spcAft>
              <a:buNone/>
            </a:pPr>
            <a:r>
              <a:rPr lang="en" sz="1600"/>
              <a:t>Línea verde: Profundidad =1</a:t>
            </a:r>
            <a:endParaRPr sz="1600"/>
          </a:p>
        </p:txBody>
      </p:sp>
      <p:pic>
        <p:nvPicPr>
          <p:cNvPr id="2099" name="Google Shape;2099;p30"/>
          <p:cNvPicPr preferRelativeResize="0"/>
          <p:nvPr/>
        </p:nvPicPr>
        <p:blipFill>
          <a:blip r:embed="rId3">
            <a:alphaModFix/>
          </a:blip>
          <a:stretch>
            <a:fillRect/>
          </a:stretch>
        </p:blipFill>
        <p:spPr>
          <a:xfrm>
            <a:off x="248400" y="904500"/>
            <a:ext cx="8736299" cy="2031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2103" name="Shape 2103"/>
        <p:cNvGrpSpPr/>
        <p:nvPr/>
      </p:nvGrpSpPr>
      <p:grpSpPr>
        <a:xfrm>
          <a:off x="0" y="0"/>
          <a:ext cx="0" cy="0"/>
          <a:chOff x="0" y="0"/>
          <a:chExt cx="0" cy="0"/>
        </a:xfrm>
      </p:grpSpPr>
      <p:sp>
        <p:nvSpPr>
          <p:cNvPr id="2104" name="Google Shape;2104;p31"/>
          <p:cNvSpPr txBox="1"/>
          <p:nvPr>
            <p:ph type="ctrTitle"/>
          </p:nvPr>
        </p:nvSpPr>
        <p:spPr>
          <a:xfrm>
            <a:off x="1557875" y="1411894"/>
            <a:ext cx="60282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200"/>
              <a:t>Etapa 5</a:t>
            </a:r>
            <a:r>
              <a:rPr lang="en"/>
              <a:t> </a:t>
            </a:r>
            <a:endParaRPr/>
          </a:p>
        </p:txBody>
      </p:sp>
      <p:sp>
        <p:nvSpPr>
          <p:cNvPr id="2105" name="Google Shape;2105;p31"/>
          <p:cNvSpPr txBox="1"/>
          <p:nvPr>
            <p:ph idx="1" type="subTitle"/>
          </p:nvPr>
        </p:nvSpPr>
        <p:spPr>
          <a:xfrm>
            <a:off x="1557875" y="2497163"/>
            <a:ext cx="6028200" cy="79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Evaluación de resultados</a:t>
            </a:r>
            <a:endParaRPr sz="1800"/>
          </a:p>
        </p:txBody>
      </p:sp>
      <p:sp>
        <p:nvSpPr>
          <p:cNvPr id="2106" name="Google Shape;2106;p31"/>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6" name="Shape 1896"/>
        <p:cNvGrpSpPr/>
        <p:nvPr/>
      </p:nvGrpSpPr>
      <p:grpSpPr>
        <a:xfrm>
          <a:off x="0" y="0"/>
          <a:ext cx="0" cy="0"/>
          <a:chOff x="0" y="0"/>
          <a:chExt cx="0" cy="0"/>
        </a:xfrm>
      </p:grpSpPr>
      <p:sp>
        <p:nvSpPr>
          <p:cNvPr id="1897" name="Google Shape;1897;p14"/>
          <p:cNvSpPr txBox="1"/>
          <p:nvPr>
            <p:ph type="title"/>
          </p:nvPr>
        </p:nvSpPr>
        <p:spPr>
          <a:xfrm>
            <a:off x="1131750" y="321600"/>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INTRODUCCIÓN</a:t>
            </a:r>
            <a:endParaRPr/>
          </a:p>
        </p:txBody>
      </p:sp>
      <p:sp>
        <p:nvSpPr>
          <p:cNvPr id="1898" name="Google Shape;1898;p14"/>
          <p:cNvSpPr txBox="1"/>
          <p:nvPr/>
        </p:nvSpPr>
        <p:spPr>
          <a:xfrm>
            <a:off x="872375" y="989275"/>
            <a:ext cx="3174300" cy="3667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300">
                <a:solidFill>
                  <a:srgbClr val="F55D4B"/>
                </a:solidFill>
                <a:latin typeface="Merriweather"/>
                <a:ea typeface="Merriweather"/>
                <a:cs typeface="Merriweather"/>
                <a:sym typeface="Merriweather"/>
              </a:rPr>
              <a:t>Datos generales</a:t>
            </a:r>
            <a:endParaRPr b="1" sz="1300">
              <a:solidFill>
                <a:srgbClr val="F55D4B"/>
              </a:solidFill>
              <a:latin typeface="Merriweather"/>
              <a:ea typeface="Merriweather"/>
              <a:cs typeface="Merriweather"/>
              <a:sym typeface="Merriweather"/>
            </a:endParaRPr>
          </a:p>
          <a:p>
            <a:pPr indent="0" lvl="0" marL="0" rtl="0" algn="l">
              <a:spcBef>
                <a:spcPts val="600"/>
              </a:spcBef>
              <a:spcAft>
                <a:spcPts val="0"/>
              </a:spcAft>
              <a:buNone/>
            </a:pPr>
            <a:r>
              <a:t/>
            </a:r>
            <a:endParaRPr b="1" sz="1300">
              <a:solidFill>
                <a:srgbClr val="F55D4B"/>
              </a:solidFill>
              <a:latin typeface="Merriweather"/>
              <a:ea typeface="Merriweather"/>
              <a:cs typeface="Merriweather"/>
              <a:sym typeface="Merriweather"/>
            </a:endParaRPr>
          </a:p>
          <a:p>
            <a:pPr indent="-304800" lvl="0" marL="457200" rtl="0" algn="l">
              <a:spcBef>
                <a:spcPts val="600"/>
              </a:spcBef>
              <a:spcAft>
                <a:spcPts val="0"/>
              </a:spcAft>
              <a:buClr>
                <a:srgbClr val="2C3E50"/>
              </a:buClr>
              <a:buSzPts val="1200"/>
              <a:buFont typeface="Merriweather"/>
              <a:buChar char="●"/>
            </a:pPr>
            <a:r>
              <a:rPr lang="en" sz="1200">
                <a:solidFill>
                  <a:schemeClr val="dk1"/>
                </a:solidFill>
                <a:latin typeface="Merriweather"/>
                <a:ea typeface="Merriweather"/>
                <a:cs typeface="Merriweather"/>
                <a:sym typeface="Merriweather"/>
              </a:rPr>
              <a:t>Buscar una predicción favorable en cuanto a telefonía.</a:t>
            </a:r>
            <a:endParaRPr sz="1200">
              <a:solidFill>
                <a:srgbClr val="2C3E50"/>
              </a:solidFill>
              <a:latin typeface="Merriweather"/>
              <a:ea typeface="Merriweather"/>
              <a:cs typeface="Merriweather"/>
              <a:sym typeface="Merriweather"/>
            </a:endParaRPr>
          </a:p>
          <a:p>
            <a:pPr indent="0" lvl="0" marL="457200" rtl="0" algn="l">
              <a:spcBef>
                <a:spcPts val="600"/>
              </a:spcBef>
              <a:spcAft>
                <a:spcPts val="0"/>
              </a:spcAft>
              <a:buNone/>
            </a:pPr>
            <a:r>
              <a:t/>
            </a:r>
            <a:endParaRPr sz="1200">
              <a:solidFill>
                <a:srgbClr val="2C3E50"/>
              </a:solidFill>
              <a:latin typeface="Merriweather"/>
              <a:ea typeface="Merriweather"/>
              <a:cs typeface="Merriweather"/>
              <a:sym typeface="Merriweather"/>
            </a:endParaRPr>
          </a:p>
          <a:p>
            <a:pPr indent="-304800" lvl="0" marL="457200" rtl="0" algn="l">
              <a:spcBef>
                <a:spcPts val="600"/>
              </a:spcBef>
              <a:spcAft>
                <a:spcPts val="0"/>
              </a:spcAft>
              <a:buClr>
                <a:srgbClr val="2C3E50"/>
              </a:buClr>
              <a:buSzPts val="1200"/>
              <a:buFont typeface="Merriweather"/>
              <a:buChar char="●"/>
            </a:pPr>
            <a:r>
              <a:rPr lang="en" sz="1200">
                <a:solidFill>
                  <a:schemeClr val="dk1"/>
                </a:solidFill>
                <a:latin typeface="Merriweather"/>
                <a:ea typeface="Merriweather"/>
                <a:cs typeface="Merriweather"/>
                <a:sym typeface="Merriweather"/>
              </a:rPr>
              <a:t>Crecimiento en demanda de smartphones</a:t>
            </a:r>
            <a:endParaRPr sz="1200">
              <a:solidFill>
                <a:srgbClr val="2C3E50"/>
              </a:solidFill>
              <a:latin typeface="Merriweather"/>
              <a:ea typeface="Merriweather"/>
              <a:cs typeface="Merriweather"/>
              <a:sym typeface="Merriweather"/>
            </a:endParaRPr>
          </a:p>
          <a:p>
            <a:pPr indent="0" lvl="0" marL="457200" rtl="0" algn="l">
              <a:spcBef>
                <a:spcPts val="600"/>
              </a:spcBef>
              <a:spcAft>
                <a:spcPts val="0"/>
              </a:spcAft>
              <a:buNone/>
            </a:pPr>
            <a:r>
              <a:t/>
            </a:r>
            <a:endParaRPr sz="1200">
              <a:solidFill>
                <a:srgbClr val="2C3E50"/>
              </a:solidFill>
              <a:latin typeface="Merriweather"/>
              <a:ea typeface="Merriweather"/>
              <a:cs typeface="Merriweather"/>
              <a:sym typeface="Merriweather"/>
            </a:endParaRPr>
          </a:p>
          <a:p>
            <a:pPr indent="-304800" lvl="0" marL="457200" rtl="0" algn="l">
              <a:spcBef>
                <a:spcPts val="600"/>
              </a:spcBef>
              <a:spcAft>
                <a:spcPts val="0"/>
              </a:spcAft>
              <a:buClr>
                <a:srgbClr val="2C3E50"/>
              </a:buClr>
              <a:buSzPts val="1200"/>
              <a:buFont typeface="Merriweather"/>
              <a:buChar char="●"/>
            </a:pPr>
            <a:r>
              <a:rPr lang="en" sz="1200">
                <a:solidFill>
                  <a:srgbClr val="2C3E50"/>
                </a:solidFill>
                <a:latin typeface="Merriweather"/>
                <a:ea typeface="Merriweather"/>
                <a:cs typeface="Merriweather"/>
                <a:sym typeface="Merriweather"/>
              </a:rPr>
              <a:t>Trabajar con big data a través de la ciencia de datos.</a:t>
            </a:r>
            <a:endParaRPr sz="1200">
              <a:solidFill>
                <a:srgbClr val="2C3E50"/>
              </a:solidFill>
              <a:latin typeface="Merriweather"/>
              <a:ea typeface="Merriweather"/>
              <a:cs typeface="Merriweather"/>
              <a:sym typeface="Merriweather"/>
            </a:endParaRPr>
          </a:p>
          <a:p>
            <a:pPr indent="0" lvl="0" marL="457200" rtl="0" algn="l">
              <a:spcBef>
                <a:spcPts val="600"/>
              </a:spcBef>
              <a:spcAft>
                <a:spcPts val="0"/>
              </a:spcAft>
              <a:buNone/>
            </a:pPr>
            <a:r>
              <a:t/>
            </a:r>
            <a:endParaRPr sz="1200">
              <a:solidFill>
                <a:srgbClr val="2C3E50"/>
              </a:solidFill>
              <a:latin typeface="Merriweather"/>
              <a:ea typeface="Merriweather"/>
              <a:cs typeface="Merriweather"/>
              <a:sym typeface="Merriweather"/>
            </a:endParaRPr>
          </a:p>
          <a:p>
            <a:pPr indent="-304800" lvl="0" marL="457200" rtl="0" algn="l">
              <a:spcBef>
                <a:spcPts val="600"/>
              </a:spcBef>
              <a:spcAft>
                <a:spcPts val="0"/>
              </a:spcAft>
              <a:buClr>
                <a:srgbClr val="2C3E50"/>
              </a:buClr>
              <a:buSzPts val="1200"/>
              <a:buFont typeface="Merriweather"/>
              <a:buChar char="●"/>
            </a:pPr>
            <a:r>
              <a:rPr lang="en" sz="1200">
                <a:solidFill>
                  <a:srgbClr val="2C3E50"/>
                </a:solidFill>
                <a:latin typeface="Merriweather"/>
                <a:ea typeface="Merriweather"/>
                <a:cs typeface="Merriweather"/>
                <a:sym typeface="Merriweather"/>
              </a:rPr>
              <a:t>El principal objetivo era determinar las ventas totales de la empresa.</a:t>
            </a:r>
            <a:endParaRPr sz="1200">
              <a:solidFill>
                <a:srgbClr val="2C3E50"/>
              </a:solidFill>
              <a:latin typeface="Merriweather"/>
              <a:ea typeface="Merriweather"/>
              <a:cs typeface="Merriweather"/>
              <a:sym typeface="Merriweather"/>
            </a:endParaRPr>
          </a:p>
          <a:p>
            <a:pPr indent="0" lvl="0" marL="457200" rtl="0" algn="l">
              <a:spcBef>
                <a:spcPts val="600"/>
              </a:spcBef>
              <a:spcAft>
                <a:spcPts val="0"/>
              </a:spcAft>
              <a:buNone/>
            </a:pPr>
            <a:r>
              <a:t/>
            </a:r>
            <a:endParaRPr sz="1200">
              <a:solidFill>
                <a:srgbClr val="2C3E50"/>
              </a:solidFill>
              <a:latin typeface="Merriweather"/>
              <a:ea typeface="Merriweather"/>
              <a:cs typeface="Merriweather"/>
              <a:sym typeface="Merriweather"/>
            </a:endParaRPr>
          </a:p>
          <a:p>
            <a:pPr indent="-304800" lvl="0" marL="457200" rtl="0" algn="l">
              <a:spcBef>
                <a:spcPts val="600"/>
              </a:spcBef>
              <a:spcAft>
                <a:spcPts val="0"/>
              </a:spcAft>
              <a:buClr>
                <a:srgbClr val="2C3E50"/>
              </a:buClr>
              <a:buSzPts val="1200"/>
              <a:buFont typeface="Merriweather"/>
              <a:buChar char="●"/>
            </a:pPr>
            <a:r>
              <a:rPr lang="en" sz="1200">
                <a:solidFill>
                  <a:srgbClr val="2C3E50"/>
                </a:solidFill>
                <a:latin typeface="Merriweather"/>
                <a:ea typeface="Merriweather"/>
                <a:cs typeface="Merriweather"/>
                <a:sym typeface="Merriweather"/>
              </a:rPr>
              <a:t>Proponer y crear modelos de predicción.</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None/>
            </a:pPr>
            <a:r>
              <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None/>
            </a:pPr>
            <a:r>
              <a:t/>
            </a:r>
            <a:endParaRPr sz="1200">
              <a:solidFill>
                <a:srgbClr val="2C3E50"/>
              </a:solidFill>
              <a:latin typeface="Merriweather"/>
              <a:ea typeface="Merriweather"/>
              <a:cs typeface="Merriweather"/>
              <a:sym typeface="Merriweather"/>
            </a:endParaRPr>
          </a:p>
        </p:txBody>
      </p:sp>
      <p:sp>
        <p:nvSpPr>
          <p:cNvPr id="1899" name="Google Shape;1899;p14"/>
          <p:cNvSpPr txBox="1"/>
          <p:nvPr/>
        </p:nvSpPr>
        <p:spPr>
          <a:xfrm>
            <a:off x="5316925" y="904500"/>
            <a:ext cx="3174300" cy="1655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300">
                <a:solidFill>
                  <a:srgbClr val="F55D4B"/>
                </a:solidFill>
                <a:latin typeface="Merriweather"/>
                <a:ea typeface="Merriweather"/>
                <a:cs typeface="Merriweather"/>
                <a:sym typeface="Merriweather"/>
              </a:rPr>
              <a:t>Aplicación metodología CRISP-DM</a:t>
            </a:r>
            <a:endParaRPr sz="1300">
              <a:solidFill>
                <a:srgbClr val="F55D4B"/>
              </a:solidFill>
              <a:latin typeface="Merriweather"/>
              <a:ea typeface="Merriweather"/>
              <a:cs typeface="Merriweather"/>
              <a:sym typeface="Merriweather"/>
            </a:endParaRPr>
          </a:p>
          <a:p>
            <a:pPr indent="0" lvl="0" marL="0" rtl="0" algn="l">
              <a:spcBef>
                <a:spcPts val="600"/>
              </a:spcBef>
              <a:spcAft>
                <a:spcPts val="0"/>
              </a:spcAft>
              <a:buNone/>
            </a:pPr>
            <a:r>
              <a:t/>
            </a:r>
            <a:endParaRPr sz="1200">
              <a:solidFill>
                <a:srgbClr val="2C3E50"/>
              </a:solidFill>
              <a:latin typeface="Merriweather"/>
              <a:ea typeface="Merriweather"/>
              <a:cs typeface="Merriweather"/>
              <a:sym typeface="Merriweather"/>
            </a:endParaRPr>
          </a:p>
        </p:txBody>
      </p:sp>
      <p:sp>
        <p:nvSpPr>
          <p:cNvPr id="1900" name="Google Shape;1900;p14"/>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01" name="Google Shape;1901;p14"/>
          <p:cNvPicPr preferRelativeResize="0"/>
          <p:nvPr/>
        </p:nvPicPr>
        <p:blipFill>
          <a:blip r:embed="rId3">
            <a:alphaModFix/>
          </a:blip>
          <a:stretch>
            <a:fillRect/>
          </a:stretch>
        </p:blipFill>
        <p:spPr>
          <a:xfrm>
            <a:off x="5113200" y="1565787"/>
            <a:ext cx="3581751" cy="3241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0" name="Shape 2110"/>
        <p:cNvGrpSpPr/>
        <p:nvPr/>
      </p:nvGrpSpPr>
      <p:grpSpPr>
        <a:xfrm>
          <a:off x="0" y="0"/>
          <a:ext cx="0" cy="0"/>
          <a:chOff x="0" y="0"/>
          <a:chExt cx="0" cy="0"/>
        </a:xfrm>
      </p:grpSpPr>
      <p:sp>
        <p:nvSpPr>
          <p:cNvPr id="2111" name="Google Shape;2111;p32"/>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Mae de entrenamiento (árbol de decisión)</a:t>
            </a:r>
            <a:endParaRPr/>
          </a:p>
        </p:txBody>
      </p:sp>
      <p:sp>
        <p:nvSpPr>
          <p:cNvPr id="2112" name="Google Shape;2112;p32"/>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13" name="Google Shape;2113;p32"/>
          <p:cNvPicPr preferRelativeResize="0"/>
          <p:nvPr/>
        </p:nvPicPr>
        <p:blipFill>
          <a:blip r:embed="rId3">
            <a:alphaModFix/>
          </a:blip>
          <a:stretch>
            <a:fillRect/>
          </a:stretch>
        </p:blipFill>
        <p:spPr>
          <a:xfrm>
            <a:off x="336726" y="1737726"/>
            <a:ext cx="8572950" cy="1979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7" name="Shape 2117"/>
        <p:cNvGrpSpPr/>
        <p:nvPr/>
      </p:nvGrpSpPr>
      <p:grpSpPr>
        <a:xfrm>
          <a:off x="0" y="0"/>
          <a:ext cx="0" cy="0"/>
          <a:chOff x="0" y="0"/>
          <a:chExt cx="0" cy="0"/>
        </a:xfrm>
      </p:grpSpPr>
      <p:sp>
        <p:nvSpPr>
          <p:cNvPr id="2118" name="Google Shape;2118;p33"/>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Mse de entrenamiento (árbol de decisión)</a:t>
            </a:r>
            <a:endParaRPr/>
          </a:p>
        </p:txBody>
      </p:sp>
      <p:sp>
        <p:nvSpPr>
          <p:cNvPr id="2119" name="Google Shape;2119;p33"/>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20" name="Google Shape;2120;p33"/>
          <p:cNvPicPr preferRelativeResize="0"/>
          <p:nvPr/>
        </p:nvPicPr>
        <p:blipFill>
          <a:blip r:embed="rId3">
            <a:alphaModFix/>
          </a:blip>
          <a:stretch>
            <a:fillRect/>
          </a:stretch>
        </p:blipFill>
        <p:spPr>
          <a:xfrm>
            <a:off x="451350" y="1833775"/>
            <a:ext cx="8437575" cy="1948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4" name="Shape 2124"/>
        <p:cNvGrpSpPr/>
        <p:nvPr/>
      </p:nvGrpSpPr>
      <p:grpSpPr>
        <a:xfrm>
          <a:off x="0" y="0"/>
          <a:ext cx="0" cy="0"/>
          <a:chOff x="0" y="0"/>
          <a:chExt cx="0" cy="0"/>
        </a:xfrm>
      </p:grpSpPr>
      <p:sp>
        <p:nvSpPr>
          <p:cNvPr id="2125" name="Google Shape;2125;p34"/>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Mae de prueba</a:t>
            </a:r>
            <a:endParaRPr/>
          </a:p>
        </p:txBody>
      </p:sp>
      <p:sp>
        <p:nvSpPr>
          <p:cNvPr id="2126" name="Google Shape;2126;p34"/>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27" name="Google Shape;2127;p34"/>
          <p:cNvPicPr preferRelativeResize="0"/>
          <p:nvPr/>
        </p:nvPicPr>
        <p:blipFill>
          <a:blip r:embed="rId3">
            <a:alphaModFix/>
          </a:blip>
          <a:stretch>
            <a:fillRect/>
          </a:stretch>
        </p:blipFill>
        <p:spPr>
          <a:xfrm>
            <a:off x="189413" y="1704100"/>
            <a:ext cx="8765176" cy="2023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1" name="Shape 2131"/>
        <p:cNvGrpSpPr/>
        <p:nvPr/>
      </p:nvGrpSpPr>
      <p:grpSpPr>
        <a:xfrm>
          <a:off x="0" y="0"/>
          <a:ext cx="0" cy="0"/>
          <a:chOff x="0" y="0"/>
          <a:chExt cx="0" cy="0"/>
        </a:xfrm>
      </p:grpSpPr>
      <p:sp>
        <p:nvSpPr>
          <p:cNvPr id="2132" name="Google Shape;2132;p35"/>
          <p:cNvSpPr txBox="1"/>
          <p:nvPr>
            <p:ph idx="4294967295" type="ctrTitle"/>
          </p:nvPr>
        </p:nvSpPr>
        <p:spPr>
          <a:xfrm>
            <a:off x="1660200" y="1583344"/>
            <a:ext cx="58236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chemeClr val="lt1"/>
                </a:solidFill>
              </a:rPr>
              <a:t>Modelo a usar: árbol de decisión</a:t>
            </a:r>
            <a:endParaRPr sz="4800">
              <a:solidFill>
                <a:schemeClr val="lt1"/>
              </a:solidFill>
            </a:endParaRPr>
          </a:p>
        </p:txBody>
      </p:sp>
      <p:sp>
        <p:nvSpPr>
          <p:cNvPr id="2133" name="Google Shape;2133;p35"/>
          <p:cNvSpPr txBox="1"/>
          <p:nvPr>
            <p:ph idx="4294967295" type="subTitle"/>
          </p:nvPr>
        </p:nvSpPr>
        <p:spPr>
          <a:xfrm>
            <a:off x="1660200" y="2840060"/>
            <a:ext cx="58236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2300">
                <a:solidFill>
                  <a:schemeClr val="lt1"/>
                </a:solidFill>
              </a:rPr>
              <a:t>Profundidad de 2 para realizar predicciones</a:t>
            </a:r>
            <a:endParaRPr sz="2300">
              <a:solidFill>
                <a:schemeClr val="lt1"/>
              </a:solidFill>
            </a:endParaRPr>
          </a:p>
        </p:txBody>
      </p:sp>
      <p:sp>
        <p:nvSpPr>
          <p:cNvPr id="2134" name="Google Shape;2134;p35"/>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8" name="Shape 2138"/>
        <p:cNvGrpSpPr/>
        <p:nvPr/>
      </p:nvGrpSpPr>
      <p:grpSpPr>
        <a:xfrm>
          <a:off x="0" y="0"/>
          <a:ext cx="0" cy="0"/>
          <a:chOff x="0" y="0"/>
          <a:chExt cx="0" cy="0"/>
        </a:xfrm>
      </p:grpSpPr>
      <p:sp>
        <p:nvSpPr>
          <p:cNvPr id="2139" name="Google Shape;2139;p36"/>
          <p:cNvSpPr txBox="1"/>
          <p:nvPr>
            <p:ph idx="4294967295" type="ctrTitle"/>
          </p:nvPr>
        </p:nvSpPr>
        <p:spPr>
          <a:xfrm>
            <a:off x="685800" y="648000"/>
            <a:ext cx="7772400" cy="89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solidFill>
                  <a:schemeClr val="lt1"/>
                </a:solidFill>
              </a:rPr>
              <a:t>Cantidad de modelos a vender en el siguiente periodo de venta</a:t>
            </a:r>
            <a:endParaRPr sz="2800">
              <a:solidFill>
                <a:schemeClr val="lt1"/>
              </a:solidFill>
            </a:endParaRPr>
          </a:p>
        </p:txBody>
      </p:sp>
      <p:sp>
        <p:nvSpPr>
          <p:cNvPr id="2140" name="Google Shape;2140;p36"/>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41" name="Google Shape;2141;p36"/>
          <p:cNvPicPr preferRelativeResize="0"/>
          <p:nvPr/>
        </p:nvPicPr>
        <p:blipFill>
          <a:blip r:embed="rId3">
            <a:alphaModFix/>
          </a:blip>
          <a:stretch>
            <a:fillRect/>
          </a:stretch>
        </p:blipFill>
        <p:spPr>
          <a:xfrm>
            <a:off x="3275250" y="1652075"/>
            <a:ext cx="2917350" cy="2637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5" name="Shape 2145"/>
        <p:cNvGrpSpPr/>
        <p:nvPr/>
      </p:nvGrpSpPr>
      <p:grpSpPr>
        <a:xfrm>
          <a:off x="0" y="0"/>
          <a:ext cx="0" cy="0"/>
          <a:chOff x="0" y="0"/>
          <a:chExt cx="0" cy="0"/>
        </a:xfrm>
      </p:grpSpPr>
      <p:sp>
        <p:nvSpPr>
          <p:cNvPr id="2146" name="Google Shape;2146;p37"/>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conclusiones</a:t>
            </a:r>
            <a:endParaRPr sz="3600"/>
          </a:p>
        </p:txBody>
      </p:sp>
      <p:sp>
        <p:nvSpPr>
          <p:cNvPr id="2147" name="Google Shape;2147;p37"/>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48" name="Google Shape;2148;p37"/>
          <p:cNvSpPr txBox="1"/>
          <p:nvPr/>
        </p:nvSpPr>
        <p:spPr>
          <a:xfrm>
            <a:off x="674850" y="1420000"/>
            <a:ext cx="7794300" cy="3010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800">
                <a:latin typeface="Merriweather"/>
                <a:ea typeface="Merriweather"/>
                <a:cs typeface="Merriweather"/>
                <a:sym typeface="Merriweather"/>
              </a:rPr>
              <a:t>Los resultados fueron favorables para este proyecto ya que, ambos modelos resultaron con un valor de error bajo. El modelo con el que concluimos el proyecto es el de árbol de decisión con una profundidad de 2 y presentar la predicción de los dispositivos a producir por mes.</a:t>
            </a:r>
            <a:endParaRPr sz="1800">
              <a:latin typeface="Merriweather"/>
              <a:ea typeface="Merriweather"/>
              <a:cs typeface="Merriweather"/>
              <a:sym typeface="Merriweather"/>
            </a:endParaRPr>
          </a:p>
          <a:p>
            <a:pPr indent="0" lvl="0" marL="0" rtl="0" algn="just">
              <a:lnSpc>
                <a:spcPct val="115000"/>
              </a:lnSpc>
              <a:spcBef>
                <a:spcPts val="0"/>
              </a:spcBef>
              <a:spcAft>
                <a:spcPts val="0"/>
              </a:spcAft>
              <a:buNone/>
            </a:pPr>
            <a:r>
              <a:t/>
            </a:r>
            <a:endParaRPr sz="1800">
              <a:latin typeface="Merriweather"/>
              <a:ea typeface="Merriweather"/>
              <a:cs typeface="Merriweather"/>
              <a:sym typeface="Merriweather"/>
            </a:endParaRPr>
          </a:p>
          <a:p>
            <a:pPr indent="0" lvl="0" marL="0" rtl="0" algn="just">
              <a:lnSpc>
                <a:spcPct val="115000"/>
              </a:lnSpc>
              <a:spcBef>
                <a:spcPts val="0"/>
              </a:spcBef>
              <a:spcAft>
                <a:spcPts val="0"/>
              </a:spcAft>
              <a:buNone/>
            </a:pPr>
            <a:r>
              <a:rPr lang="en" sz="1800">
                <a:latin typeface="Merriweather"/>
                <a:ea typeface="Merriweather"/>
                <a:cs typeface="Merriweather"/>
                <a:sym typeface="Merriweather"/>
              </a:rPr>
              <a:t>La metodología CRISP-DM alineó los pasos a seguir, evitando reprocesos y cumplir satisfactoriamente con el objetivo del proyecto.</a:t>
            </a:r>
            <a:endParaRPr sz="1800">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5" name="Shape 1905"/>
        <p:cNvGrpSpPr/>
        <p:nvPr/>
      </p:nvGrpSpPr>
      <p:grpSpPr>
        <a:xfrm>
          <a:off x="0" y="0"/>
          <a:ext cx="0" cy="0"/>
          <a:chOff x="0" y="0"/>
          <a:chExt cx="0" cy="0"/>
        </a:xfrm>
      </p:grpSpPr>
      <p:sp>
        <p:nvSpPr>
          <p:cNvPr id="1906" name="Google Shape;1906;p15"/>
          <p:cNvSpPr txBox="1"/>
          <p:nvPr>
            <p:ph idx="4294967295" type="subTitle"/>
          </p:nvPr>
        </p:nvSpPr>
        <p:spPr>
          <a:xfrm>
            <a:off x="1715250" y="1819288"/>
            <a:ext cx="57135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3600"/>
              <a:t>Etapa 1</a:t>
            </a:r>
            <a:endParaRPr b="1" sz="3600"/>
          </a:p>
        </p:txBody>
      </p:sp>
      <p:sp>
        <p:nvSpPr>
          <p:cNvPr id="1907" name="Google Shape;1907;p15"/>
          <p:cNvSpPr txBox="1"/>
          <p:nvPr>
            <p:ph idx="4294967295" type="body"/>
          </p:nvPr>
        </p:nvSpPr>
        <p:spPr>
          <a:xfrm>
            <a:off x="1715250" y="2811319"/>
            <a:ext cx="5713500" cy="2057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800"/>
              <a:t>Comprensión del negocio</a:t>
            </a:r>
            <a:endParaRPr sz="1800"/>
          </a:p>
        </p:txBody>
      </p:sp>
      <p:sp>
        <p:nvSpPr>
          <p:cNvPr id="1908" name="Google Shape;1908;p15"/>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2" name="Shape 1912"/>
        <p:cNvGrpSpPr/>
        <p:nvPr/>
      </p:nvGrpSpPr>
      <p:grpSpPr>
        <a:xfrm>
          <a:off x="0" y="0"/>
          <a:ext cx="0" cy="0"/>
          <a:chOff x="0" y="0"/>
          <a:chExt cx="0" cy="0"/>
        </a:xfrm>
      </p:grpSpPr>
      <p:sp>
        <p:nvSpPr>
          <p:cNvPr id="1913" name="Google Shape;1913;p16"/>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14" name="Google Shape;1914;p16"/>
          <p:cNvSpPr txBox="1"/>
          <p:nvPr/>
        </p:nvSpPr>
        <p:spPr>
          <a:xfrm>
            <a:off x="526600" y="475425"/>
            <a:ext cx="3000000" cy="4463700"/>
          </a:xfrm>
          <a:prstGeom prst="rect">
            <a:avLst/>
          </a:prstGeom>
          <a:noFill/>
          <a:ln>
            <a:noFill/>
          </a:ln>
        </p:spPr>
        <p:txBody>
          <a:bodyPr anchorCtr="0" anchor="t" bIns="91425" lIns="91425" spcFirstLastPara="1" rIns="91425" wrap="square" tIns="91425">
            <a:spAutoFit/>
          </a:bodyPr>
          <a:lstStyle/>
          <a:p>
            <a:pPr indent="-304800" lvl="0" marL="457200" rtl="0" algn="l">
              <a:spcBef>
                <a:spcPts val="600"/>
              </a:spcBef>
              <a:spcAft>
                <a:spcPts val="0"/>
              </a:spcAft>
              <a:buClr>
                <a:schemeClr val="dk1"/>
              </a:buClr>
              <a:buSzPts val="1200"/>
              <a:buFont typeface="Merriweather"/>
              <a:buChar char="●"/>
            </a:pPr>
            <a:r>
              <a:rPr lang="en" sz="1200">
                <a:solidFill>
                  <a:schemeClr val="dk1"/>
                </a:solidFill>
                <a:latin typeface="Merriweather"/>
                <a:ea typeface="Merriweather"/>
                <a:cs typeface="Merriweather"/>
                <a:sym typeface="Merriweather"/>
              </a:rPr>
              <a:t>Sede en Qingdao, China.</a:t>
            </a:r>
            <a:endParaRPr sz="1200">
              <a:solidFill>
                <a:schemeClr val="dk1"/>
              </a:solidFill>
              <a:latin typeface="Merriweather"/>
              <a:ea typeface="Merriweather"/>
              <a:cs typeface="Merriweather"/>
              <a:sym typeface="Merriweather"/>
            </a:endParaRPr>
          </a:p>
          <a:p>
            <a:pPr indent="0" lvl="0" marL="457200" rtl="0" algn="l">
              <a:spcBef>
                <a:spcPts val="600"/>
              </a:spcBef>
              <a:spcAft>
                <a:spcPts val="0"/>
              </a:spcAft>
              <a:buNone/>
            </a:pPr>
            <a:r>
              <a:t/>
            </a:r>
            <a:endParaRPr sz="1200">
              <a:solidFill>
                <a:schemeClr val="dk1"/>
              </a:solidFill>
              <a:latin typeface="Merriweather"/>
              <a:ea typeface="Merriweather"/>
              <a:cs typeface="Merriweather"/>
              <a:sym typeface="Merriweather"/>
            </a:endParaRPr>
          </a:p>
          <a:p>
            <a:pPr indent="-304800" lvl="0" marL="457200" rtl="0" algn="l">
              <a:spcBef>
                <a:spcPts val="600"/>
              </a:spcBef>
              <a:spcAft>
                <a:spcPts val="0"/>
              </a:spcAft>
              <a:buClr>
                <a:schemeClr val="dk1"/>
              </a:buClr>
              <a:buSzPts val="1200"/>
              <a:buFont typeface="Merriweather"/>
              <a:buChar char="●"/>
            </a:pPr>
            <a:r>
              <a:rPr lang="en" sz="1200">
                <a:solidFill>
                  <a:schemeClr val="dk1"/>
                </a:solidFill>
                <a:latin typeface="Merriweather"/>
                <a:ea typeface="Merriweather"/>
                <a:cs typeface="Merriweather"/>
                <a:sym typeface="Merriweather"/>
              </a:rPr>
              <a:t>Fabricante multinacional de electrodomésticos y productos electrónicos.</a:t>
            </a:r>
            <a:endParaRPr sz="1200">
              <a:solidFill>
                <a:schemeClr val="dk1"/>
              </a:solidFill>
              <a:latin typeface="Merriweather"/>
              <a:ea typeface="Merriweather"/>
              <a:cs typeface="Merriweather"/>
              <a:sym typeface="Merriweather"/>
            </a:endParaRPr>
          </a:p>
          <a:p>
            <a:pPr indent="0" lvl="0" marL="457200" rtl="0" algn="l">
              <a:spcBef>
                <a:spcPts val="600"/>
              </a:spcBef>
              <a:spcAft>
                <a:spcPts val="0"/>
              </a:spcAft>
              <a:buNone/>
            </a:pPr>
            <a:r>
              <a:t/>
            </a:r>
            <a:endParaRPr sz="1200">
              <a:solidFill>
                <a:schemeClr val="dk1"/>
              </a:solidFill>
              <a:latin typeface="Merriweather"/>
              <a:ea typeface="Merriweather"/>
              <a:cs typeface="Merriweather"/>
              <a:sym typeface="Merriweather"/>
            </a:endParaRPr>
          </a:p>
          <a:p>
            <a:pPr indent="-304800" lvl="0" marL="457200" rtl="0" algn="l">
              <a:spcBef>
                <a:spcPts val="600"/>
              </a:spcBef>
              <a:spcAft>
                <a:spcPts val="0"/>
              </a:spcAft>
              <a:buClr>
                <a:schemeClr val="dk1"/>
              </a:buClr>
              <a:buSzPts val="1200"/>
              <a:buFont typeface="Merriweather"/>
              <a:buChar char="●"/>
            </a:pPr>
            <a:r>
              <a:rPr lang="en" sz="1200">
                <a:solidFill>
                  <a:schemeClr val="dk1"/>
                </a:solidFill>
                <a:latin typeface="Merriweather"/>
                <a:ea typeface="Merriweather"/>
                <a:cs typeface="Merriweather"/>
                <a:sym typeface="Merriweather"/>
              </a:rPr>
              <a:t>Proyecta crecer 15-20% en ingresos brutos.</a:t>
            </a:r>
            <a:endParaRPr sz="1200">
              <a:solidFill>
                <a:schemeClr val="dk1"/>
              </a:solidFill>
              <a:latin typeface="Merriweather"/>
              <a:ea typeface="Merriweather"/>
              <a:cs typeface="Merriweather"/>
              <a:sym typeface="Merriweather"/>
            </a:endParaRPr>
          </a:p>
          <a:p>
            <a:pPr indent="0" lvl="0" marL="0" rtl="0" algn="l">
              <a:spcBef>
                <a:spcPts val="600"/>
              </a:spcBef>
              <a:spcAft>
                <a:spcPts val="0"/>
              </a:spcAft>
              <a:buNone/>
            </a:pPr>
            <a:r>
              <a:t/>
            </a:r>
            <a:endParaRPr sz="1200">
              <a:solidFill>
                <a:schemeClr val="dk1"/>
              </a:solidFill>
              <a:latin typeface="Merriweather"/>
              <a:ea typeface="Merriweather"/>
              <a:cs typeface="Merriweather"/>
              <a:sym typeface="Merriweather"/>
            </a:endParaRPr>
          </a:p>
          <a:p>
            <a:pPr indent="-304800" lvl="0" marL="457200" rtl="0" algn="l">
              <a:spcBef>
                <a:spcPts val="600"/>
              </a:spcBef>
              <a:spcAft>
                <a:spcPts val="0"/>
              </a:spcAft>
              <a:buClr>
                <a:schemeClr val="dk1"/>
              </a:buClr>
              <a:buSzPts val="1200"/>
              <a:buFont typeface="Merriweather"/>
              <a:buChar char="●"/>
            </a:pPr>
            <a:r>
              <a:rPr lang="en" sz="1200">
                <a:solidFill>
                  <a:schemeClr val="dk1"/>
                </a:solidFill>
                <a:latin typeface="Merriweather"/>
                <a:ea typeface="Merriweather"/>
                <a:cs typeface="Merriweather"/>
                <a:sym typeface="Merriweather"/>
              </a:rPr>
              <a:t>Se busca crear un pronóstico favorable en cuanto al área de telefonía celular</a:t>
            </a:r>
            <a:endParaRPr sz="1200">
              <a:solidFill>
                <a:schemeClr val="dk1"/>
              </a:solidFill>
              <a:latin typeface="Merriweather"/>
              <a:ea typeface="Merriweather"/>
              <a:cs typeface="Merriweather"/>
              <a:sym typeface="Merriweather"/>
            </a:endParaRPr>
          </a:p>
          <a:p>
            <a:pPr indent="0" lvl="0" marL="0" rtl="0" algn="l">
              <a:spcBef>
                <a:spcPts val="600"/>
              </a:spcBef>
              <a:spcAft>
                <a:spcPts val="0"/>
              </a:spcAft>
              <a:buNone/>
            </a:pPr>
            <a:r>
              <a:t/>
            </a:r>
            <a:endParaRPr sz="1200">
              <a:solidFill>
                <a:schemeClr val="dk1"/>
              </a:solidFill>
              <a:latin typeface="Merriweather"/>
              <a:ea typeface="Merriweather"/>
              <a:cs typeface="Merriweather"/>
              <a:sym typeface="Merriweather"/>
            </a:endParaRPr>
          </a:p>
          <a:p>
            <a:pPr indent="-304800" lvl="0" marL="457200" rtl="0" algn="l">
              <a:spcBef>
                <a:spcPts val="600"/>
              </a:spcBef>
              <a:spcAft>
                <a:spcPts val="0"/>
              </a:spcAft>
              <a:buClr>
                <a:schemeClr val="dk1"/>
              </a:buClr>
              <a:buSzPts val="1200"/>
              <a:buFont typeface="Merriweather"/>
              <a:buChar char="●"/>
            </a:pPr>
            <a:r>
              <a:rPr lang="en" sz="1200">
                <a:solidFill>
                  <a:schemeClr val="dk1"/>
                </a:solidFill>
                <a:latin typeface="Merriweather"/>
                <a:ea typeface="Merriweather"/>
                <a:cs typeface="Merriweather"/>
                <a:sym typeface="Merriweather"/>
              </a:rPr>
              <a:t>Patrocinador Eurocopa 2016, 2020.</a:t>
            </a:r>
            <a:endParaRPr sz="1200">
              <a:solidFill>
                <a:schemeClr val="dk1"/>
              </a:solidFill>
              <a:latin typeface="Merriweather"/>
              <a:ea typeface="Merriweather"/>
              <a:cs typeface="Merriweather"/>
              <a:sym typeface="Merriweather"/>
            </a:endParaRPr>
          </a:p>
          <a:p>
            <a:pPr indent="0" lvl="0" marL="457200" rtl="0" algn="l">
              <a:spcBef>
                <a:spcPts val="600"/>
              </a:spcBef>
              <a:spcAft>
                <a:spcPts val="0"/>
              </a:spcAft>
              <a:buNone/>
            </a:pPr>
            <a:r>
              <a:t/>
            </a:r>
            <a:endParaRPr sz="1200">
              <a:solidFill>
                <a:schemeClr val="dk1"/>
              </a:solidFill>
              <a:latin typeface="Merriweather"/>
              <a:ea typeface="Merriweather"/>
              <a:cs typeface="Merriweather"/>
              <a:sym typeface="Merriweather"/>
            </a:endParaRPr>
          </a:p>
          <a:p>
            <a:pPr indent="-304800" lvl="0" marL="457200" rtl="0" algn="l">
              <a:spcBef>
                <a:spcPts val="600"/>
              </a:spcBef>
              <a:spcAft>
                <a:spcPts val="0"/>
              </a:spcAft>
              <a:buClr>
                <a:schemeClr val="dk1"/>
              </a:buClr>
              <a:buSzPts val="1200"/>
              <a:buFont typeface="Merriweather"/>
              <a:buChar char="●"/>
            </a:pPr>
            <a:r>
              <a:rPr lang="en" sz="1200">
                <a:solidFill>
                  <a:schemeClr val="dk1"/>
                </a:solidFill>
                <a:latin typeface="Merriweather"/>
                <a:ea typeface="Merriweather"/>
                <a:cs typeface="Merriweather"/>
                <a:sym typeface="Merriweather"/>
              </a:rPr>
              <a:t>Analizar datos de clientes, compras, plataformas digitales, etc.</a:t>
            </a:r>
            <a:endParaRPr sz="1200">
              <a:solidFill>
                <a:schemeClr val="dk1"/>
              </a:solidFill>
              <a:latin typeface="Merriweather"/>
              <a:ea typeface="Merriweather"/>
              <a:cs typeface="Merriweather"/>
              <a:sym typeface="Merriweather"/>
            </a:endParaRPr>
          </a:p>
        </p:txBody>
      </p:sp>
      <p:sp>
        <p:nvSpPr>
          <p:cNvPr id="1915" name="Google Shape;1915;p16"/>
          <p:cNvSpPr txBox="1"/>
          <p:nvPr/>
        </p:nvSpPr>
        <p:spPr>
          <a:xfrm>
            <a:off x="4010075" y="475425"/>
            <a:ext cx="4494000" cy="1000500"/>
          </a:xfrm>
          <a:prstGeom prst="rect">
            <a:avLst/>
          </a:prstGeom>
          <a:noFill/>
          <a:ln>
            <a:noFill/>
          </a:ln>
        </p:spPr>
        <p:txBody>
          <a:bodyPr anchorCtr="0" anchor="t" bIns="91425" lIns="91425" spcFirstLastPara="1" rIns="91425" wrap="square" tIns="91425">
            <a:spAutoFit/>
          </a:bodyPr>
          <a:lstStyle/>
          <a:p>
            <a:pPr indent="-304800" lvl="0" marL="457200" rtl="0" algn="l">
              <a:spcBef>
                <a:spcPts val="600"/>
              </a:spcBef>
              <a:spcAft>
                <a:spcPts val="0"/>
              </a:spcAft>
              <a:buClr>
                <a:schemeClr val="dk1"/>
              </a:buClr>
              <a:buSzPts val="1200"/>
              <a:buFont typeface="Merriweather"/>
              <a:buChar char="●"/>
            </a:pPr>
            <a:r>
              <a:rPr lang="en" sz="1200">
                <a:solidFill>
                  <a:schemeClr val="dk1"/>
                </a:solidFill>
                <a:latin typeface="Merriweather"/>
                <a:ea typeface="Merriweather"/>
                <a:cs typeface="Merriweather"/>
                <a:sym typeface="Merriweather"/>
              </a:rPr>
              <a:t>Variables: </a:t>
            </a:r>
            <a:r>
              <a:rPr lang="en" sz="1200">
                <a:solidFill>
                  <a:schemeClr val="dk1"/>
                </a:solidFill>
                <a:latin typeface="Merriweather"/>
                <a:ea typeface="Merriweather"/>
                <a:cs typeface="Merriweather"/>
                <a:sym typeface="Merriweather"/>
              </a:rPr>
              <a:t>punto de venta, fecha, mes, año, número de venta, sku, gamma, costo promedio, zona, Estado, Ciudad, latitud y longitud.</a:t>
            </a:r>
            <a:endParaRPr sz="1200">
              <a:solidFill>
                <a:schemeClr val="dk1"/>
              </a:solidFill>
              <a:latin typeface="Merriweather"/>
              <a:ea typeface="Merriweather"/>
              <a:cs typeface="Merriweather"/>
              <a:sym typeface="Merriweather"/>
            </a:endParaRPr>
          </a:p>
          <a:p>
            <a:pPr indent="0" lvl="0" marL="0" rtl="0" algn="l">
              <a:spcBef>
                <a:spcPts val="600"/>
              </a:spcBef>
              <a:spcAft>
                <a:spcPts val="0"/>
              </a:spcAft>
              <a:buNone/>
            </a:pPr>
            <a:r>
              <a:t/>
            </a:r>
            <a:endParaRPr sz="1200">
              <a:solidFill>
                <a:schemeClr val="dk1"/>
              </a:solidFill>
              <a:latin typeface="Merriweather"/>
              <a:ea typeface="Merriweather"/>
              <a:cs typeface="Merriweather"/>
              <a:sym typeface="Merriweather"/>
            </a:endParaRPr>
          </a:p>
        </p:txBody>
      </p:sp>
      <p:pic>
        <p:nvPicPr>
          <p:cNvPr id="1916" name="Google Shape;1916;p16"/>
          <p:cNvPicPr preferRelativeResize="0"/>
          <p:nvPr/>
        </p:nvPicPr>
        <p:blipFill>
          <a:blip r:embed="rId3">
            <a:alphaModFix/>
          </a:blip>
          <a:stretch>
            <a:fillRect/>
          </a:stretch>
        </p:blipFill>
        <p:spPr>
          <a:xfrm>
            <a:off x="3749575" y="1815350"/>
            <a:ext cx="5297099" cy="2235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0" name="Shape 1920"/>
        <p:cNvGrpSpPr/>
        <p:nvPr/>
      </p:nvGrpSpPr>
      <p:grpSpPr>
        <a:xfrm>
          <a:off x="0" y="0"/>
          <a:ext cx="0" cy="0"/>
          <a:chOff x="0" y="0"/>
          <a:chExt cx="0" cy="0"/>
        </a:xfrm>
      </p:grpSpPr>
      <p:sp>
        <p:nvSpPr>
          <p:cNvPr id="1921" name="Google Shape;1921;p17"/>
          <p:cNvSpPr txBox="1"/>
          <p:nvPr>
            <p:ph type="ctrTitle"/>
          </p:nvPr>
        </p:nvSpPr>
        <p:spPr>
          <a:xfrm>
            <a:off x="1557875" y="1411894"/>
            <a:ext cx="60282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Etapa 2</a:t>
            </a:r>
            <a:endParaRPr/>
          </a:p>
        </p:txBody>
      </p:sp>
      <p:sp>
        <p:nvSpPr>
          <p:cNvPr id="1922" name="Google Shape;1922;p17"/>
          <p:cNvSpPr txBox="1"/>
          <p:nvPr>
            <p:ph idx="1" type="subTitle"/>
          </p:nvPr>
        </p:nvSpPr>
        <p:spPr>
          <a:xfrm>
            <a:off x="1557875" y="2497163"/>
            <a:ext cx="6028200" cy="79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Comprensión de los datos</a:t>
            </a:r>
            <a:endParaRPr sz="1800"/>
          </a:p>
        </p:txBody>
      </p:sp>
      <p:sp>
        <p:nvSpPr>
          <p:cNvPr id="1923" name="Google Shape;1923;p17"/>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7" name="Shape 1927"/>
        <p:cNvGrpSpPr/>
        <p:nvPr/>
      </p:nvGrpSpPr>
      <p:grpSpPr>
        <a:xfrm>
          <a:off x="0" y="0"/>
          <a:ext cx="0" cy="0"/>
          <a:chOff x="0" y="0"/>
          <a:chExt cx="0" cy="0"/>
        </a:xfrm>
      </p:grpSpPr>
      <p:sp>
        <p:nvSpPr>
          <p:cNvPr id="1928" name="Google Shape;1928;p18"/>
          <p:cNvSpPr txBox="1"/>
          <p:nvPr>
            <p:ph idx="1" type="body"/>
          </p:nvPr>
        </p:nvSpPr>
        <p:spPr>
          <a:xfrm>
            <a:off x="1832400" y="122100"/>
            <a:ext cx="5479200" cy="8199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lang="en" sz="1800"/>
              <a:t>Número de entradas: 23,032</a:t>
            </a:r>
            <a:endParaRPr sz="1800"/>
          </a:p>
          <a:p>
            <a:pPr indent="0" lvl="0" marL="0" rtl="0" algn="ctr">
              <a:spcBef>
                <a:spcPts val="600"/>
              </a:spcBef>
              <a:spcAft>
                <a:spcPts val="0"/>
              </a:spcAft>
              <a:buNone/>
            </a:pPr>
            <a:r>
              <a:rPr lang="en" sz="1800"/>
              <a:t>14 variables de diferentes clases</a:t>
            </a:r>
            <a:endParaRPr sz="1800"/>
          </a:p>
        </p:txBody>
      </p:sp>
      <p:sp>
        <p:nvSpPr>
          <p:cNvPr id="1929" name="Google Shape;1929;p18"/>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30" name="Google Shape;1930;p18"/>
          <p:cNvPicPr preferRelativeResize="0"/>
          <p:nvPr/>
        </p:nvPicPr>
        <p:blipFill>
          <a:blip r:embed="rId3">
            <a:alphaModFix/>
          </a:blip>
          <a:stretch>
            <a:fillRect/>
          </a:stretch>
        </p:blipFill>
        <p:spPr>
          <a:xfrm>
            <a:off x="2508025" y="1018775"/>
            <a:ext cx="4355135" cy="3896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4" name="Shape 1934"/>
        <p:cNvGrpSpPr/>
        <p:nvPr/>
      </p:nvGrpSpPr>
      <p:grpSpPr>
        <a:xfrm>
          <a:off x="0" y="0"/>
          <a:ext cx="0" cy="0"/>
          <a:chOff x="0" y="0"/>
          <a:chExt cx="0" cy="0"/>
        </a:xfrm>
      </p:grpSpPr>
      <p:sp>
        <p:nvSpPr>
          <p:cNvPr id="1935" name="Google Shape;1935;p19"/>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936" name="Google Shape;1936;p19"/>
          <p:cNvGraphicFramePr/>
          <p:nvPr/>
        </p:nvGraphicFramePr>
        <p:xfrm>
          <a:off x="1206425" y="126595"/>
          <a:ext cx="3000000" cy="3000000"/>
        </p:xfrm>
        <a:graphic>
          <a:graphicData uri="http://schemas.openxmlformats.org/drawingml/2006/table">
            <a:tbl>
              <a:tblPr>
                <a:noFill/>
                <a:tableStyleId>{E16EA37C-B347-483A-A511-5347EC959390}</a:tableStyleId>
              </a:tblPr>
              <a:tblGrid>
                <a:gridCol w="2085225"/>
                <a:gridCol w="2085225"/>
                <a:gridCol w="2960475"/>
              </a:tblGrid>
              <a:tr h="374325">
                <a:tc>
                  <a:txBody>
                    <a:bodyPr/>
                    <a:lstStyle/>
                    <a:p>
                      <a:pPr indent="0" lvl="0" marL="0" rtl="0" algn="l">
                        <a:spcBef>
                          <a:spcPts val="0"/>
                        </a:spcBef>
                        <a:spcAft>
                          <a:spcPts val="0"/>
                        </a:spcAft>
                        <a:buNone/>
                      </a:pPr>
                      <a:r>
                        <a:rPr b="1" lang="en" sz="1100"/>
                        <a:t>Nombre de Variable:</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t>Clase:</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t>Significado:</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9475">
                <a:tc>
                  <a:txBody>
                    <a:bodyPr/>
                    <a:lstStyle/>
                    <a:p>
                      <a:pPr indent="0" lvl="0" marL="0" rtl="0" algn="l">
                        <a:spcBef>
                          <a:spcPts val="0"/>
                        </a:spcBef>
                        <a:spcAft>
                          <a:spcPts val="0"/>
                        </a:spcAft>
                        <a:buNone/>
                      </a:pPr>
                      <a:r>
                        <a:rPr lang="en" sz="1000"/>
                        <a:t>punto_de_venta</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Caracteres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Puntos de venta de la Hisense</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9475">
                <a:tc>
                  <a:txBody>
                    <a:bodyPr/>
                    <a:lstStyle/>
                    <a:p>
                      <a:pPr indent="0" lvl="0" marL="0" rtl="0" algn="l">
                        <a:spcBef>
                          <a:spcPts val="0"/>
                        </a:spcBef>
                        <a:spcAft>
                          <a:spcPts val="0"/>
                        </a:spcAft>
                        <a:buNone/>
                      </a:pPr>
                      <a:r>
                        <a:rPr lang="en" sz="1000"/>
                        <a:t>fecha</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Caracteres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Fecha en la que se vendió el producto</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9475">
                <a:tc>
                  <a:txBody>
                    <a:bodyPr/>
                    <a:lstStyle/>
                    <a:p>
                      <a:pPr indent="0" lvl="0" marL="0" rtl="0" algn="l">
                        <a:spcBef>
                          <a:spcPts val="0"/>
                        </a:spcBef>
                        <a:spcAft>
                          <a:spcPts val="0"/>
                        </a:spcAft>
                        <a:buNone/>
                      </a:pPr>
                      <a:r>
                        <a:rPr lang="en" sz="1000"/>
                        <a:t>mes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C</a:t>
                      </a:r>
                      <a:r>
                        <a:rPr lang="en" sz="1000"/>
                        <a:t>aracteres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Mes en el que se vendió el producto</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9475">
                <a:tc>
                  <a:txBody>
                    <a:bodyPr/>
                    <a:lstStyle/>
                    <a:p>
                      <a:pPr indent="0" lvl="0" marL="0" rtl="0" algn="l">
                        <a:spcBef>
                          <a:spcPts val="0"/>
                        </a:spcBef>
                        <a:spcAft>
                          <a:spcPts val="0"/>
                        </a:spcAft>
                        <a:buNone/>
                      </a:pPr>
                      <a:r>
                        <a:rPr lang="en" sz="1000"/>
                        <a:t>anio</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Entero</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Año en el que se vendió el producto</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9475">
                <a:tc>
                  <a:txBody>
                    <a:bodyPr/>
                    <a:lstStyle/>
                    <a:p>
                      <a:pPr indent="0" lvl="0" marL="0" rtl="0" algn="l">
                        <a:spcBef>
                          <a:spcPts val="0"/>
                        </a:spcBef>
                        <a:spcAft>
                          <a:spcPts val="0"/>
                        </a:spcAft>
                        <a:buNone/>
                      </a:pPr>
                      <a:r>
                        <a:rPr lang="en" sz="1000"/>
                        <a:t>num_ventas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Entero</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Cantidad del producto vendido</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9475">
                <a:tc>
                  <a:txBody>
                    <a:bodyPr/>
                    <a:lstStyle/>
                    <a:p>
                      <a:pPr indent="0" lvl="0" marL="0" rtl="0" algn="l">
                        <a:spcBef>
                          <a:spcPts val="0"/>
                        </a:spcBef>
                        <a:spcAft>
                          <a:spcPts val="0"/>
                        </a:spcAft>
                        <a:buNone/>
                      </a:pPr>
                      <a:r>
                        <a:rPr lang="en" sz="1000"/>
                        <a:t>sku</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Caracteres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“Stock Keeping Unit” (Para identificar el producto)</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9475">
                <a:tc>
                  <a:txBody>
                    <a:bodyPr/>
                    <a:lstStyle/>
                    <a:p>
                      <a:pPr indent="0" lvl="0" marL="0" rtl="0" algn="l">
                        <a:spcBef>
                          <a:spcPts val="0"/>
                        </a:spcBef>
                        <a:spcAft>
                          <a:spcPts val="0"/>
                        </a:spcAft>
                        <a:buNone/>
                      </a:pPr>
                      <a:r>
                        <a:rPr lang="en" sz="1000"/>
                        <a:t>marca</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Caracteres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Marca del producto (Hisense)</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9475">
                <a:tc>
                  <a:txBody>
                    <a:bodyPr/>
                    <a:lstStyle/>
                    <a:p>
                      <a:pPr indent="0" lvl="0" marL="0" rtl="0" algn="l">
                        <a:spcBef>
                          <a:spcPts val="0"/>
                        </a:spcBef>
                        <a:spcAft>
                          <a:spcPts val="0"/>
                        </a:spcAft>
                        <a:buNone/>
                      </a:pPr>
                      <a:r>
                        <a:rPr lang="en" sz="1000"/>
                        <a:t>gamma</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Caracteres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Segmento de mercado a la que pertenece el producto</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9475">
                <a:tc>
                  <a:txBody>
                    <a:bodyPr/>
                    <a:lstStyle/>
                    <a:p>
                      <a:pPr indent="0" lvl="0" marL="0" rtl="0" algn="l">
                        <a:spcBef>
                          <a:spcPts val="0"/>
                        </a:spcBef>
                        <a:spcAft>
                          <a:spcPts val="0"/>
                        </a:spcAft>
                        <a:buNone/>
                      </a:pPr>
                      <a:r>
                        <a:rPr lang="en" sz="1000"/>
                        <a:t>costo_promedio</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Número</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Costo del producto</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0000">
                <a:tc>
                  <a:txBody>
                    <a:bodyPr/>
                    <a:lstStyle/>
                    <a:p>
                      <a:pPr indent="0" lvl="0" marL="0" rtl="0" algn="l">
                        <a:spcBef>
                          <a:spcPts val="0"/>
                        </a:spcBef>
                        <a:spcAft>
                          <a:spcPts val="0"/>
                        </a:spcAft>
                        <a:buNone/>
                      </a:pPr>
                      <a:r>
                        <a:rPr lang="en" sz="1000"/>
                        <a:t>zona</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Caracteres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Zona de ubicación del punto de venta</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9475">
                <a:tc>
                  <a:txBody>
                    <a:bodyPr/>
                    <a:lstStyle/>
                    <a:p>
                      <a:pPr indent="0" lvl="0" marL="0" rtl="0" algn="l">
                        <a:spcBef>
                          <a:spcPts val="0"/>
                        </a:spcBef>
                        <a:spcAft>
                          <a:spcPts val="0"/>
                        </a:spcAft>
                        <a:buNone/>
                      </a:pPr>
                      <a:r>
                        <a:rPr lang="en" sz="1000"/>
                        <a:t>estado</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Caracteres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Estado en el que se ubica el punto de venta (P.V)</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9475">
                <a:tc>
                  <a:txBody>
                    <a:bodyPr/>
                    <a:lstStyle/>
                    <a:p>
                      <a:pPr indent="0" lvl="0" marL="0" rtl="0" algn="l">
                        <a:spcBef>
                          <a:spcPts val="0"/>
                        </a:spcBef>
                        <a:spcAft>
                          <a:spcPts val="0"/>
                        </a:spcAft>
                        <a:buNone/>
                      </a:pPr>
                      <a:r>
                        <a:rPr lang="en" sz="1000"/>
                        <a:t>ciudad</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Caracteres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Ciudad en la que se ubica el P.V</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9475">
                <a:tc>
                  <a:txBody>
                    <a:bodyPr/>
                    <a:lstStyle/>
                    <a:p>
                      <a:pPr indent="0" lvl="0" marL="0" rtl="0" algn="l">
                        <a:spcBef>
                          <a:spcPts val="0"/>
                        </a:spcBef>
                        <a:spcAft>
                          <a:spcPts val="0"/>
                        </a:spcAft>
                        <a:buNone/>
                      </a:pPr>
                      <a:r>
                        <a:rPr lang="en" sz="1000"/>
                        <a:t>latitud</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N</a:t>
                      </a:r>
                      <a:r>
                        <a:rPr lang="en" sz="1000"/>
                        <a:t>úmero</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Latitud de la ubicación del P.V</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9475">
                <a:tc>
                  <a:txBody>
                    <a:bodyPr/>
                    <a:lstStyle/>
                    <a:p>
                      <a:pPr indent="0" lvl="0" marL="0" rtl="0" algn="l">
                        <a:spcBef>
                          <a:spcPts val="0"/>
                        </a:spcBef>
                        <a:spcAft>
                          <a:spcPts val="0"/>
                        </a:spcAft>
                        <a:buNone/>
                      </a:pPr>
                      <a:r>
                        <a:rPr lang="en" sz="1000"/>
                        <a:t>longitud</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N</a:t>
                      </a:r>
                      <a:r>
                        <a:rPr lang="en" sz="1000"/>
                        <a:t>úmero</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Longitud de la ubicación del P.V</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940" name="Shape 1940"/>
        <p:cNvGrpSpPr/>
        <p:nvPr/>
      </p:nvGrpSpPr>
      <p:grpSpPr>
        <a:xfrm>
          <a:off x="0" y="0"/>
          <a:ext cx="0" cy="0"/>
          <a:chOff x="0" y="0"/>
          <a:chExt cx="0" cy="0"/>
        </a:xfrm>
      </p:grpSpPr>
      <p:sp>
        <p:nvSpPr>
          <p:cNvPr id="1941" name="Google Shape;1941;p20"/>
          <p:cNvSpPr txBox="1"/>
          <p:nvPr>
            <p:ph idx="4294967295" type="ctrTitle"/>
          </p:nvPr>
        </p:nvSpPr>
        <p:spPr>
          <a:xfrm>
            <a:off x="1374150" y="2444138"/>
            <a:ext cx="6395700" cy="92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600">
                <a:solidFill>
                  <a:srgbClr val="FFFFFF"/>
                </a:solidFill>
              </a:rPr>
              <a:t>Etapa 3</a:t>
            </a:r>
            <a:endParaRPr sz="5600">
              <a:solidFill>
                <a:srgbClr val="FFFFFF"/>
              </a:solidFill>
            </a:endParaRPr>
          </a:p>
        </p:txBody>
      </p:sp>
      <p:sp>
        <p:nvSpPr>
          <p:cNvPr id="1942" name="Google Shape;1942;p20"/>
          <p:cNvSpPr txBox="1"/>
          <p:nvPr>
            <p:ph idx="4294967295" type="subTitle"/>
          </p:nvPr>
        </p:nvSpPr>
        <p:spPr>
          <a:xfrm>
            <a:off x="1374150" y="3240109"/>
            <a:ext cx="63957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800"/>
              <a:t>Preparación de los datos</a:t>
            </a:r>
            <a:endParaRPr sz="1800"/>
          </a:p>
        </p:txBody>
      </p:sp>
      <p:sp>
        <p:nvSpPr>
          <p:cNvPr id="1943" name="Google Shape;1943;p20"/>
          <p:cNvSpPr/>
          <p:nvPr/>
        </p:nvSpPr>
        <p:spPr>
          <a:xfrm>
            <a:off x="3515725" y="299100"/>
            <a:ext cx="2123707" cy="1892065"/>
          </a:xfrm>
          <a:custGeom>
            <a:rect b="b" l="l" r="r" t="t"/>
            <a:pathLst>
              <a:path extrusionOk="0" h="82958" w="89712">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cap="rnd" cmpd="sng" w="19050">
            <a:solidFill>
              <a:srgbClr val="FFFFFF"/>
            </a:solidFill>
            <a:prstDash val="solid"/>
            <a:round/>
            <a:headEnd len="med" w="med" type="none"/>
            <a:tailEnd len="med" w="med" type="none"/>
          </a:ln>
        </p:spPr>
      </p:sp>
      <p:sp>
        <p:nvSpPr>
          <p:cNvPr id="1944" name="Google Shape;1944;p20"/>
          <p:cNvSpPr/>
          <p:nvPr/>
        </p:nvSpPr>
        <p:spPr>
          <a:xfrm>
            <a:off x="4139482" y="743625"/>
            <a:ext cx="867483" cy="1003003"/>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0"/>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1949" name="Shape 1949"/>
        <p:cNvGrpSpPr/>
        <p:nvPr/>
      </p:nvGrpSpPr>
      <p:grpSpPr>
        <a:xfrm>
          <a:off x="0" y="0"/>
          <a:ext cx="0" cy="0"/>
          <a:chOff x="0" y="0"/>
          <a:chExt cx="0" cy="0"/>
        </a:xfrm>
      </p:grpSpPr>
      <p:sp>
        <p:nvSpPr>
          <p:cNvPr id="1950" name="Google Shape;1950;p21"/>
          <p:cNvSpPr txBox="1"/>
          <p:nvPr>
            <p:ph idx="1" type="body"/>
          </p:nvPr>
        </p:nvSpPr>
        <p:spPr>
          <a:xfrm>
            <a:off x="183250" y="676950"/>
            <a:ext cx="2966100" cy="3789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b="1"/>
          </a:p>
          <a:p>
            <a:pPr indent="0" lvl="0" marL="0" marR="0" rtl="0" algn="l">
              <a:lnSpc>
                <a:spcPct val="100000"/>
              </a:lnSpc>
              <a:spcBef>
                <a:spcPts val="600"/>
              </a:spcBef>
              <a:spcAft>
                <a:spcPts val="0"/>
              </a:spcAft>
              <a:buNone/>
            </a:pPr>
            <a:r>
              <a:rPr lang="en" sz="1800"/>
              <a:t>Se identificó la cantidad de observaciones y la composición de sus variables así mismo el tipo al que pertenecen y de esta forma proceder al ajuste de datos ingresados incorrectamente</a:t>
            </a:r>
            <a:r>
              <a:rPr lang="en"/>
              <a:t>. </a:t>
            </a:r>
            <a:endParaRPr/>
          </a:p>
          <a:p>
            <a:pPr indent="0" lvl="0" marL="0" rtl="0" algn="l">
              <a:spcBef>
                <a:spcPts val="600"/>
              </a:spcBef>
              <a:spcAft>
                <a:spcPts val="0"/>
              </a:spcAft>
              <a:buNone/>
            </a:pPr>
            <a:r>
              <a:t/>
            </a:r>
            <a:endParaRPr/>
          </a:p>
        </p:txBody>
      </p:sp>
      <p:sp>
        <p:nvSpPr>
          <p:cNvPr id="1951" name="Google Shape;1951;p21"/>
          <p:cNvSpPr txBox="1"/>
          <p:nvPr>
            <p:ph type="title"/>
          </p:nvPr>
        </p:nvSpPr>
        <p:spPr>
          <a:xfrm>
            <a:off x="1131750" y="321600"/>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Limpieza de datos</a:t>
            </a:r>
            <a:endParaRPr/>
          </a:p>
        </p:txBody>
      </p:sp>
      <p:sp>
        <p:nvSpPr>
          <p:cNvPr id="1952" name="Google Shape;1952;p21"/>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53" name="Google Shape;1953;p21"/>
          <p:cNvPicPr preferRelativeResize="0"/>
          <p:nvPr/>
        </p:nvPicPr>
        <p:blipFill>
          <a:blip r:embed="rId3">
            <a:alphaModFix/>
          </a:blip>
          <a:stretch>
            <a:fillRect/>
          </a:stretch>
        </p:blipFill>
        <p:spPr>
          <a:xfrm>
            <a:off x="3228775" y="1135550"/>
            <a:ext cx="5915225" cy="2616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