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3" r:id="rId7"/>
    <p:sldId id="266" r:id="rId8"/>
    <p:sldId id="267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5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0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42F425-6B97-4DB8-A2B9-4FE49228A961}" type="doc">
      <dgm:prSet loTypeId="urn:microsoft.com/office/officeart/2005/8/layout/list1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s-MX"/>
        </a:p>
      </dgm:t>
    </dgm:pt>
    <dgm:pt modelId="{D26A35A3-46E2-4F75-A074-5C9CFE624A93}">
      <dgm:prSet phldrT="[Texto]" custT="1"/>
      <dgm:spPr/>
      <dgm:t>
        <a:bodyPr/>
        <a:lstStyle/>
        <a:p>
          <a:r>
            <a:rPr lang="es-MX" sz="1000" dirty="0">
              <a:latin typeface="Arial Narrow" panose="020B0606020202030204" pitchFamily="34" charset="0"/>
            </a:rPr>
            <a:t>Clases </a:t>
          </a:r>
        </a:p>
      </dgm:t>
    </dgm:pt>
    <dgm:pt modelId="{A879D6E4-161B-4614-85A8-31404A53D8A1}" type="parTrans" cxnId="{D6DBD949-CA5C-4532-80B2-59330E7044C7}">
      <dgm:prSet/>
      <dgm:spPr/>
      <dgm:t>
        <a:bodyPr/>
        <a:lstStyle/>
        <a:p>
          <a:endParaRPr lang="es-MX" sz="800">
            <a:latin typeface="Arial Narrow" panose="020B0606020202030204" pitchFamily="34" charset="0"/>
          </a:endParaRPr>
        </a:p>
      </dgm:t>
    </dgm:pt>
    <dgm:pt modelId="{495747AC-EC88-4057-8561-F416C7182B3B}" type="sibTrans" cxnId="{D6DBD949-CA5C-4532-80B2-59330E7044C7}">
      <dgm:prSet/>
      <dgm:spPr/>
      <dgm:t>
        <a:bodyPr/>
        <a:lstStyle/>
        <a:p>
          <a:endParaRPr lang="es-MX" sz="800">
            <a:latin typeface="Arial Narrow" panose="020B0606020202030204" pitchFamily="34" charset="0"/>
          </a:endParaRPr>
        </a:p>
      </dgm:t>
    </dgm:pt>
    <dgm:pt modelId="{EA945EF1-2D41-4E29-BF89-B95BFF04363F}">
      <dgm:prSet phldrT="[Texto]" custT="1"/>
      <dgm:spPr/>
      <dgm:t>
        <a:bodyPr/>
        <a:lstStyle/>
        <a:p>
          <a:r>
            <a:rPr lang="es-MX" sz="1000" dirty="0">
              <a:latin typeface="Arial Narrow" panose="020B0606020202030204" pitchFamily="34" charset="0"/>
            </a:rPr>
            <a:t>Actividades en Clase</a:t>
          </a:r>
        </a:p>
      </dgm:t>
    </dgm:pt>
    <dgm:pt modelId="{856E427B-A366-43C1-8C44-C3DF84DDC1FA}" type="parTrans" cxnId="{A9BD2167-5FE1-446A-99F9-9BA2B7D66788}">
      <dgm:prSet/>
      <dgm:spPr/>
      <dgm:t>
        <a:bodyPr/>
        <a:lstStyle/>
        <a:p>
          <a:endParaRPr lang="es-MX" sz="800">
            <a:latin typeface="Arial Narrow" panose="020B0606020202030204" pitchFamily="34" charset="0"/>
          </a:endParaRPr>
        </a:p>
      </dgm:t>
    </dgm:pt>
    <dgm:pt modelId="{A9058101-A90E-4A1A-8E65-604527147A0B}" type="sibTrans" cxnId="{A9BD2167-5FE1-446A-99F9-9BA2B7D66788}">
      <dgm:prSet/>
      <dgm:spPr/>
      <dgm:t>
        <a:bodyPr/>
        <a:lstStyle/>
        <a:p>
          <a:endParaRPr lang="es-MX" sz="800">
            <a:latin typeface="Arial Narrow" panose="020B0606020202030204" pitchFamily="34" charset="0"/>
          </a:endParaRPr>
        </a:p>
      </dgm:t>
    </dgm:pt>
    <dgm:pt modelId="{74A93288-8FA6-40F8-9F6B-3DB129E280F2}">
      <dgm:prSet phldrT="[Texto]" custT="1"/>
      <dgm:spPr/>
      <dgm:t>
        <a:bodyPr/>
        <a:lstStyle/>
        <a:p>
          <a:r>
            <a:rPr lang="es-MX" sz="1000" dirty="0">
              <a:latin typeface="Arial Narrow" panose="020B0606020202030204" pitchFamily="34" charset="0"/>
            </a:rPr>
            <a:t>Actividades fuera de Clase</a:t>
          </a:r>
        </a:p>
      </dgm:t>
    </dgm:pt>
    <dgm:pt modelId="{6F1E5EEF-62FD-4254-844E-A275195D4897}" type="parTrans" cxnId="{1713F5FC-A3D7-42BE-AB8A-069EE3A918EA}">
      <dgm:prSet/>
      <dgm:spPr/>
      <dgm:t>
        <a:bodyPr/>
        <a:lstStyle/>
        <a:p>
          <a:endParaRPr lang="es-MX" sz="800">
            <a:latin typeface="Arial Narrow" panose="020B0606020202030204" pitchFamily="34" charset="0"/>
          </a:endParaRPr>
        </a:p>
      </dgm:t>
    </dgm:pt>
    <dgm:pt modelId="{A9CAC93B-8246-41EA-9E94-6396AEC02BA9}" type="sibTrans" cxnId="{1713F5FC-A3D7-42BE-AB8A-069EE3A918EA}">
      <dgm:prSet/>
      <dgm:spPr/>
      <dgm:t>
        <a:bodyPr/>
        <a:lstStyle/>
        <a:p>
          <a:endParaRPr lang="es-MX" sz="800">
            <a:latin typeface="Arial Narrow" panose="020B0606020202030204" pitchFamily="34" charset="0"/>
          </a:endParaRPr>
        </a:p>
      </dgm:t>
    </dgm:pt>
    <dgm:pt modelId="{660F2BB9-5C3C-4497-A102-9ED1B731A889}">
      <dgm:prSet phldrT="[Texto]" custT="1"/>
      <dgm:spPr/>
      <dgm:t>
        <a:bodyPr/>
        <a:lstStyle/>
        <a:p>
          <a:r>
            <a:rPr lang="es-MX" sz="1000" dirty="0">
              <a:latin typeface="Arial Narrow" panose="020B0606020202030204" pitchFamily="34" charset="0"/>
            </a:rPr>
            <a:t>Exámenes</a:t>
          </a:r>
        </a:p>
      </dgm:t>
    </dgm:pt>
    <dgm:pt modelId="{215415C4-A920-4FD3-935C-CD0903A22B6C}" type="parTrans" cxnId="{AA6B8358-7EC6-403F-9276-47C98AFC059B}">
      <dgm:prSet/>
      <dgm:spPr/>
      <dgm:t>
        <a:bodyPr/>
        <a:lstStyle/>
        <a:p>
          <a:endParaRPr lang="es-MX" sz="800">
            <a:latin typeface="Arial Narrow" panose="020B0606020202030204" pitchFamily="34" charset="0"/>
          </a:endParaRPr>
        </a:p>
      </dgm:t>
    </dgm:pt>
    <dgm:pt modelId="{BFF4CC9D-B6E9-4D2C-9B39-E1794BB74F08}" type="sibTrans" cxnId="{AA6B8358-7EC6-403F-9276-47C98AFC059B}">
      <dgm:prSet/>
      <dgm:spPr/>
      <dgm:t>
        <a:bodyPr/>
        <a:lstStyle/>
        <a:p>
          <a:endParaRPr lang="es-MX" sz="800">
            <a:latin typeface="Arial Narrow" panose="020B0606020202030204" pitchFamily="34" charset="0"/>
          </a:endParaRPr>
        </a:p>
      </dgm:t>
    </dgm:pt>
    <dgm:pt modelId="{26B56666-F2EA-47C9-A69B-708396D59A61}">
      <dgm:prSet phldrT="[Texto]" custT="1"/>
      <dgm:spPr/>
      <dgm:t>
        <a:bodyPr/>
        <a:lstStyle/>
        <a:p>
          <a:r>
            <a:rPr lang="es-MX" sz="1000" dirty="0">
              <a:latin typeface="Arial Narrow" panose="020B0606020202030204" pitchFamily="34" charset="0"/>
            </a:rPr>
            <a:t>Proyecto</a:t>
          </a:r>
        </a:p>
      </dgm:t>
    </dgm:pt>
    <dgm:pt modelId="{7ACDBF12-DE7F-4551-B72A-B77158E2CBAC}" type="parTrans" cxnId="{298CCE3A-7E3B-49FB-A4D0-0017222095DF}">
      <dgm:prSet/>
      <dgm:spPr/>
      <dgm:t>
        <a:bodyPr/>
        <a:lstStyle/>
        <a:p>
          <a:endParaRPr lang="es-MX" sz="800">
            <a:latin typeface="Arial Narrow" panose="020B0606020202030204" pitchFamily="34" charset="0"/>
          </a:endParaRPr>
        </a:p>
      </dgm:t>
    </dgm:pt>
    <dgm:pt modelId="{FAD1EE40-B5F3-4781-BF7E-1836985E58E9}" type="sibTrans" cxnId="{298CCE3A-7E3B-49FB-A4D0-0017222095DF}">
      <dgm:prSet/>
      <dgm:spPr/>
      <dgm:t>
        <a:bodyPr/>
        <a:lstStyle/>
        <a:p>
          <a:endParaRPr lang="es-MX" sz="800">
            <a:latin typeface="Arial Narrow" panose="020B0606020202030204" pitchFamily="34" charset="0"/>
          </a:endParaRPr>
        </a:p>
      </dgm:t>
    </dgm:pt>
    <dgm:pt modelId="{B86C0F6A-AB3A-4264-9664-9FB7BF1454E2}">
      <dgm:prSet phldrT="[Texto]" custT="1"/>
      <dgm:spPr/>
      <dgm:t>
        <a:bodyPr/>
        <a:lstStyle/>
        <a:p>
          <a:r>
            <a:rPr lang="es-MX" sz="1000" dirty="0">
              <a:latin typeface="Arial Narrow" panose="020B0606020202030204" pitchFamily="34" charset="0"/>
            </a:rPr>
            <a:t>Hora y media de contenido expuesto por el equipo de profesores.</a:t>
          </a:r>
        </a:p>
      </dgm:t>
    </dgm:pt>
    <dgm:pt modelId="{951962F8-EC7A-4F20-B5BC-749E5B09FA4D}" type="parTrans" cxnId="{E71B733E-A17E-4924-9A56-B27AB87A5AF2}">
      <dgm:prSet/>
      <dgm:spPr/>
      <dgm:t>
        <a:bodyPr/>
        <a:lstStyle/>
        <a:p>
          <a:endParaRPr lang="es-MX" sz="1200"/>
        </a:p>
      </dgm:t>
    </dgm:pt>
    <dgm:pt modelId="{BB9D949C-D52E-4711-BC07-FFE8C887D023}" type="sibTrans" cxnId="{E71B733E-A17E-4924-9A56-B27AB87A5AF2}">
      <dgm:prSet/>
      <dgm:spPr/>
      <dgm:t>
        <a:bodyPr/>
        <a:lstStyle/>
        <a:p>
          <a:endParaRPr lang="es-MX" sz="1200"/>
        </a:p>
      </dgm:t>
    </dgm:pt>
    <dgm:pt modelId="{707AF4C5-DA3C-435F-A302-55733D200120}">
      <dgm:prSet phldrT="[Texto]" custT="1"/>
      <dgm:spPr/>
      <dgm:t>
        <a:bodyPr/>
        <a:lstStyle/>
        <a:p>
          <a:r>
            <a:rPr lang="es-MX" sz="1000" dirty="0">
              <a:latin typeface="Arial Narrow" panose="020B0606020202030204" pitchFamily="34" charset="0"/>
            </a:rPr>
            <a:t>15 minutos de descanso. </a:t>
          </a:r>
        </a:p>
      </dgm:t>
    </dgm:pt>
    <dgm:pt modelId="{73379E6B-C24C-4155-91F8-A7301A59CA4B}" type="parTrans" cxnId="{2873A8D8-E06B-4DFA-8C56-C60112BD17E8}">
      <dgm:prSet/>
      <dgm:spPr/>
      <dgm:t>
        <a:bodyPr/>
        <a:lstStyle/>
        <a:p>
          <a:endParaRPr lang="es-MX" sz="1200"/>
        </a:p>
      </dgm:t>
    </dgm:pt>
    <dgm:pt modelId="{0D6DD846-37DF-41F0-8BAE-CF3B030B88ED}" type="sibTrans" cxnId="{2873A8D8-E06B-4DFA-8C56-C60112BD17E8}">
      <dgm:prSet/>
      <dgm:spPr/>
      <dgm:t>
        <a:bodyPr/>
        <a:lstStyle/>
        <a:p>
          <a:endParaRPr lang="es-MX" sz="1200"/>
        </a:p>
      </dgm:t>
    </dgm:pt>
    <dgm:pt modelId="{47E44398-23DB-4F68-9EFB-8DA6F266A94C}">
      <dgm:prSet phldrT="[Texto]" custT="1"/>
      <dgm:spPr/>
      <dgm:t>
        <a:bodyPr/>
        <a:lstStyle/>
        <a:p>
          <a:r>
            <a:rPr lang="es-MX" sz="1000" dirty="0">
              <a:latin typeface="Arial Narrow" panose="020B0606020202030204" pitchFamily="34" charset="0"/>
            </a:rPr>
            <a:t>Hora y media para desarrollar actividades.  </a:t>
          </a:r>
        </a:p>
      </dgm:t>
    </dgm:pt>
    <dgm:pt modelId="{215B7A5C-6CCD-4B2E-99CA-F29B38F86311}" type="parTrans" cxnId="{4EC3CFF2-DF5E-4DBB-B4B3-22A812223B7B}">
      <dgm:prSet/>
      <dgm:spPr/>
      <dgm:t>
        <a:bodyPr/>
        <a:lstStyle/>
        <a:p>
          <a:endParaRPr lang="es-MX" sz="1200"/>
        </a:p>
      </dgm:t>
    </dgm:pt>
    <dgm:pt modelId="{7D485071-2EC4-4891-8CA1-A3C1998F68FB}" type="sibTrans" cxnId="{4EC3CFF2-DF5E-4DBB-B4B3-22A812223B7B}">
      <dgm:prSet/>
      <dgm:spPr/>
      <dgm:t>
        <a:bodyPr/>
        <a:lstStyle/>
        <a:p>
          <a:endParaRPr lang="es-MX" sz="1200"/>
        </a:p>
      </dgm:t>
    </dgm:pt>
    <dgm:pt modelId="{3B127D8C-9B6E-41D9-9854-62088B182119}">
      <dgm:prSet phldrT="[Texto]" custT="1"/>
      <dgm:spPr/>
      <dgm:t>
        <a:bodyPr/>
        <a:lstStyle/>
        <a:p>
          <a:endParaRPr lang="es-MX" sz="1000" dirty="0">
            <a:latin typeface="Arial Narrow" panose="020B0606020202030204" pitchFamily="34" charset="0"/>
          </a:endParaRPr>
        </a:p>
      </dgm:t>
    </dgm:pt>
    <dgm:pt modelId="{5A804191-E72A-42BC-9931-A63F6DEF0D59}" type="parTrans" cxnId="{01FC2F5E-5C49-4E09-AB05-6DC92A251AF5}">
      <dgm:prSet/>
      <dgm:spPr/>
      <dgm:t>
        <a:bodyPr/>
        <a:lstStyle/>
        <a:p>
          <a:endParaRPr lang="es-MX" sz="1200"/>
        </a:p>
      </dgm:t>
    </dgm:pt>
    <dgm:pt modelId="{07EEBBF6-10EA-4905-AE71-331154D8F837}" type="sibTrans" cxnId="{01FC2F5E-5C49-4E09-AB05-6DC92A251AF5}">
      <dgm:prSet/>
      <dgm:spPr/>
      <dgm:t>
        <a:bodyPr/>
        <a:lstStyle/>
        <a:p>
          <a:endParaRPr lang="es-MX" sz="1200"/>
        </a:p>
      </dgm:t>
    </dgm:pt>
    <dgm:pt modelId="{40D3CE51-5590-4E04-88E1-711EB03B5A44}">
      <dgm:prSet phldrT="[Texto]" custT="1"/>
      <dgm:spPr/>
      <dgm:t>
        <a:bodyPr/>
        <a:lstStyle/>
        <a:p>
          <a:r>
            <a:rPr lang="es-MX" sz="1000" dirty="0">
              <a:latin typeface="Arial Narrow" panose="020B0606020202030204" pitchFamily="34" charset="0"/>
            </a:rPr>
            <a:t>Inicio: 16:05 </a:t>
          </a:r>
          <a:r>
            <a:rPr lang="es-MX" sz="1000" dirty="0" err="1">
              <a:latin typeface="Arial Narrow" panose="020B0606020202030204" pitchFamily="34" charset="0"/>
            </a:rPr>
            <a:t>hrs</a:t>
          </a:r>
          <a:r>
            <a:rPr lang="es-MX" sz="1000" dirty="0">
              <a:latin typeface="Arial Narrow" panose="020B0606020202030204" pitchFamily="34" charset="0"/>
            </a:rPr>
            <a:t>. </a:t>
          </a:r>
        </a:p>
      </dgm:t>
    </dgm:pt>
    <dgm:pt modelId="{9E7571B7-E4D4-4F5F-98C5-B8F95E63E64C}" type="parTrans" cxnId="{07FD3207-859F-4216-8391-CD3C29ECF2E8}">
      <dgm:prSet/>
      <dgm:spPr/>
      <dgm:t>
        <a:bodyPr/>
        <a:lstStyle/>
        <a:p>
          <a:endParaRPr lang="es-MX" sz="1400"/>
        </a:p>
      </dgm:t>
    </dgm:pt>
    <dgm:pt modelId="{33B3DF68-67FB-46CD-8C51-9FB0D650BAA0}" type="sibTrans" cxnId="{07FD3207-859F-4216-8391-CD3C29ECF2E8}">
      <dgm:prSet/>
      <dgm:spPr/>
      <dgm:t>
        <a:bodyPr/>
        <a:lstStyle/>
        <a:p>
          <a:endParaRPr lang="es-MX" sz="1400"/>
        </a:p>
      </dgm:t>
    </dgm:pt>
    <dgm:pt modelId="{8BF8F652-5242-476E-855B-20803B0FA183}">
      <dgm:prSet phldrT="[Texto]" custT="1"/>
      <dgm:spPr/>
      <dgm:t>
        <a:bodyPr/>
        <a:lstStyle/>
        <a:p>
          <a:r>
            <a:rPr lang="es-MX" sz="1000" dirty="0">
              <a:latin typeface="Arial Narrow" panose="020B0606020202030204" pitchFamily="34" charset="0"/>
            </a:rPr>
            <a:t>Término: 18:55 </a:t>
          </a:r>
          <a:r>
            <a:rPr lang="es-MX" sz="1000" dirty="0" err="1">
              <a:latin typeface="Arial Narrow" panose="020B0606020202030204" pitchFamily="34" charset="0"/>
            </a:rPr>
            <a:t>hrs</a:t>
          </a:r>
          <a:r>
            <a:rPr lang="es-MX" sz="1000" dirty="0">
              <a:latin typeface="Arial Narrow" panose="020B0606020202030204" pitchFamily="34" charset="0"/>
            </a:rPr>
            <a:t>. </a:t>
          </a:r>
        </a:p>
      </dgm:t>
    </dgm:pt>
    <dgm:pt modelId="{9CB1D648-76CD-47FF-81EC-90740920402F}" type="parTrans" cxnId="{91C72150-EEE7-4CD7-A33F-4AACEA8CCC2C}">
      <dgm:prSet/>
      <dgm:spPr/>
      <dgm:t>
        <a:bodyPr/>
        <a:lstStyle/>
        <a:p>
          <a:endParaRPr lang="es-MX" sz="1400"/>
        </a:p>
      </dgm:t>
    </dgm:pt>
    <dgm:pt modelId="{FD3AA9EA-52CD-4216-91B7-BCF40B21065F}" type="sibTrans" cxnId="{91C72150-EEE7-4CD7-A33F-4AACEA8CCC2C}">
      <dgm:prSet/>
      <dgm:spPr/>
      <dgm:t>
        <a:bodyPr/>
        <a:lstStyle/>
        <a:p>
          <a:endParaRPr lang="es-MX" sz="1400"/>
        </a:p>
      </dgm:t>
    </dgm:pt>
    <dgm:pt modelId="{D10C679E-5A8B-4C2E-B776-BC26658B31D3}">
      <dgm:prSet phldrT="[Texto]" custT="1"/>
      <dgm:spPr/>
      <dgm:t>
        <a:bodyPr/>
        <a:lstStyle/>
        <a:p>
          <a:r>
            <a:rPr lang="es-MX" sz="1000" dirty="0">
              <a:latin typeface="Arial Narrow" panose="020B0606020202030204" pitchFamily="34" charset="0"/>
            </a:rPr>
            <a:t>Programación. </a:t>
          </a:r>
        </a:p>
      </dgm:t>
    </dgm:pt>
    <dgm:pt modelId="{1012D2FA-B596-4600-857B-2C9AE92FE52D}" type="parTrans" cxnId="{F8ABF06C-285E-47E1-8337-AEB13B328AFE}">
      <dgm:prSet/>
      <dgm:spPr/>
      <dgm:t>
        <a:bodyPr/>
        <a:lstStyle/>
        <a:p>
          <a:endParaRPr lang="es-MX" sz="1400"/>
        </a:p>
      </dgm:t>
    </dgm:pt>
    <dgm:pt modelId="{4B8F4572-1C27-49B1-95CB-6D19974A7C53}" type="sibTrans" cxnId="{F8ABF06C-285E-47E1-8337-AEB13B328AFE}">
      <dgm:prSet/>
      <dgm:spPr/>
      <dgm:t>
        <a:bodyPr/>
        <a:lstStyle/>
        <a:p>
          <a:endParaRPr lang="es-MX" sz="1400"/>
        </a:p>
      </dgm:t>
    </dgm:pt>
    <dgm:pt modelId="{7F62C3F8-6C48-484B-B3F0-52F5A9D18056}">
      <dgm:prSet phldrT="[Texto]" custT="1"/>
      <dgm:spPr/>
      <dgm:t>
        <a:bodyPr/>
        <a:lstStyle/>
        <a:p>
          <a:r>
            <a:rPr lang="es-MX" sz="1000" dirty="0">
              <a:latin typeface="Arial Narrow" panose="020B0606020202030204" pitchFamily="34" charset="0"/>
            </a:rPr>
            <a:t>Proyecto. </a:t>
          </a:r>
        </a:p>
      </dgm:t>
    </dgm:pt>
    <dgm:pt modelId="{6D167919-82F2-4C57-A0A4-656ACB9146B9}" type="parTrans" cxnId="{AFD32C5F-FEFE-4B31-943C-733FF4C4BFE0}">
      <dgm:prSet/>
      <dgm:spPr/>
      <dgm:t>
        <a:bodyPr/>
        <a:lstStyle/>
        <a:p>
          <a:endParaRPr lang="es-MX" sz="1400"/>
        </a:p>
      </dgm:t>
    </dgm:pt>
    <dgm:pt modelId="{B1984219-02AE-4699-B49E-85263F07932C}" type="sibTrans" cxnId="{AFD32C5F-FEFE-4B31-943C-733FF4C4BFE0}">
      <dgm:prSet/>
      <dgm:spPr/>
      <dgm:t>
        <a:bodyPr/>
        <a:lstStyle/>
        <a:p>
          <a:endParaRPr lang="es-MX" sz="1400"/>
        </a:p>
      </dgm:t>
    </dgm:pt>
    <dgm:pt modelId="{B8A46CAB-DD19-4233-958E-47C9004E8CE3}">
      <dgm:prSet phldrT="[Texto]" custT="1"/>
      <dgm:spPr/>
      <dgm:t>
        <a:bodyPr/>
        <a:lstStyle/>
        <a:p>
          <a:endParaRPr lang="es-MX" sz="1000" dirty="0">
            <a:latin typeface="Arial Narrow" panose="020B0606020202030204" pitchFamily="34" charset="0"/>
          </a:endParaRPr>
        </a:p>
      </dgm:t>
    </dgm:pt>
    <dgm:pt modelId="{A90BE3CB-994F-4B42-8CA5-4B7619341A4F}" type="parTrans" cxnId="{46125A80-01B0-45F4-A800-BD74A3C78EC0}">
      <dgm:prSet/>
      <dgm:spPr/>
      <dgm:t>
        <a:bodyPr/>
        <a:lstStyle/>
        <a:p>
          <a:endParaRPr lang="es-MX" sz="1400"/>
        </a:p>
      </dgm:t>
    </dgm:pt>
    <dgm:pt modelId="{4AF43222-4370-435A-B197-7DB04AFC069C}" type="sibTrans" cxnId="{46125A80-01B0-45F4-A800-BD74A3C78EC0}">
      <dgm:prSet/>
      <dgm:spPr/>
      <dgm:t>
        <a:bodyPr/>
        <a:lstStyle/>
        <a:p>
          <a:endParaRPr lang="es-MX" sz="1400"/>
        </a:p>
      </dgm:t>
    </dgm:pt>
    <dgm:pt modelId="{89C62DA6-A4EE-4658-9EB2-68935E7C4E34}">
      <dgm:prSet phldrT="[Texto]" custT="1"/>
      <dgm:spPr/>
      <dgm:t>
        <a:bodyPr/>
        <a:lstStyle/>
        <a:p>
          <a:r>
            <a:rPr lang="es-MX" sz="1000" dirty="0">
              <a:latin typeface="Arial Narrow" panose="020B0606020202030204" pitchFamily="34" charset="0"/>
            </a:rPr>
            <a:t>Lecturas. </a:t>
          </a:r>
        </a:p>
      </dgm:t>
    </dgm:pt>
    <dgm:pt modelId="{F60598D7-E965-49CA-8A6D-36BE212B34F9}" type="parTrans" cxnId="{BC4E338E-7486-49A9-AF61-2DA00E9C5EC1}">
      <dgm:prSet/>
      <dgm:spPr/>
      <dgm:t>
        <a:bodyPr/>
        <a:lstStyle/>
        <a:p>
          <a:endParaRPr lang="es-MX" sz="1400"/>
        </a:p>
      </dgm:t>
    </dgm:pt>
    <dgm:pt modelId="{C914F6F5-4839-4849-B150-D66EFE5BC878}" type="sibTrans" cxnId="{BC4E338E-7486-49A9-AF61-2DA00E9C5EC1}">
      <dgm:prSet/>
      <dgm:spPr/>
      <dgm:t>
        <a:bodyPr/>
        <a:lstStyle/>
        <a:p>
          <a:endParaRPr lang="es-MX" sz="1400"/>
        </a:p>
      </dgm:t>
    </dgm:pt>
    <dgm:pt modelId="{B6651924-33F1-4C28-B7FC-27676ABC0D1F}">
      <dgm:prSet phldrT="[Texto]" custT="1"/>
      <dgm:spPr/>
      <dgm:t>
        <a:bodyPr/>
        <a:lstStyle/>
        <a:p>
          <a:r>
            <a:rPr lang="es-MX" sz="1000" dirty="0">
              <a:latin typeface="Arial Narrow" panose="020B0606020202030204" pitchFamily="34" charset="0"/>
            </a:rPr>
            <a:t>Investigaciones. (individuales y grupales).  </a:t>
          </a:r>
        </a:p>
      </dgm:t>
    </dgm:pt>
    <dgm:pt modelId="{E743AB59-8BAB-43F4-8969-7A1F05A28EA0}" type="parTrans" cxnId="{02457361-D781-4E9D-9F6E-5831618760ED}">
      <dgm:prSet/>
      <dgm:spPr/>
      <dgm:t>
        <a:bodyPr/>
        <a:lstStyle/>
        <a:p>
          <a:endParaRPr lang="es-MX" sz="1400"/>
        </a:p>
      </dgm:t>
    </dgm:pt>
    <dgm:pt modelId="{3981683F-FA35-40E1-B822-BDB42B75C56A}" type="sibTrans" cxnId="{02457361-D781-4E9D-9F6E-5831618760ED}">
      <dgm:prSet/>
      <dgm:spPr/>
      <dgm:t>
        <a:bodyPr/>
        <a:lstStyle/>
        <a:p>
          <a:endParaRPr lang="es-MX" sz="1400"/>
        </a:p>
      </dgm:t>
    </dgm:pt>
    <dgm:pt modelId="{59046B99-88F6-44D0-B82F-A725E85F110D}">
      <dgm:prSet phldrT="[Texto]" custT="1"/>
      <dgm:spPr/>
      <dgm:t>
        <a:bodyPr/>
        <a:lstStyle/>
        <a:p>
          <a:r>
            <a:rPr lang="es-MX" sz="1000" dirty="0">
              <a:latin typeface="Arial Narrow" panose="020B0606020202030204" pitchFamily="34" charset="0"/>
            </a:rPr>
            <a:t>Tareas. </a:t>
          </a:r>
        </a:p>
      </dgm:t>
    </dgm:pt>
    <dgm:pt modelId="{CEC0B967-3F69-4AE2-8BF4-95E218A12D95}" type="parTrans" cxnId="{09B2436E-A522-4800-89BE-971D2C8A446D}">
      <dgm:prSet/>
      <dgm:spPr/>
      <dgm:t>
        <a:bodyPr/>
        <a:lstStyle/>
        <a:p>
          <a:endParaRPr lang="es-MX" sz="1400"/>
        </a:p>
      </dgm:t>
    </dgm:pt>
    <dgm:pt modelId="{18FF74FA-68A9-41A9-88CF-45429F891348}" type="sibTrans" cxnId="{09B2436E-A522-4800-89BE-971D2C8A446D}">
      <dgm:prSet/>
      <dgm:spPr/>
      <dgm:t>
        <a:bodyPr/>
        <a:lstStyle/>
        <a:p>
          <a:endParaRPr lang="es-MX" sz="1400"/>
        </a:p>
      </dgm:t>
    </dgm:pt>
    <dgm:pt modelId="{1B1212C7-8376-4842-ADFF-EC1076D0E11D}">
      <dgm:prSet phldrT="[Texto]" custT="1"/>
      <dgm:spPr/>
      <dgm:t>
        <a:bodyPr/>
        <a:lstStyle/>
        <a:p>
          <a:endParaRPr lang="es-MX" sz="1000" dirty="0">
            <a:latin typeface="Arial Narrow" panose="020B0606020202030204" pitchFamily="34" charset="0"/>
          </a:endParaRPr>
        </a:p>
      </dgm:t>
    </dgm:pt>
    <dgm:pt modelId="{982F328F-A96E-435D-A25A-27004C3CB94B}" type="parTrans" cxnId="{D666AB0A-45B1-4342-B383-6337A947A805}">
      <dgm:prSet/>
      <dgm:spPr/>
      <dgm:t>
        <a:bodyPr/>
        <a:lstStyle/>
        <a:p>
          <a:endParaRPr lang="es-MX" sz="1400"/>
        </a:p>
      </dgm:t>
    </dgm:pt>
    <dgm:pt modelId="{8B3EC489-2CB0-4664-BF57-CE3A6D1DE390}" type="sibTrans" cxnId="{D666AB0A-45B1-4342-B383-6337A947A805}">
      <dgm:prSet/>
      <dgm:spPr/>
      <dgm:t>
        <a:bodyPr/>
        <a:lstStyle/>
        <a:p>
          <a:endParaRPr lang="es-MX" sz="1400"/>
        </a:p>
      </dgm:t>
    </dgm:pt>
    <dgm:pt modelId="{43910489-CD37-4CFE-9440-2C08E507FD45}">
      <dgm:prSet phldrT="[Texto]" custT="1"/>
      <dgm:spPr/>
      <dgm:t>
        <a:bodyPr/>
        <a:lstStyle/>
        <a:p>
          <a:r>
            <a:rPr lang="es-MX" sz="1000" dirty="0">
              <a:latin typeface="Arial Narrow" panose="020B0606020202030204" pitchFamily="34" charset="0"/>
            </a:rPr>
            <a:t>2 exámenes parciales. </a:t>
          </a:r>
        </a:p>
      </dgm:t>
    </dgm:pt>
    <dgm:pt modelId="{4220DC32-99B9-4B83-801C-B6D025583209}" type="parTrans" cxnId="{7F9C0634-7F17-4D28-A739-04249F1689FC}">
      <dgm:prSet/>
      <dgm:spPr/>
      <dgm:t>
        <a:bodyPr/>
        <a:lstStyle/>
        <a:p>
          <a:endParaRPr lang="es-MX" sz="1400"/>
        </a:p>
      </dgm:t>
    </dgm:pt>
    <dgm:pt modelId="{C8A38A48-1DF5-4EF7-A84E-AAA7E5B77AF1}" type="sibTrans" cxnId="{7F9C0634-7F17-4D28-A739-04249F1689FC}">
      <dgm:prSet/>
      <dgm:spPr/>
      <dgm:t>
        <a:bodyPr/>
        <a:lstStyle/>
        <a:p>
          <a:endParaRPr lang="es-MX" sz="1400"/>
        </a:p>
      </dgm:t>
    </dgm:pt>
    <dgm:pt modelId="{E02CF72A-D600-492F-B4BA-BCC03EC42DD3}">
      <dgm:prSet phldrT="[Texto]" custT="1"/>
      <dgm:spPr/>
      <dgm:t>
        <a:bodyPr/>
        <a:lstStyle/>
        <a:p>
          <a:endParaRPr lang="es-MX" sz="1000" dirty="0">
            <a:latin typeface="Arial Narrow" panose="020B0606020202030204" pitchFamily="34" charset="0"/>
          </a:endParaRPr>
        </a:p>
      </dgm:t>
    </dgm:pt>
    <dgm:pt modelId="{1AD362E7-2BAE-4BDB-8EB1-2568CD6BC2A5}" type="parTrans" cxnId="{CC7F83D3-03AC-41DD-9950-A453401FF377}">
      <dgm:prSet/>
      <dgm:spPr/>
      <dgm:t>
        <a:bodyPr/>
        <a:lstStyle/>
        <a:p>
          <a:endParaRPr lang="es-MX" sz="1400"/>
        </a:p>
      </dgm:t>
    </dgm:pt>
    <dgm:pt modelId="{228C44F5-E339-44D3-8C4F-1FBDE7FA0E17}" type="sibTrans" cxnId="{CC7F83D3-03AC-41DD-9950-A453401FF377}">
      <dgm:prSet/>
      <dgm:spPr/>
      <dgm:t>
        <a:bodyPr/>
        <a:lstStyle/>
        <a:p>
          <a:endParaRPr lang="es-MX" sz="1400"/>
        </a:p>
      </dgm:t>
    </dgm:pt>
    <dgm:pt modelId="{681E5429-FF10-4A67-8456-14A164705B90}">
      <dgm:prSet phldrT="[Texto]" custT="1"/>
      <dgm:spPr/>
      <dgm:t>
        <a:bodyPr/>
        <a:lstStyle/>
        <a:p>
          <a:r>
            <a:rPr lang="es-MX" sz="1000" dirty="0">
              <a:latin typeface="Arial Narrow" panose="020B0606020202030204" pitchFamily="34" charset="0"/>
            </a:rPr>
            <a:t>2 avances de proyecto. </a:t>
          </a:r>
        </a:p>
      </dgm:t>
    </dgm:pt>
    <dgm:pt modelId="{88CDE71C-08BC-42D1-AFFE-50698FCB9C5D}" type="parTrans" cxnId="{D7C4F9E0-C727-4A7F-AF67-111FCADB8D6A}">
      <dgm:prSet/>
      <dgm:spPr/>
      <dgm:t>
        <a:bodyPr/>
        <a:lstStyle/>
        <a:p>
          <a:endParaRPr lang="es-MX" sz="1400"/>
        </a:p>
      </dgm:t>
    </dgm:pt>
    <dgm:pt modelId="{CB61CA5B-65CF-4B4A-9718-7E4665E1AC2D}" type="sibTrans" cxnId="{D7C4F9E0-C727-4A7F-AF67-111FCADB8D6A}">
      <dgm:prSet/>
      <dgm:spPr/>
      <dgm:t>
        <a:bodyPr/>
        <a:lstStyle/>
        <a:p>
          <a:endParaRPr lang="es-MX" sz="1400"/>
        </a:p>
      </dgm:t>
    </dgm:pt>
    <dgm:pt modelId="{86431A62-B4DA-4010-A2FE-F9068FD76A02}">
      <dgm:prSet phldrT="[Texto]" custT="1"/>
      <dgm:spPr/>
      <dgm:t>
        <a:bodyPr/>
        <a:lstStyle/>
        <a:p>
          <a:r>
            <a:rPr lang="es-MX" sz="1000" dirty="0">
              <a:latin typeface="Arial Narrow" panose="020B0606020202030204" pitchFamily="34" charset="0"/>
            </a:rPr>
            <a:t>Entregable final. </a:t>
          </a:r>
        </a:p>
      </dgm:t>
    </dgm:pt>
    <dgm:pt modelId="{6F4A3053-8FF8-4531-8D8D-66F13A3058A3}" type="parTrans" cxnId="{1128F17D-ED16-4C31-93E5-938F7F1D60FA}">
      <dgm:prSet/>
      <dgm:spPr/>
      <dgm:t>
        <a:bodyPr/>
        <a:lstStyle/>
        <a:p>
          <a:endParaRPr lang="es-MX" sz="1400"/>
        </a:p>
      </dgm:t>
    </dgm:pt>
    <dgm:pt modelId="{A6E21AD4-6A3C-4B74-9B10-C752AAE2E9DC}" type="sibTrans" cxnId="{1128F17D-ED16-4C31-93E5-938F7F1D60FA}">
      <dgm:prSet/>
      <dgm:spPr/>
      <dgm:t>
        <a:bodyPr/>
        <a:lstStyle/>
        <a:p>
          <a:endParaRPr lang="es-MX" sz="1400"/>
        </a:p>
      </dgm:t>
    </dgm:pt>
    <dgm:pt modelId="{C48A1CE0-9502-406C-B060-BBB100C3DB39}">
      <dgm:prSet phldrT="[Texto]" custT="1"/>
      <dgm:spPr/>
      <dgm:t>
        <a:bodyPr/>
        <a:lstStyle/>
        <a:p>
          <a:r>
            <a:rPr lang="es-MX" sz="1000" dirty="0">
              <a:latin typeface="Arial Narrow" panose="020B0606020202030204" pitchFamily="34" charset="0"/>
            </a:rPr>
            <a:t>Presentación final. </a:t>
          </a:r>
        </a:p>
      </dgm:t>
    </dgm:pt>
    <dgm:pt modelId="{64DC3EFF-806E-4705-8AED-780EEDF9D730}" type="parTrans" cxnId="{BE8588D9-4003-4BDD-840D-7EDFDA18BB37}">
      <dgm:prSet/>
      <dgm:spPr/>
      <dgm:t>
        <a:bodyPr/>
        <a:lstStyle/>
        <a:p>
          <a:endParaRPr lang="es-MX" sz="1400"/>
        </a:p>
      </dgm:t>
    </dgm:pt>
    <dgm:pt modelId="{7D34F9DB-23F3-4F36-8790-115BFA0C43DB}" type="sibTrans" cxnId="{BE8588D9-4003-4BDD-840D-7EDFDA18BB37}">
      <dgm:prSet/>
      <dgm:spPr/>
      <dgm:t>
        <a:bodyPr/>
        <a:lstStyle/>
        <a:p>
          <a:endParaRPr lang="es-MX" sz="1400"/>
        </a:p>
      </dgm:t>
    </dgm:pt>
    <dgm:pt modelId="{B4555E87-B120-4D65-8B84-91CA6C8723ED}">
      <dgm:prSet phldrT="[Texto]" custT="1"/>
      <dgm:spPr/>
      <dgm:t>
        <a:bodyPr/>
        <a:lstStyle/>
        <a:p>
          <a:endParaRPr lang="es-MX" sz="1000" dirty="0">
            <a:latin typeface="Arial Narrow" panose="020B0606020202030204" pitchFamily="34" charset="0"/>
          </a:endParaRPr>
        </a:p>
      </dgm:t>
    </dgm:pt>
    <dgm:pt modelId="{F3F49275-A0F4-43EE-A880-88BDEC3700CE}" type="parTrans" cxnId="{CBAA9E6C-ECF9-4397-AB48-19E88BC68FA8}">
      <dgm:prSet/>
      <dgm:spPr/>
      <dgm:t>
        <a:bodyPr/>
        <a:lstStyle/>
        <a:p>
          <a:endParaRPr lang="es-MX" sz="1600"/>
        </a:p>
      </dgm:t>
    </dgm:pt>
    <dgm:pt modelId="{84F7418B-8701-4E58-898B-EE9A94913E5A}" type="sibTrans" cxnId="{CBAA9E6C-ECF9-4397-AB48-19E88BC68FA8}">
      <dgm:prSet/>
      <dgm:spPr/>
      <dgm:t>
        <a:bodyPr/>
        <a:lstStyle/>
        <a:p>
          <a:endParaRPr lang="es-MX" sz="1600"/>
        </a:p>
      </dgm:t>
    </dgm:pt>
    <dgm:pt modelId="{F7F242A4-C688-45A7-B2F2-2CB72E0B68C4}">
      <dgm:prSet phldrT="[Texto]" custT="1"/>
      <dgm:spPr/>
      <dgm:t>
        <a:bodyPr/>
        <a:lstStyle/>
        <a:p>
          <a:endParaRPr lang="es-MX" sz="1000" dirty="0">
            <a:latin typeface="Arial Narrow" panose="020B0606020202030204" pitchFamily="34" charset="0"/>
          </a:endParaRPr>
        </a:p>
      </dgm:t>
    </dgm:pt>
    <dgm:pt modelId="{2317FB21-61F5-4D15-AF20-8FD67DCB2E5B}" type="parTrans" cxnId="{F89E8EBF-7AE1-4287-BE58-F1B62F9E0940}">
      <dgm:prSet/>
      <dgm:spPr/>
      <dgm:t>
        <a:bodyPr/>
        <a:lstStyle/>
        <a:p>
          <a:endParaRPr lang="es-MX" sz="1600"/>
        </a:p>
      </dgm:t>
    </dgm:pt>
    <dgm:pt modelId="{13F9AFE1-299B-4808-9890-D00E5C7FEC7F}" type="sibTrans" cxnId="{F89E8EBF-7AE1-4287-BE58-F1B62F9E0940}">
      <dgm:prSet/>
      <dgm:spPr/>
      <dgm:t>
        <a:bodyPr/>
        <a:lstStyle/>
        <a:p>
          <a:endParaRPr lang="es-MX" sz="1600"/>
        </a:p>
      </dgm:t>
    </dgm:pt>
    <dgm:pt modelId="{C4E08589-162C-4104-B6CB-BC939D747557}" type="pres">
      <dgm:prSet presAssocID="{6742F425-6B97-4DB8-A2B9-4FE49228A961}" presName="linear" presStyleCnt="0">
        <dgm:presLayoutVars>
          <dgm:dir/>
          <dgm:animLvl val="lvl"/>
          <dgm:resizeHandles val="exact"/>
        </dgm:presLayoutVars>
      </dgm:prSet>
      <dgm:spPr/>
    </dgm:pt>
    <dgm:pt modelId="{1F73FDCF-295D-4E42-A079-FFB8BB87399F}" type="pres">
      <dgm:prSet presAssocID="{D26A35A3-46E2-4F75-A074-5C9CFE624A93}" presName="parentLin" presStyleCnt="0"/>
      <dgm:spPr/>
    </dgm:pt>
    <dgm:pt modelId="{7B64FD1A-CB5C-48D7-9714-AF3C75C3A45F}" type="pres">
      <dgm:prSet presAssocID="{D26A35A3-46E2-4F75-A074-5C9CFE624A93}" presName="parentLeftMargin" presStyleLbl="node1" presStyleIdx="0" presStyleCnt="5"/>
      <dgm:spPr/>
    </dgm:pt>
    <dgm:pt modelId="{C959B2A6-C57F-4EBF-9EE6-9EDDF631B870}" type="pres">
      <dgm:prSet presAssocID="{D26A35A3-46E2-4F75-A074-5C9CFE624A9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A946D24-505E-4D24-B4F7-70C8649904B3}" type="pres">
      <dgm:prSet presAssocID="{D26A35A3-46E2-4F75-A074-5C9CFE624A93}" presName="negativeSpace" presStyleCnt="0"/>
      <dgm:spPr/>
    </dgm:pt>
    <dgm:pt modelId="{D69A4147-D460-4A42-9F55-B18685F41495}" type="pres">
      <dgm:prSet presAssocID="{D26A35A3-46E2-4F75-A074-5C9CFE624A93}" presName="childText" presStyleLbl="conFgAcc1" presStyleIdx="0" presStyleCnt="5">
        <dgm:presLayoutVars>
          <dgm:bulletEnabled val="1"/>
        </dgm:presLayoutVars>
      </dgm:prSet>
      <dgm:spPr/>
    </dgm:pt>
    <dgm:pt modelId="{B4656802-7A66-4B49-9B94-6B7B0F60D7D4}" type="pres">
      <dgm:prSet presAssocID="{495747AC-EC88-4057-8561-F416C7182B3B}" presName="spaceBetweenRectangles" presStyleCnt="0"/>
      <dgm:spPr/>
    </dgm:pt>
    <dgm:pt modelId="{3DAC8B92-CFEC-42AA-9169-DBD3FAA1A460}" type="pres">
      <dgm:prSet presAssocID="{EA945EF1-2D41-4E29-BF89-B95BFF04363F}" presName="parentLin" presStyleCnt="0"/>
      <dgm:spPr/>
    </dgm:pt>
    <dgm:pt modelId="{25FE2394-1D2F-4DC3-BFD0-A6F07F13F9AF}" type="pres">
      <dgm:prSet presAssocID="{EA945EF1-2D41-4E29-BF89-B95BFF04363F}" presName="parentLeftMargin" presStyleLbl="node1" presStyleIdx="0" presStyleCnt="5"/>
      <dgm:spPr/>
    </dgm:pt>
    <dgm:pt modelId="{07E1BD95-F059-49A8-B6DD-D9895C59744A}" type="pres">
      <dgm:prSet presAssocID="{EA945EF1-2D41-4E29-BF89-B95BFF0436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E2EA86C-7A57-4480-B0F0-EDF4E2577850}" type="pres">
      <dgm:prSet presAssocID="{EA945EF1-2D41-4E29-BF89-B95BFF04363F}" presName="negativeSpace" presStyleCnt="0"/>
      <dgm:spPr/>
    </dgm:pt>
    <dgm:pt modelId="{CD32B8A5-0D72-4A64-9C74-B1486CBE840D}" type="pres">
      <dgm:prSet presAssocID="{EA945EF1-2D41-4E29-BF89-B95BFF04363F}" presName="childText" presStyleLbl="conFgAcc1" presStyleIdx="1" presStyleCnt="5">
        <dgm:presLayoutVars>
          <dgm:bulletEnabled val="1"/>
        </dgm:presLayoutVars>
      </dgm:prSet>
      <dgm:spPr/>
    </dgm:pt>
    <dgm:pt modelId="{F2ADAC87-CE49-403B-9C14-AC530462AB9C}" type="pres">
      <dgm:prSet presAssocID="{A9058101-A90E-4A1A-8E65-604527147A0B}" presName="spaceBetweenRectangles" presStyleCnt="0"/>
      <dgm:spPr/>
    </dgm:pt>
    <dgm:pt modelId="{2E302A72-63D7-43E0-AB16-A857DF4F4172}" type="pres">
      <dgm:prSet presAssocID="{74A93288-8FA6-40F8-9F6B-3DB129E280F2}" presName="parentLin" presStyleCnt="0"/>
      <dgm:spPr/>
    </dgm:pt>
    <dgm:pt modelId="{BB6B904F-C866-4494-AEA6-3285DBC9437A}" type="pres">
      <dgm:prSet presAssocID="{74A93288-8FA6-40F8-9F6B-3DB129E280F2}" presName="parentLeftMargin" presStyleLbl="node1" presStyleIdx="1" presStyleCnt="5"/>
      <dgm:spPr/>
    </dgm:pt>
    <dgm:pt modelId="{9BEAE188-E0D4-4969-998F-3A9FAEA12467}" type="pres">
      <dgm:prSet presAssocID="{74A93288-8FA6-40F8-9F6B-3DB129E280F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6152225-C0CE-4F1C-B0D0-68581ADBFDD8}" type="pres">
      <dgm:prSet presAssocID="{74A93288-8FA6-40F8-9F6B-3DB129E280F2}" presName="negativeSpace" presStyleCnt="0"/>
      <dgm:spPr/>
    </dgm:pt>
    <dgm:pt modelId="{FD9BF2EE-7419-4ABE-BB14-CFD63C220B3F}" type="pres">
      <dgm:prSet presAssocID="{74A93288-8FA6-40F8-9F6B-3DB129E280F2}" presName="childText" presStyleLbl="conFgAcc1" presStyleIdx="2" presStyleCnt="5">
        <dgm:presLayoutVars>
          <dgm:bulletEnabled val="1"/>
        </dgm:presLayoutVars>
      </dgm:prSet>
      <dgm:spPr/>
    </dgm:pt>
    <dgm:pt modelId="{D19BCE79-DA6D-4B85-A033-A88D6D341CC2}" type="pres">
      <dgm:prSet presAssocID="{A9CAC93B-8246-41EA-9E94-6396AEC02BA9}" presName="spaceBetweenRectangles" presStyleCnt="0"/>
      <dgm:spPr/>
    </dgm:pt>
    <dgm:pt modelId="{48DE9BA5-E43E-464D-A7CE-AB79F580BE37}" type="pres">
      <dgm:prSet presAssocID="{660F2BB9-5C3C-4497-A102-9ED1B731A889}" presName="parentLin" presStyleCnt="0"/>
      <dgm:spPr/>
    </dgm:pt>
    <dgm:pt modelId="{8E1B93E7-2C33-4BF8-A301-058A8D2049F9}" type="pres">
      <dgm:prSet presAssocID="{660F2BB9-5C3C-4497-A102-9ED1B731A889}" presName="parentLeftMargin" presStyleLbl="node1" presStyleIdx="2" presStyleCnt="5"/>
      <dgm:spPr/>
    </dgm:pt>
    <dgm:pt modelId="{BF2BC413-70E6-4470-A04B-EB62D3030744}" type="pres">
      <dgm:prSet presAssocID="{660F2BB9-5C3C-4497-A102-9ED1B731A88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C73DA99-A094-4833-946D-993A7BCB5B42}" type="pres">
      <dgm:prSet presAssocID="{660F2BB9-5C3C-4497-A102-9ED1B731A889}" presName="negativeSpace" presStyleCnt="0"/>
      <dgm:spPr/>
    </dgm:pt>
    <dgm:pt modelId="{3E9C2C1B-E349-43DB-AAF4-0415F8A15600}" type="pres">
      <dgm:prSet presAssocID="{660F2BB9-5C3C-4497-A102-9ED1B731A889}" presName="childText" presStyleLbl="conFgAcc1" presStyleIdx="3" presStyleCnt="5">
        <dgm:presLayoutVars>
          <dgm:bulletEnabled val="1"/>
        </dgm:presLayoutVars>
      </dgm:prSet>
      <dgm:spPr/>
    </dgm:pt>
    <dgm:pt modelId="{7CAB4708-8F5C-44F1-A233-2322BB27F338}" type="pres">
      <dgm:prSet presAssocID="{BFF4CC9D-B6E9-4D2C-9B39-E1794BB74F08}" presName="spaceBetweenRectangles" presStyleCnt="0"/>
      <dgm:spPr/>
    </dgm:pt>
    <dgm:pt modelId="{51D33270-B36A-446C-83BC-AECA44B0D1A0}" type="pres">
      <dgm:prSet presAssocID="{26B56666-F2EA-47C9-A69B-708396D59A61}" presName="parentLin" presStyleCnt="0"/>
      <dgm:spPr/>
    </dgm:pt>
    <dgm:pt modelId="{58A82C2A-91E1-4F92-AFEC-9952105C6646}" type="pres">
      <dgm:prSet presAssocID="{26B56666-F2EA-47C9-A69B-708396D59A61}" presName="parentLeftMargin" presStyleLbl="node1" presStyleIdx="3" presStyleCnt="5"/>
      <dgm:spPr/>
    </dgm:pt>
    <dgm:pt modelId="{E1E1BEF1-B365-4A97-830B-318FBA6A64D1}" type="pres">
      <dgm:prSet presAssocID="{26B56666-F2EA-47C9-A69B-708396D59A61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82CF485-CFA1-4A58-8BE2-34DC5AE851E2}" type="pres">
      <dgm:prSet presAssocID="{26B56666-F2EA-47C9-A69B-708396D59A61}" presName="negativeSpace" presStyleCnt="0"/>
      <dgm:spPr/>
    </dgm:pt>
    <dgm:pt modelId="{AC734F47-C396-430D-A434-7EA63AF32A97}" type="pres">
      <dgm:prSet presAssocID="{26B56666-F2EA-47C9-A69B-708396D59A61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7FD3207-859F-4216-8391-CD3C29ECF2E8}" srcId="{D26A35A3-46E2-4F75-A074-5C9CFE624A93}" destId="{40D3CE51-5590-4E04-88E1-711EB03B5A44}" srcOrd="3" destOrd="0" parTransId="{9E7571B7-E4D4-4F5F-98C5-B8F95E63E64C}" sibTransId="{33B3DF68-67FB-46CD-8C51-9FB0D650BAA0}"/>
    <dgm:cxn modelId="{D666AB0A-45B1-4342-B383-6337A947A805}" srcId="{74A93288-8FA6-40F8-9F6B-3DB129E280F2}" destId="{1B1212C7-8376-4842-ADFF-EC1076D0E11D}" srcOrd="4" destOrd="0" parTransId="{982F328F-A96E-435D-A25A-27004C3CB94B}" sibTransId="{8B3EC489-2CB0-4664-BF57-CE3A6D1DE390}"/>
    <dgm:cxn modelId="{2FB37E15-21D1-40E2-A806-D093D79BD4CC}" type="presOf" srcId="{8BF8F652-5242-476E-855B-20803B0FA183}" destId="{D69A4147-D460-4A42-9F55-B18685F41495}" srcOrd="0" destOrd="4" presId="urn:microsoft.com/office/officeart/2005/8/layout/list1"/>
    <dgm:cxn modelId="{E9705B23-007A-45BC-A3A2-0CE05A7DD594}" type="presOf" srcId="{681E5429-FF10-4A67-8456-14A164705B90}" destId="{AC734F47-C396-430D-A434-7EA63AF32A97}" srcOrd="0" destOrd="0" presId="urn:microsoft.com/office/officeart/2005/8/layout/list1"/>
    <dgm:cxn modelId="{38B8A527-7C8F-4CC4-942C-1905923197B8}" type="presOf" srcId="{D10C679E-5A8B-4C2E-B776-BC26658B31D3}" destId="{CD32B8A5-0D72-4A64-9C74-B1486CBE840D}" srcOrd="0" destOrd="0" presId="urn:microsoft.com/office/officeart/2005/8/layout/list1"/>
    <dgm:cxn modelId="{47956F2A-52A6-4C66-BBB2-F5A59234320D}" type="presOf" srcId="{B86C0F6A-AB3A-4264-9664-9FB7BF1454E2}" destId="{D69A4147-D460-4A42-9F55-B18685F41495}" srcOrd="0" destOrd="0" presId="urn:microsoft.com/office/officeart/2005/8/layout/list1"/>
    <dgm:cxn modelId="{93CF592B-2B2E-4193-A8F5-9DCFFEF287D8}" type="presOf" srcId="{40D3CE51-5590-4E04-88E1-711EB03B5A44}" destId="{D69A4147-D460-4A42-9F55-B18685F41495}" srcOrd="0" destOrd="3" presId="urn:microsoft.com/office/officeart/2005/8/layout/list1"/>
    <dgm:cxn modelId="{9E56392F-7356-4F13-A0D2-CCBA4050AAF5}" type="presOf" srcId="{3B127D8C-9B6E-41D9-9854-62088B182119}" destId="{D69A4147-D460-4A42-9F55-B18685F41495}" srcOrd="0" destOrd="6" presId="urn:microsoft.com/office/officeart/2005/8/layout/list1"/>
    <dgm:cxn modelId="{2D79C02F-583F-4DD4-984A-E55916AC08EE}" type="presOf" srcId="{26B56666-F2EA-47C9-A69B-708396D59A61}" destId="{E1E1BEF1-B365-4A97-830B-318FBA6A64D1}" srcOrd="1" destOrd="0" presId="urn:microsoft.com/office/officeart/2005/8/layout/list1"/>
    <dgm:cxn modelId="{D4D97930-BD42-4F5C-82AB-D4DC851CF813}" type="presOf" srcId="{26B56666-F2EA-47C9-A69B-708396D59A61}" destId="{58A82C2A-91E1-4F92-AFEC-9952105C6646}" srcOrd="0" destOrd="0" presId="urn:microsoft.com/office/officeart/2005/8/layout/list1"/>
    <dgm:cxn modelId="{7F9C0634-7F17-4D28-A739-04249F1689FC}" srcId="{660F2BB9-5C3C-4497-A102-9ED1B731A889}" destId="{43910489-CD37-4CFE-9440-2C08E507FD45}" srcOrd="0" destOrd="0" parTransId="{4220DC32-99B9-4B83-801C-B6D025583209}" sibTransId="{C8A38A48-1DF5-4EF7-A84E-AAA7E5B77AF1}"/>
    <dgm:cxn modelId="{93C44136-5B2A-47E6-8E41-3BEA5A0A5191}" type="presOf" srcId="{1B1212C7-8376-4842-ADFF-EC1076D0E11D}" destId="{FD9BF2EE-7419-4ABE-BB14-CFD63C220B3F}" srcOrd="0" destOrd="4" presId="urn:microsoft.com/office/officeart/2005/8/layout/list1"/>
    <dgm:cxn modelId="{298CCE3A-7E3B-49FB-A4D0-0017222095DF}" srcId="{6742F425-6B97-4DB8-A2B9-4FE49228A961}" destId="{26B56666-F2EA-47C9-A69B-708396D59A61}" srcOrd="4" destOrd="0" parTransId="{7ACDBF12-DE7F-4551-B72A-B77158E2CBAC}" sibTransId="{FAD1EE40-B5F3-4781-BF7E-1836985E58E9}"/>
    <dgm:cxn modelId="{E71B733E-A17E-4924-9A56-B27AB87A5AF2}" srcId="{D26A35A3-46E2-4F75-A074-5C9CFE624A93}" destId="{B86C0F6A-AB3A-4264-9664-9FB7BF1454E2}" srcOrd="0" destOrd="0" parTransId="{951962F8-EC7A-4F20-B5BC-749E5B09FA4D}" sibTransId="{BB9D949C-D52E-4711-BC07-FFE8C887D023}"/>
    <dgm:cxn modelId="{004E0340-C484-4789-ABBD-BA013D7825C9}" type="presOf" srcId="{E02CF72A-D600-492F-B4BA-BCC03EC42DD3}" destId="{3E9C2C1B-E349-43DB-AAF4-0415F8A15600}" srcOrd="0" destOrd="1" presId="urn:microsoft.com/office/officeart/2005/8/layout/list1"/>
    <dgm:cxn modelId="{01FC2F5E-5C49-4E09-AB05-6DC92A251AF5}" srcId="{D26A35A3-46E2-4F75-A074-5C9CFE624A93}" destId="{3B127D8C-9B6E-41D9-9854-62088B182119}" srcOrd="6" destOrd="0" parTransId="{5A804191-E72A-42BC-9931-A63F6DEF0D59}" sibTransId="{07EEBBF6-10EA-4905-AE71-331154D8F837}"/>
    <dgm:cxn modelId="{AFD32C5F-FEFE-4B31-943C-733FF4C4BFE0}" srcId="{EA945EF1-2D41-4E29-BF89-B95BFF04363F}" destId="{7F62C3F8-6C48-484B-B3F0-52F5A9D18056}" srcOrd="1" destOrd="0" parTransId="{6D167919-82F2-4C57-A0A4-656ACB9146B9}" sibTransId="{B1984219-02AE-4699-B49E-85263F07932C}"/>
    <dgm:cxn modelId="{02457361-D781-4E9D-9F6E-5831618760ED}" srcId="{74A93288-8FA6-40F8-9F6B-3DB129E280F2}" destId="{B6651924-33F1-4C28-B7FC-27676ABC0D1F}" srcOrd="1" destOrd="0" parTransId="{E743AB59-8BAB-43F4-8969-7A1F05A28EA0}" sibTransId="{3981683F-FA35-40E1-B822-BDB42B75C56A}"/>
    <dgm:cxn modelId="{56614863-34AB-4757-99E8-AF0355A2F499}" type="presOf" srcId="{B6651924-33F1-4C28-B7FC-27676ABC0D1F}" destId="{FD9BF2EE-7419-4ABE-BB14-CFD63C220B3F}" srcOrd="0" destOrd="1" presId="urn:microsoft.com/office/officeart/2005/8/layout/list1"/>
    <dgm:cxn modelId="{BB429964-7A7C-4346-8019-3CF4470513FA}" type="presOf" srcId="{7F62C3F8-6C48-484B-B3F0-52F5A9D18056}" destId="{CD32B8A5-0D72-4A64-9C74-B1486CBE840D}" srcOrd="0" destOrd="1" presId="urn:microsoft.com/office/officeart/2005/8/layout/list1"/>
    <dgm:cxn modelId="{E2186265-64C4-4123-BC50-6539176AF5BD}" type="presOf" srcId="{EA945EF1-2D41-4E29-BF89-B95BFF04363F}" destId="{25FE2394-1D2F-4DC3-BFD0-A6F07F13F9AF}" srcOrd="0" destOrd="0" presId="urn:microsoft.com/office/officeart/2005/8/layout/list1"/>
    <dgm:cxn modelId="{E9869865-7044-4FB2-9BEB-3C899F03719B}" type="presOf" srcId="{EA945EF1-2D41-4E29-BF89-B95BFF04363F}" destId="{07E1BD95-F059-49A8-B6DD-D9895C59744A}" srcOrd="1" destOrd="0" presId="urn:microsoft.com/office/officeart/2005/8/layout/list1"/>
    <dgm:cxn modelId="{A9BD2167-5FE1-446A-99F9-9BA2B7D66788}" srcId="{6742F425-6B97-4DB8-A2B9-4FE49228A961}" destId="{EA945EF1-2D41-4E29-BF89-B95BFF04363F}" srcOrd="1" destOrd="0" parTransId="{856E427B-A366-43C1-8C44-C3DF84DDC1FA}" sibTransId="{A9058101-A90E-4A1A-8E65-604527147A0B}"/>
    <dgm:cxn modelId="{55683147-D169-4932-8EDD-2B8DB3E1C918}" type="presOf" srcId="{74A93288-8FA6-40F8-9F6B-3DB129E280F2}" destId="{BB6B904F-C866-4494-AEA6-3285DBC9437A}" srcOrd="0" destOrd="0" presId="urn:microsoft.com/office/officeart/2005/8/layout/list1"/>
    <dgm:cxn modelId="{FD266047-3EEB-46B9-9C4E-AC7963A7C785}" type="presOf" srcId="{707AF4C5-DA3C-435F-A302-55733D200120}" destId="{D69A4147-D460-4A42-9F55-B18685F41495}" srcOrd="0" destOrd="1" presId="urn:microsoft.com/office/officeart/2005/8/layout/list1"/>
    <dgm:cxn modelId="{D6DBD949-CA5C-4532-80B2-59330E7044C7}" srcId="{6742F425-6B97-4DB8-A2B9-4FE49228A961}" destId="{D26A35A3-46E2-4F75-A074-5C9CFE624A93}" srcOrd="0" destOrd="0" parTransId="{A879D6E4-161B-4614-85A8-31404A53D8A1}" sibTransId="{495747AC-EC88-4057-8561-F416C7182B3B}"/>
    <dgm:cxn modelId="{CBAA9E6C-ECF9-4397-AB48-19E88BC68FA8}" srcId="{D26A35A3-46E2-4F75-A074-5C9CFE624A93}" destId="{B4555E87-B120-4D65-8B84-91CA6C8723ED}" srcOrd="5" destOrd="0" parTransId="{F3F49275-A0F4-43EE-A880-88BDEC3700CE}" sibTransId="{84F7418B-8701-4E58-898B-EE9A94913E5A}"/>
    <dgm:cxn modelId="{F8ABF06C-285E-47E1-8337-AEB13B328AFE}" srcId="{EA945EF1-2D41-4E29-BF89-B95BFF04363F}" destId="{D10C679E-5A8B-4C2E-B776-BC26658B31D3}" srcOrd="0" destOrd="0" parTransId="{1012D2FA-B596-4600-857B-2C9AE92FE52D}" sibTransId="{4B8F4572-1C27-49B1-95CB-6D19974A7C53}"/>
    <dgm:cxn modelId="{09B2436E-A522-4800-89BE-971D2C8A446D}" srcId="{74A93288-8FA6-40F8-9F6B-3DB129E280F2}" destId="{59046B99-88F6-44D0-B82F-A725E85F110D}" srcOrd="2" destOrd="0" parTransId="{CEC0B967-3F69-4AE2-8BF4-95E218A12D95}" sibTransId="{18FF74FA-68A9-41A9-88CF-45429F891348}"/>
    <dgm:cxn modelId="{D31D8D6E-0015-469C-91F6-4F3450282FAD}" type="presOf" srcId="{B8A46CAB-DD19-4233-958E-47C9004E8CE3}" destId="{CD32B8A5-0D72-4A64-9C74-B1486CBE840D}" srcOrd="0" destOrd="2" presId="urn:microsoft.com/office/officeart/2005/8/layout/list1"/>
    <dgm:cxn modelId="{F6FF916F-A85F-479B-A6E3-083989403C46}" type="presOf" srcId="{D26A35A3-46E2-4F75-A074-5C9CFE624A93}" destId="{C959B2A6-C57F-4EBF-9EE6-9EDDF631B870}" srcOrd="1" destOrd="0" presId="urn:microsoft.com/office/officeart/2005/8/layout/list1"/>
    <dgm:cxn modelId="{91C72150-EEE7-4CD7-A33F-4AACEA8CCC2C}" srcId="{D26A35A3-46E2-4F75-A074-5C9CFE624A93}" destId="{8BF8F652-5242-476E-855B-20803B0FA183}" srcOrd="4" destOrd="0" parTransId="{9CB1D648-76CD-47FF-81EC-90740920402F}" sibTransId="{FD3AA9EA-52CD-4216-91B7-BCF40B21065F}"/>
    <dgm:cxn modelId="{D7215657-09C6-449F-8860-A984BC722D84}" type="presOf" srcId="{43910489-CD37-4CFE-9440-2C08E507FD45}" destId="{3E9C2C1B-E349-43DB-AAF4-0415F8A15600}" srcOrd="0" destOrd="0" presId="urn:microsoft.com/office/officeart/2005/8/layout/list1"/>
    <dgm:cxn modelId="{AA6B8358-7EC6-403F-9276-47C98AFC059B}" srcId="{6742F425-6B97-4DB8-A2B9-4FE49228A961}" destId="{660F2BB9-5C3C-4497-A102-9ED1B731A889}" srcOrd="3" destOrd="0" parTransId="{215415C4-A920-4FD3-935C-CD0903A22B6C}" sibTransId="{BFF4CC9D-B6E9-4D2C-9B39-E1794BB74F08}"/>
    <dgm:cxn modelId="{B7452C7D-5757-4C76-AECC-8A04C3717C6F}" type="presOf" srcId="{F7F242A4-C688-45A7-B2F2-2CB72E0B68C4}" destId="{FD9BF2EE-7419-4ABE-BB14-CFD63C220B3F}" srcOrd="0" destOrd="3" presId="urn:microsoft.com/office/officeart/2005/8/layout/list1"/>
    <dgm:cxn modelId="{1128F17D-ED16-4C31-93E5-938F7F1D60FA}" srcId="{26B56666-F2EA-47C9-A69B-708396D59A61}" destId="{86431A62-B4DA-4010-A2FE-F9068FD76A02}" srcOrd="1" destOrd="0" parTransId="{6F4A3053-8FF8-4531-8D8D-66F13A3058A3}" sibTransId="{A6E21AD4-6A3C-4B74-9B10-C752AAE2E9DC}"/>
    <dgm:cxn modelId="{46125A80-01B0-45F4-A800-BD74A3C78EC0}" srcId="{EA945EF1-2D41-4E29-BF89-B95BFF04363F}" destId="{B8A46CAB-DD19-4233-958E-47C9004E8CE3}" srcOrd="2" destOrd="0" parTransId="{A90BE3CB-994F-4B42-8CA5-4B7619341A4F}" sibTransId="{4AF43222-4370-435A-B197-7DB04AFC069C}"/>
    <dgm:cxn modelId="{BC4E338E-7486-49A9-AF61-2DA00E9C5EC1}" srcId="{74A93288-8FA6-40F8-9F6B-3DB129E280F2}" destId="{89C62DA6-A4EE-4658-9EB2-68935E7C4E34}" srcOrd="0" destOrd="0" parTransId="{F60598D7-E965-49CA-8A6D-36BE212B34F9}" sibTransId="{C914F6F5-4839-4849-B150-D66EFE5BC878}"/>
    <dgm:cxn modelId="{F7387F94-A73A-4580-87D2-BCCECE8CD5F6}" type="presOf" srcId="{89C62DA6-A4EE-4658-9EB2-68935E7C4E34}" destId="{FD9BF2EE-7419-4ABE-BB14-CFD63C220B3F}" srcOrd="0" destOrd="0" presId="urn:microsoft.com/office/officeart/2005/8/layout/list1"/>
    <dgm:cxn modelId="{FAD32B9E-1CEA-4ED7-980E-95E4C0F824EC}" type="presOf" srcId="{B4555E87-B120-4D65-8B84-91CA6C8723ED}" destId="{D69A4147-D460-4A42-9F55-B18685F41495}" srcOrd="0" destOrd="5" presId="urn:microsoft.com/office/officeart/2005/8/layout/list1"/>
    <dgm:cxn modelId="{F33D28A1-C6F9-4BDF-A2CD-E8B487DFAC4B}" type="presOf" srcId="{D26A35A3-46E2-4F75-A074-5C9CFE624A93}" destId="{7B64FD1A-CB5C-48D7-9714-AF3C75C3A45F}" srcOrd="0" destOrd="0" presId="urn:microsoft.com/office/officeart/2005/8/layout/list1"/>
    <dgm:cxn modelId="{8B1977B0-C805-45CE-8C48-0F346F9E9965}" type="presOf" srcId="{6742F425-6B97-4DB8-A2B9-4FE49228A961}" destId="{C4E08589-162C-4104-B6CB-BC939D747557}" srcOrd="0" destOrd="0" presId="urn:microsoft.com/office/officeart/2005/8/layout/list1"/>
    <dgm:cxn modelId="{D2AD98B7-83CA-43BB-80CF-5C27B2C6F0E6}" type="presOf" srcId="{47E44398-23DB-4F68-9EFB-8DA6F266A94C}" destId="{D69A4147-D460-4A42-9F55-B18685F41495}" srcOrd="0" destOrd="2" presId="urn:microsoft.com/office/officeart/2005/8/layout/list1"/>
    <dgm:cxn modelId="{85B206BA-1BD4-4DD0-ADA2-0B516DC98301}" type="presOf" srcId="{660F2BB9-5C3C-4497-A102-9ED1B731A889}" destId="{8E1B93E7-2C33-4BF8-A301-058A8D2049F9}" srcOrd="0" destOrd="0" presId="urn:microsoft.com/office/officeart/2005/8/layout/list1"/>
    <dgm:cxn modelId="{F89E8EBF-7AE1-4287-BE58-F1B62F9E0940}" srcId="{74A93288-8FA6-40F8-9F6B-3DB129E280F2}" destId="{F7F242A4-C688-45A7-B2F2-2CB72E0B68C4}" srcOrd="3" destOrd="0" parTransId="{2317FB21-61F5-4D15-AF20-8FD67DCB2E5B}" sibTransId="{13F9AFE1-299B-4808-9890-D00E5C7FEC7F}"/>
    <dgm:cxn modelId="{85632FC2-F0FB-41FB-A9BD-E61B4C95E97C}" type="presOf" srcId="{86431A62-B4DA-4010-A2FE-F9068FD76A02}" destId="{AC734F47-C396-430D-A434-7EA63AF32A97}" srcOrd="0" destOrd="1" presId="urn:microsoft.com/office/officeart/2005/8/layout/list1"/>
    <dgm:cxn modelId="{CC7F83D3-03AC-41DD-9950-A453401FF377}" srcId="{660F2BB9-5C3C-4497-A102-9ED1B731A889}" destId="{E02CF72A-D600-492F-B4BA-BCC03EC42DD3}" srcOrd="1" destOrd="0" parTransId="{1AD362E7-2BAE-4BDB-8EB1-2568CD6BC2A5}" sibTransId="{228C44F5-E339-44D3-8C4F-1FBDE7FA0E17}"/>
    <dgm:cxn modelId="{2873A8D8-E06B-4DFA-8C56-C60112BD17E8}" srcId="{D26A35A3-46E2-4F75-A074-5C9CFE624A93}" destId="{707AF4C5-DA3C-435F-A302-55733D200120}" srcOrd="1" destOrd="0" parTransId="{73379E6B-C24C-4155-91F8-A7301A59CA4B}" sibTransId="{0D6DD846-37DF-41F0-8BAE-CF3B030B88ED}"/>
    <dgm:cxn modelId="{BE8588D9-4003-4BDD-840D-7EDFDA18BB37}" srcId="{26B56666-F2EA-47C9-A69B-708396D59A61}" destId="{C48A1CE0-9502-406C-B060-BBB100C3DB39}" srcOrd="2" destOrd="0" parTransId="{64DC3EFF-806E-4705-8AED-780EEDF9D730}" sibTransId="{7D34F9DB-23F3-4F36-8790-115BFA0C43DB}"/>
    <dgm:cxn modelId="{D7C4F9E0-C727-4A7F-AF67-111FCADB8D6A}" srcId="{26B56666-F2EA-47C9-A69B-708396D59A61}" destId="{681E5429-FF10-4A67-8456-14A164705B90}" srcOrd="0" destOrd="0" parTransId="{88CDE71C-08BC-42D1-AFFE-50698FCB9C5D}" sibTransId="{CB61CA5B-65CF-4B4A-9718-7E4665E1AC2D}"/>
    <dgm:cxn modelId="{343B5CE6-BB84-418E-9F4E-8F5B227EF759}" type="presOf" srcId="{74A93288-8FA6-40F8-9F6B-3DB129E280F2}" destId="{9BEAE188-E0D4-4969-998F-3A9FAEA12467}" srcOrd="1" destOrd="0" presId="urn:microsoft.com/office/officeart/2005/8/layout/list1"/>
    <dgm:cxn modelId="{130A98E7-8963-4DD6-9203-D00F7C695B43}" type="presOf" srcId="{C48A1CE0-9502-406C-B060-BBB100C3DB39}" destId="{AC734F47-C396-430D-A434-7EA63AF32A97}" srcOrd="0" destOrd="2" presId="urn:microsoft.com/office/officeart/2005/8/layout/list1"/>
    <dgm:cxn modelId="{4EC3CFF2-DF5E-4DBB-B4B3-22A812223B7B}" srcId="{D26A35A3-46E2-4F75-A074-5C9CFE624A93}" destId="{47E44398-23DB-4F68-9EFB-8DA6F266A94C}" srcOrd="2" destOrd="0" parTransId="{215B7A5C-6CCD-4B2E-99CA-F29B38F86311}" sibTransId="{7D485071-2EC4-4891-8CA1-A3C1998F68FB}"/>
    <dgm:cxn modelId="{67097DF7-8EB3-47D3-818F-8B6EA4D65386}" type="presOf" srcId="{660F2BB9-5C3C-4497-A102-9ED1B731A889}" destId="{BF2BC413-70E6-4470-A04B-EB62D3030744}" srcOrd="1" destOrd="0" presId="urn:microsoft.com/office/officeart/2005/8/layout/list1"/>
    <dgm:cxn modelId="{F9603EFA-83ED-4AB9-925F-C8FB2F8D1F93}" type="presOf" srcId="{59046B99-88F6-44D0-B82F-A725E85F110D}" destId="{FD9BF2EE-7419-4ABE-BB14-CFD63C220B3F}" srcOrd="0" destOrd="2" presId="urn:microsoft.com/office/officeart/2005/8/layout/list1"/>
    <dgm:cxn modelId="{1713F5FC-A3D7-42BE-AB8A-069EE3A918EA}" srcId="{6742F425-6B97-4DB8-A2B9-4FE49228A961}" destId="{74A93288-8FA6-40F8-9F6B-3DB129E280F2}" srcOrd="2" destOrd="0" parTransId="{6F1E5EEF-62FD-4254-844E-A275195D4897}" sibTransId="{A9CAC93B-8246-41EA-9E94-6396AEC02BA9}"/>
    <dgm:cxn modelId="{86DE963B-528C-4FF8-BBBB-479975FF17AB}" type="presParOf" srcId="{C4E08589-162C-4104-B6CB-BC939D747557}" destId="{1F73FDCF-295D-4E42-A079-FFB8BB87399F}" srcOrd="0" destOrd="0" presId="urn:microsoft.com/office/officeart/2005/8/layout/list1"/>
    <dgm:cxn modelId="{605A796B-DD76-43B6-AA5A-10B5D23033CE}" type="presParOf" srcId="{1F73FDCF-295D-4E42-A079-FFB8BB87399F}" destId="{7B64FD1A-CB5C-48D7-9714-AF3C75C3A45F}" srcOrd="0" destOrd="0" presId="urn:microsoft.com/office/officeart/2005/8/layout/list1"/>
    <dgm:cxn modelId="{E1B49C85-390E-4931-B8C6-22112156DB6B}" type="presParOf" srcId="{1F73FDCF-295D-4E42-A079-FFB8BB87399F}" destId="{C959B2A6-C57F-4EBF-9EE6-9EDDF631B870}" srcOrd="1" destOrd="0" presId="urn:microsoft.com/office/officeart/2005/8/layout/list1"/>
    <dgm:cxn modelId="{58CB8685-65EE-420B-9FB2-C02ECB6A70DD}" type="presParOf" srcId="{C4E08589-162C-4104-B6CB-BC939D747557}" destId="{1A946D24-505E-4D24-B4F7-70C8649904B3}" srcOrd="1" destOrd="0" presId="urn:microsoft.com/office/officeart/2005/8/layout/list1"/>
    <dgm:cxn modelId="{57BAFE5B-8033-47C0-9F72-EBE60588C082}" type="presParOf" srcId="{C4E08589-162C-4104-B6CB-BC939D747557}" destId="{D69A4147-D460-4A42-9F55-B18685F41495}" srcOrd="2" destOrd="0" presId="urn:microsoft.com/office/officeart/2005/8/layout/list1"/>
    <dgm:cxn modelId="{B4AADBD6-C9BE-4ED0-B634-8F72A03D2CD5}" type="presParOf" srcId="{C4E08589-162C-4104-B6CB-BC939D747557}" destId="{B4656802-7A66-4B49-9B94-6B7B0F60D7D4}" srcOrd="3" destOrd="0" presId="urn:microsoft.com/office/officeart/2005/8/layout/list1"/>
    <dgm:cxn modelId="{33DB3B20-AD2F-4392-AE16-39E0F4D7E195}" type="presParOf" srcId="{C4E08589-162C-4104-B6CB-BC939D747557}" destId="{3DAC8B92-CFEC-42AA-9169-DBD3FAA1A460}" srcOrd="4" destOrd="0" presId="urn:microsoft.com/office/officeart/2005/8/layout/list1"/>
    <dgm:cxn modelId="{EA3E05E3-04E5-4334-9EE6-CBC7E559F1BA}" type="presParOf" srcId="{3DAC8B92-CFEC-42AA-9169-DBD3FAA1A460}" destId="{25FE2394-1D2F-4DC3-BFD0-A6F07F13F9AF}" srcOrd="0" destOrd="0" presId="urn:microsoft.com/office/officeart/2005/8/layout/list1"/>
    <dgm:cxn modelId="{2FCA0EAF-244F-4F33-9A28-17B37C3C8C43}" type="presParOf" srcId="{3DAC8B92-CFEC-42AA-9169-DBD3FAA1A460}" destId="{07E1BD95-F059-49A8-B6DD-D9895C59744A}" srcOrd="1" destOrd="0" presId="urn:microsoft.com/office/officeart/2005/8/layout/list1"/>
    <dgm:cxn modelId="{DA4BBC5E-0B91-4528-BDED-6947BB6CFCFF}" type="presParOf" srcId="{C4E08589-162C-4104-B6CB-BC939D747557}" destId="{9E2EA86C-7A57-4480-B0F0-EDF4E2577850}" srcOrd="5" destOrd="0" presId="urn:microsoft.com/office/officeart/2005/8/layout/list1"/>
    <dgm:cxn modelId="{D1BE7938-BDB6-4885-B90E-D9E31C239928}" type="presParOf" srcId="{C4E08589-162C-4104-B6CB-BC939D747557}" destId="{CD32B8A5-0D72-4A64-9C74-B1486CBE840D}" srcOrd="6" destOrd="0" presId="urn:microsoft.com/office/officeart/2005/8/layout/list1"/>
    <dgm:cxn modelId="{3A34C0AF-B23C-466C-8B83-5EB43A202729}" type="presParOf" srcId="{C4E08589-162C-4104-B6CB-BC939D747557}" destId="{F2ADAC87-CE49-403B-9C14-AC530462AB9C}" srcOrd="7" destOrd="0" presId="urn:microsoft.com/office/officeart/2005/8/layout/list1"/>
    <dgm:cxn modelId="{996D5904-9CB6-48A8-B0EF-9EB529762097}" type="presParOf" srcId="{C4E08589-162C-4104-B6CB-BC939D747557}" destId="{2E302A72-63D7-43E0-AB16-A857DF4F4172}" srcOrd="8" destOrd="0" presId="urn:microsoft.com/office/officeart/2005/8/layout/list1"/>
    <dgm:cxn modelId="{5B3BE9B7-205C-4211-AD72-1D264A352AF4}" type="presParOf" srcId="{2E302A72-63D7-43E0-AB16-A857DF4F4172}" destId="{BB6B904F-C866-4494-AEA6-3285DBC9437A}" srcOrd="0" destOrd="0" presId="urn:microsoft.com/office/officeart/2005/8/layout/list1"/>
    <dgm:cxn modelId="{DA398EE0-5AF6-4120-A9B3-8CA0B303B72B}" type="presParOf" srcId="{2E302A72-63D7-43E0-AB16-A857DF4F4172}" destId="{9BEAE188-E0D4-4969-998F-3A9FAEA12467}" srcOrd="1" destOrd="0" presId="urn:microsoft.com/office/officeart/2005/8/layout/list1"/>
    <dgm:cxn modelId="{C86B67C1-8D10-4BC9-9C6A-0FAB7AEB09D5}" type="presParOf" srcId="{C4E08589-162C-4104-B6CB-BC939D747557}" destId="{D6152225-C0CE-4F1C-B0D0-68581ADBFDD8}" srcOrd="9" destOrd="0" presId="urn:microsoft.com/office/officeart/2005/8/layout/list1"/>
    <dgm:cxn modelId="{65B6C8B5-C217-4B74-9BC8-EEC824E410BD}" type="presParOf" srcId="{C4E08589-162C-4104-B6CB-BC939D747557}" destId="{FD9BF2EE-7419-4ABE-BB14-CFD63C220B3F}" srcOrd="10" destOrd="0" presId="urn:microsoft.com/office/officeart/2005/8/layout/list1"/>
    <dgm:cxn modelId="{25446162-17B9-4783-9976-93231A8FBA41}" type="presParOf" srcId="{C4E08589-162C-4104-B6CB-BC939D747557}" destId="{D19BCE79-DA6D-4B85-A033-A88D6D341CC2}" srcOrd="11" destOrd="0" presId="urn:microsoft.com/office/officeart/2005/8/layout/list1"/>
    <dgm:cxn modelId="{943BB878-DCD1-425D-B3AD-1D6DE9CFE8C5}" type="presParOf" srcId="{C4E08589-162C-4104-B6CB-BC939D747557}" destId="{48DE9BA5-E43E-464D-A7CE-AB79F580BE37}" srcOrd="12" destOrd="0" presId="urn:microsoft.com/office/officeart/2005/8/layout/list1"/>
    <dgm:cxn modelId="{FFE4D52B-CA16-4AC2-897F-7296E895DBCE}" type="presParOf" srcId="{48DE9BA5-E43E-464D-A7CE-AB79F580BE37}" destId="{8E1B93E7-2C33-4BF8-A301-058A8D2049F9}" srcOrd="0" destOrd="0" presId="urn:microsoft.com/office/officeart/2005/8/layout/list1"/>
    <dgm:cxn modelId="{75BCB07F-2F22-42AA-A83A-BBF74474FA76}" type="presParOf" srcId="{48DE9BA5-E43E-464D-A7CE-AB79F580BE37}" destId="{BF2BC413-70E6-4470-A04B-EB62D3030744}" srcOrd="1" destOrd="0" presId="urn:microsoft.com/office/officeart/2005/8/layout/list1"/>
    <dgm:cxn modelId="{2BA176D8-574D-4807-BBE7-C616260A7218}" type="presParOf" srcId="{C4E08589-162C-4104-B6CB-BC939D747557}" destId="{4C73DA99-A094-4833-946D-993A7BCB5B42}" srcOrd="13" destOrd="0" presId="urn:microsoft.com/office/officeart/2005/8/layout/list1"/>
    <dgm:cxn modelId="{0DB5FE0F-DC3E-467B-BD8E-B5F1FB54B2E6}" type="presParOf" srcId="{C4E08589-162C-4104-B6CB-BC939D747557}" destId="{3E9C2C1B-E349-43DB-AAF4-0415F8A15600}" srcOrd="14" destOrd="0" presId="urn:microsoft.com/office/officeart/2005/8/layout/list1"/>
    <dgm:cxn modelId="{029BEEAA-FE95-43DD-8BBC-5826297DC29A}" type="presParOf" srcId="{C4E08589-162C-4104-B6CB-BC939D747557}" destId="{7CAB4708-8F5C-44F1-A233-2322BB27F338}" srcOrd="15" destOrd="0" presId="urn:microsoft.com/office/officeart/2005/8/layout/list1"/>
    <dgm:cxn modelId="{9A7244DA-A03C-4591-81AC-F2148709881C}" type="presParOf" srcId="{C4E08589-162C-4104-B6CB-BC939D747557}" destId="{51D33270-B36A-446C-83BC-AECA44B0D1A0}" srcOrd="16" destOrd="0" presId="urn:microsoft.com/office/officeart/2005/8/layout/list1"/>
    <dgm:cxn modelId="{BD4347FD-BF3D-43B0-A8C4-06C3B063D969}" type="presParOf" srcId="{51D33270-B36A-446C-83BC-AECA44B0D1A0}" destId="{58A82C2A-91E1-4F92-AFEC-9952105C6646}" srcOrd="0" destOrd="0" presId="urn:microsoft.com/office/officeart/2005/8/layout/list1"/>
    <dgm:cxn modelId="{A398C9B8-4BC4-40A3-B115-27D1428D841D}" type="presParOf" srcId="{51D33270-B36A-446C-83BC-AECA44B0D1A0}" destId="{E1E1BEF1-B365-4A97-830B-318FBA6A64D1}" srcOrd="1" destOrd="0" presId="urn:microsoft.com/office/officeart/2005/8/layout/list1"/>
    <dgm:cxn modelId="{B6D6197C-9454-4710-99BD-AA6458581F92}" type="presParOf" srcId="{C4E08589-162C-4104-B6CB-BC939D747557}" destId="{182CF485-CFA1-4A58-8BE2-34DC5AE851E2}" srcOrd="17" destOrd="0" presId="urn:microsoft.com/office/officeart/2005/8/layout/list1"/>
    <dgm:cxn modelId="{21208A38-9FFE-4C7F-ADA7-40C0BE499AF0}" type="presParOf" srcId="{C4E08589-162C-4104-B6CB-BC939D747557}" destId="{AC734F47-C396-430D-A434-7EA63AF32A9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43BE18-A397-4476-A85A-54C43B20D524}" type="doc">
      <dgm:prSet loTypeId="urn:microsoft.com/office/officeart/2005/8/layout/hProcess11" loCatId="process" qsTypeId="urn:microsoft.com/office/officeart/2005/8/quickstyle/simple1" qsCatId="simple" csTypeId="urn:microsoft.com/office/officeart/2005/8/colors/accent2_1" csCatId="accent2" phldr="1"/>
      <dgm:spPr/>
    </dgm:pt>
    <dgm:pt modelId="{6C14A0B2-3410-4EB1-81D3-3BCB6600A4DF}">
      <dgm:prSet phldrT="[Texto]"/>
      <dgm:spPr/>
      <dgm:t>
        <a:bodyPr/>
        <a:lstStyle/>
        <a:p>
          <a:r>
            <a:rPr lang="es-MX" dirty="0"/>
            <a:t>Comprensión del Negocio</a:t>
          </a:r>
        </a:p>
      </dgm:t>
    </dgm:pt>
    <dgm:pt modelId="{97410D24-3EF8-4773-9C31-1165C10A7921}" type="parTrans" cxnId="{6C2A9FDA-AE30-4816-97A2-FE1BFA9AD8FE}">
      <dgm:prSet/>
      <dgm:spPr/>
      <dgm:t>
        <a:bodyPr/>
        <a:lstStyle/>
        <a:p>
          <a:endParaRPr lang="es-MX"/>
        </a:p>
      </dgm:t>
    </dgm:pt>
    <dgm:pt modelId="{C05B624B-8B3F-4C69-B7FA-0DBADEDA6270}" type="sibTrans" cxnId="{6C2A9FDA-AE30-4816-97A2-FE1BFA9AD8FE}">
      <dgm:prSet/>
      <dgm:spPr/>
      <dgm:t>
        <a:bodyPr/>
        <a:lstStyle/>
        <a:p>
          <a:endParaRPr lang="es-MX"/>
        </a:p>
      </dgm:t>
    </dgm:pt>
    <dgm:pt modelId="{052523A9-003B-4739-B5F6-7E2A104E8150}">
      <dgm:prSet phldrT="[Texto]"/>
      <dgm:spPr/>
      <dgm:t>
        <a:bodyPr/>
        <a:lstStyle/>
        <a:p>
          <a:r>
            <a:rPr lang="es-MX" dirty="0"/>
            <a:t>Comprensión de los Datos</a:t>
          </a:r>
        </a:p>
      </dgm:t>
    </dgm:pt>
    <dgm:pt modelId="{5CCDC92A-051A-492D-B467-4EBF908328C8}" type="parTrans" cxnId="{70E7B6CD-D730-4C59-97E2-0AFB8FBBB18B}">
      <dgm:prSet/>
      <dgm:spPr/>
      <dgm:t>
        <a:bodyPr/>
        <a:lstStyle/>
        <a:p>
          <a:endParaRPr lang="es-MX"/>
        </a:p>
      </dgm:t>
    </dgm:pt>
    <dgm:pt modelId="{942825FB-D2C6-48EF-A9AD-5F12A68A089B}" type="sibTrans" cxnId="{70E7B6CD-D730-4C59-97E2-0AFB8FBBB18B}">
      <dgm:prSet/>
      <dgm:spPr/>
      <dgm:t>
        <a:bodyPr/>
        <a:lstStyle/>
        <a:p>
          <a:endParaRPr lang="es-MX"/>
        </a:p>
      </dgm:t>
    </dgm:pt>
    <dgm:pt modelId="{BC4E5078-D523-4DB2-ABDE-DC7D3AA1D910}">
      <dgm:prSet phldrT="[Texto]"/>
      <dgm:spPr/>
      <dgm:t>
        <a:bodyPr/>
        <a:lstStyle/>
        <a:p>
          <a:r>
            <a:rPr lang="es-MX" dirty="0"/>
            <a:t>Preparación de los Datos</a:t>
          </a:r>
        </a:p>
      </dgm:t>
    </dgm:pt>
    <dgm:pt modelId="{326B9356-3078-4106-8254-24DCAF688995}" type="parTrans" cxnId="{0E52DD25-EA19-4D10-B42F-9136790BB1EF}">
      <dgm:prSet/>
      <dgm:spPr/>
      <dgm:t>
        <a:bodyPr/>
        <a:lstStyle/>
        <a:p>
          <a:endParaRPr lang="es-MX"/>
        </a:p>
      </dgm:t>
    </dgm:pt>
    <dgm:pt modelId="{F8194B6A-4494-4104-9DEB-05486439EE92}" type="sibTrans" cxnId="{0E52DD25-EA19-4D10-B42F-9136790BB1EF}">
      <dgm:prSet/>
      <dgm:spPr/>
      <dgm:t>
        <a:bodyPr/>
        <a:lstStyle/>
        <a:p>
          <a:endParaRPr lang="es-MX"/>
        </a:p>
      </dgm:t>
    </dgm:pt>
    <dgm:pt modelId="{9D82980F-2C4E-4C06-8228-F13256A42EDE}">
      <dgm:prSet phldrT="[Texto]"/>
      <dgm:spPr/>
      <dgm:t>
        <a:bodyPr/>
        <a:lstStyle/>
        <a:p>
          <a:r>
            <a:rPr lang="es-MX" dirty="0"/>
            <a:t>Implantación</a:t>
          </a:r>
        </a:p>
      </dgm:t>
    </dgm:pt>
    <dgm:pt modelId="{93D383CD-07C1-431D-A11A-12BFD2E4E018}" type="parTrans" cxnId="{8F211147-466B-4888-8C2E-343B9E470FDF}">
      <dgm:prSet/>
      <dgm:spPr/>
      <dgm:t>
        <a:bodyPr/>
        <a:lstStyle/>
        <a:p>
          <a:endParaRPr lang="es-MX"/>
        </a:p>
      </dgm:t>
    </dgm:pt>
    <dgm:pt modelId="{2B40AEF2-8B05-41E1-A66D-4B6814A2DC3B}" type="sibTrans" cxnId="{8F211147-466B-4888-8C2E-343B9E470FDF}">
      <dgm:prSet/>
      <dgm:spPr/>
      <dgm:t>
        <a:bodyPr/>
        <a:lstStyle/>
        <a:p>
          <a:endParaRPr lang="es-MX"/>
        </a:p>
      </dgm:t>
    </dgm:pt>
    <dgm:pt modelId="{28F02C86-239F-4D26-913D-C451CEABF9AC}">
      <dgm:prSet phldrT="[Texto]"/>
      <dgm:spPr/>
      <dgm:t>
        <a:bodyPr/>
        <a:lstStyle/>
        <a:p>
          <a:r>
            <a:rPr lang="es-MX" dirty="0"/>
            <a:t>Modelado</a:t>
          </a:r>
        </a:p>
      </dgm:t>
    </dgm:pt>
    <dgm:pt modelId="{03AC60C3-459B-46A8-802B-B9846858BC1B}" type="parTrans" cxnId="{CC0042B4-F93C-48F8-AFFE-2B5B96763D0E}">
      <dgm:prSet/>
      <dgm:spPr/>
      <dgm:t>
        <a:bodyPr/>
        <a:lstStyle/>
        <a:p>
          <a:endParaRPr lang="es-MX"/>
        </a:p>
      </dgm:t>
    </dgm:pt>
    <dgm:pt modelId="{20C1CD52-485E-4550-9EA4-4229D86A171A}" type="sibTrans" cxnId="{CC0042B4-F93C-48F8-AFFE-2B5B96763D0E}">
      <dgm:prSet/>
      <dgm:spPr/>
      <dgm:t>
        <a:bodyPr/>
        <a:lstStyle/>
        <a:p>
          <a:endParaRPr lang="es-MX"/>
        </a:p>
      </dgm:t>
    </dgm:pt>
    <dgm:pt modelId="{7CF6AB44-A14C-4730-A888-417909AE9DAA}">
      <dgm:prSet phldrT="[Texto]"/>
      <dgm:spPr/>
      <dgm:t>
        <a:bodyPr/>
        <a:lstStyle/>
        <a:p>
          <a:r>
            <a:rPr lang="es-MX" dirty="0"/>
            <a:t>Evaluación (Resultados)</a:t>
          </a:r>
        </a:p>
      </dgm:t>
    </dgm:pt>
    <dgm:pt modelId="{9A03EFE3-5CFA-4E16-9F1B-07E43288904E}" type="parTrans" cxnId="{04F902B8-3DE9-4397-A6FF-EA38A914AB95}">
      <dgm:prSet/>
      <dgm:spPr/>
      <dgm:t>
        <a:bodyPr/>
        <a:lstStyle/>
        <a:p>
          <a:endParaRPr lang="es-MX"/>
        </a:p>
      </dgm:t>
    </dgm:pt>
    <dgm:pt modelId="{1E38AF0D-C33C-4B1A-B39B-346E6D0DC707}" type="sibTrans" cxnId="{04F902B8-3DE9-4397-A6FF-EA38A914AB95}">
      <dgm:prSet/>
      <dgm:spPr/>
      <dgm:t>
        <a:bodyPr/>
        <a:lstStyle/>
        <a:p>
          <a:endParaRPr lang="es-MX"/>
        </a:p>
      </dgm:t>
    </dgm:pt>
    <dgm:pt modelId="{06F7BBCF-567D-48B0-A48C-E9A7CFFF56FA}" type="pres">
      <dgm:prSet presAssocID="{D343BE18-A397-4476-A85A-54C43B20D524}" presName="Name0" presStyleCnt="0">
        <dgm:presLayoutVars>
          <dgm:dir/>
          <dgm:resizeHandles val="exact"/>
        </dgm:presLayoutVars>
      </dgm:prSet>
      <dgm:spPr/>
    </dgm:pt>
    <dgm:pt modelId="{332698DE-C631-4E1B-B098-AE2E00C81A0E}" type="pres">
      <dgm:prSet presAssocID="{D343BE18-A397-4476-A85A-54C43B20D524}" presName="arrow" presStyleLbl="bgShp" presStyleIdx="0" presStyleCnt="1"/>
      <dgm:spPr/>
    </dgm:pt>
    <dgm:pt modelId="{B0263B8B-A330-4732-91D3-7D280C080540}" type="pres">
      <dgm:prSet presAssocID="{D343BE18-A397-4476-A85A-54C43B20D524}" presName="points" presStyleCnt="0"/>
      <dgm:spPr/>
    </dgm:pt>
    <dgm:pt modelId="{B626D5BB-1A9F-4AF0-A6F3-582C9E6795DB}" type="pres">
      <dgm:prSet presAssocID="{6C14A0B2-3410-4EB1-81D3-3BCB6600A4DF}" presName="compositeA" presStyleCnt="0"/>
      <dgm:spPr/>
    </dgm:pt>
    <dgm:pt modelId="{0750D68A-ED08-4524-BAAF-18F1CC016A7B}" type="pres">
      <dgm:prSet presAssocID="{6C14A0B2-3410-4EB1-81D3-3BCB6600A4DF}" presName="textA" presStyleLbl="revTx" presStyleIdx="0" presStyleCnt="6">
        <dgm:presLayoutVars>
          <dgm:bulletEnabled val="1"/>
        </dgm:presLayoutVars>
      </dgm:prSet>
      <dgm:spPr/>
    </dgm:pt>
    <dgm:pt modelId="{C71D75E9-7E15-4D87-808A-464C94E796B8}" type="pres">
      <dgm:prSet presAssocID="{6C14A0B2-3410-4EB1-81D3-3BCB6600A4DF}" presName="circleA" presStyleLbl="node1" presStyleIdx="0" presStyleCnt="6"/>
      <dgm:spPr/>
    </dgm:pt>
    <dgm:pt modelId="{332AEFEA-E15F-4514-A5EE-987E6295E857}" type="pres">
      <dgm:prSet presAssocID="{6C14A0B2-3410-4EB1-81D3-3BCB6600A4DF}" presName="spaceA" presStyleCnt="0"/>
      <dgm:spPr/>
    </dgm:pt>
    <dgm:pt modelId="{493BDABB-2A1A-40EB-B0E4-4CE474A6187E}" type="pres">
      <dgm:prSet presAssocID="{C05B624B-8B3F-4C69-B7FA-0DBADEDA6270}" presName="space" presStyleCnt="0"/>
      <dgm:spPr/>
    </dgm:pt>
    <dgm:pt modelId="{35EF0CCF-A285-4424-8585-C9BA5B74CF6F}" type="pres">
      <dgm:prSet presAssocID="{052523A9-003B-4739-B5F6-7E2A104E8150}" presName="compositeB" presStyleCnt="0"/>
      <dgm:spPr/>
    </dgm:pt>
    <dgm:pt modelId="{3727E92B-03B4-4865-B756-448862A117B8}" type="pres">
      <dgm:prSet presAssocID="{052523A9-003B-4739-B5F6-7E2A104E8150}" presName="textB" presStyleLbl="revTx" presStyleIdx="1" presStyleCnt="6">
        <dgm:presLayoutVars>
          <dgm:bulletEnabled val="1"/>
        </dgm:presLayoutVars>
      </dgm:prSet>
      <dgm:spPr/>
    </dgm:pt>
    <dgm:pt modelId="{6A160CC5-726C-4BF1-90D9-2B6516ADACFF}" type="pres">
      <dgm:prSet presAssocID="{052523A9-003B-4739-B5F6-7E2A104E8150}" presName="circleB" presStyleLbl="node1" presStyleIdx="1" presStyleCnt="6"/>
      <dgm:spPr/>
    </dgm:pt>
    <dgm:pt modelId="{594D619C-E96F-43ED-AFEA-D96B59C01600}" type="pres">
      <dgm:prSet presAssocID="{052523A9-003B-4739-B5F6-7E2A104E8150}" presName="spaceB" presStyleCnt="0"/>
      <dgm:spPr/>
    </dgm:pt>
    <dgm:pt modelId="{27493893-1072-4D7F-BF18-11C1071DC09A}" type="pres">
      <dgm:prSet presAssocID="{942825FB-D2C6-48EF-A9AD-5F12A68A089B}" presName="space" presStyleCnt="0"/>
      <dgm:spPr/>
    </dgm:pt>
    <dgm:pt modelId="{DBC3500C-1337-456A-AF89-B0B99E18DAF2}" type="pres">
      <dgm:prSet presAssocID="{BC4E5078-D523-4DB2-ABDE-DC7D3AA1D910}" presName="compositeA" presStyleCnt="0"/>
      <dgm:spPr/>
    </dgm:pt>
    <dgm:pt modelId="{6BBE6F85-BAEC-461D-9881-A47205237D7D}" type="pres">
      <dgm:prSet presAssocID="{BC4E5078-D523-4DB2-ABDE-DC7D3AA1D910}" presName="textA" presStyleLbl="revTx" presStyleIdx="2" presStyleCnt="6">
        <dgm:presLayoutVars>
          <dgm:bulletEnabled val="1"/>
        </dgm:presLayoutVars>
      </dgm:prSet>
      <dgm:spPr/>
    </dgm:pt>
    <dgm:pt modelId="{4D256906-B07E-48F8-8915-4A811C1B348F}" type="pres">
      <dgm:prSet presAssocID="{BC4E5078-D523-4DB2-ABDE-DC7D3AA1D910}" presName="circleA" presStyleLbl="node1" presStyleIdx="2" presStyleCnt="6"/>
      <dgm:spPr/>
    </dgm:pt>
    <dgm:pt modelId="{3E997A8D-2618-4FE6-9076-F9A0E318336F}" type="pres">
      <dgm:prSet presAssocID="{BC4E5078-D523-4DB2-ABDE-DC7D3AA1D910}" presName="spaceA" presStyleCnt="0"/>
      <dgm:spPr/>
    </dgm:pt>
    <dgm:pt modelId="{0BBDEFA8-F044-4836-88B2-6367080D6096}" type="pres">
      <dgm:prSet presAssocID="{F8194B6A-4494-4104-9DEB-05486439EE92}" presName="space" presStyleCnt="0"/>
      <dgm:spPr/>
    </dgm:pt>
    <dgm:pt modelId="{9D97859D-6248-4703-A2CB-44E0814A57E9}" type="pres">
      <dgm:prSet presAssocID="{28F02C86-239F-4D26-913D-C451CEABF9AC}" presName="compositeB" presStyleCnt="0"/>
      <dgm:spPr/>
    </dgm:pt>
    <dgm:pt modelId="{C234EBFF-FDA6-4FBE-BCDB-6F9932C1943A}" type="pres">
      <dgm:prSet presAssocID="{28F02C86-239F-4D26-913D-C451CEABF9AC}" presName="textB" presStyleLbl="revTx" presStyleIdx="3" presStyleCnt="6">
        <dgm:presLayoutVars>
          <dgm:bulletEnabled val="1"/>
        </dgm:presLayoutVars>
      </dgm:prSet>
      <dgm:spPr/>
    </dgm:pt>
    <dgm:pt modelId="{C3584012-3D84-4D8E-8E05-D12D75603154}" type="pres">
      <dgm:prSet presAssocID="{28F02C86-239F-4D26-913D-C451CEABF9AC}" presName="circleB" presStyleLbl="node1" presStyleIdx="3" presStyleCnt="6"/>
      <dgm:spPr/>
    </dgm:pt>
    <dgm:pt modelId="{445438D0-8C3D-4317-B5D5-3BB5C6B51866}" type="pres">
      <dgm:prSet presAssocID="{28F02C86-239F-4D26-913D-C451CEABF9AC}" presName="spaceB" presStyleCnt="0"/>
      <dgm:spPr/>
    </dgm:pt>
    <dgm:pt modelId="{FF4900A5-ADE1-40E4-9DA6-71EAA7D55E5A}" type="pres">
      <dgm:prSet presAssocID="{20C1CD52-485E-4550-9EA4-4229D86A171A}" presName="space" presStyleCnt="0"/>
      <dgm:spPr/>
    </dgm:pt>
    <dgm:pt modelId="{645372B5-BFD5-4AA3-96CA-4E117B998871}" type="pres">
      <dgm:prSet presAssocID="{7CF6AB44-A14C-4730-A888-417909AE9DAA}" presName="compositeA" presStyleCnt="0"/>
      <dgm:spPr/>
    </dgm:pt>
    <dgm:pt modelId="{01DB63D3-CB00-4417-A460-94B76E47BEB9}" type="pres">
      <dgm:prSet presAssocID="{7CF6AB44-A14C-4730-A888-417909AE9DAA}" presName="textA" presStyleLbl="revTx" presStyleIdx="4" presStyleCnt="6">
        <dgm:presLayoutVars>
          <dgm:bulletEnabled val="1"/>
        </dgm:presLayoutVars>
      </dgm:prSet>
      <dgm:spPr/>
    </dgm:pt>
    <dgm:pt modelId="{1CC4378D-6172-4187-9053-A27ED75A5896}" type="pres">
      <dgm:prSet presAssocID="{7CF6AB44-A14C-4730-A888-417909AE9DAA}" presName="circleA" presStyleLbl="node1" presStyleIdx="4" presStyleCnt="6"/>
      <dgm:spPr/>
    </dgm:pt>
    <dgm:pt modelId="{795BE1B9-3397-4196-BAE9-64CF25E93BE2}" type="pres">
      <dgm:prSet presAssocID="{7CF6AB44-A14C-4730-A888-417909AE9DAA}" presName="spaceA" presStyleCnt="0"/>
      <dgm:spPr/>
    </dgm:pt>
    <dgm:pt modelId="{0150EDFB-FC43-4063-9A01-4C0D9FB5F9BC}" type="pres">
      <dgm:prSet presAssocID="{1E38AF0D-C33C-4B1A-B39B-346E6D0DC707}" presName="space" presStyleCnt="0"/>
      <dgm:spPr/>
    </dgm:pt>
    <dgm:pt modelId="{748F9712-5744-4534-9AAC-B621DB3009EA}" type="pres">
      <dgm:prSet presAssocID="{9D82980F-2C4E-4C06-8228-F13256A42EDE}" presName="compositeB" presStyleCnt="0"/>
      <dgm:spPr/>
    </dgm:pt>
    <dgm:pt modelId="{7181D4E8-6649-4F87-B1C3-59AE8FEBC43D}" type="pres">
      <dgm:prSet presAssocID="{9D82980F-2C4E-4C06-8228-F13256A42EDE}" presName="textB" presStyleLbl="revTx" presStyleIdx="5" presStyleCnt="6">
        <dgm:presLayoutVars>
          <dgm:bulletEnabled val="1"/>
        </dgm:presLayoutVars>
      </dgm:prSet>
      <dgm:spPr/>
    </dgm:pt>
    <dgm:pt modelId="{266FEFBB-F747-465C-B861-4FEC7627A533}" type="pres">
      <dgm:prSet presAssocID="{9D82980F-2C4E-4C06-8228-F13256A42EDE}" presName="circleB" presStyleLbl="node1" presStyleIdx="5" presStyleCnt="6"/>
      <dgm:spPr/>
    </dgm:pt>
    <dgm:pt modelId="{6BE34478-5F86-402D-BE11-55CAE958C57C}" type="pres">
      <dgm:prSet presAssocID="{9D82980F-2C4E-4C06-8228-F13256A42EDE}" presName="spaceB" presStyleCnt="0"/>
      <dgm:spPr/>
    </dgm:pt>
  </dgm:ptLst>
  <dgm:cxnLst>
    <dgm:cxn modelId="{F85BBD05-FE3C-440C-8F26-53FD5F2D5E11}" type="presOf" srcId="{052523A9-003B-4739-B5F6-7E2A104E8150}" destId="{3727E92B-03B4-4865-B756-448862A117B8}" srcOrd="0" destOrd="0" presId="urn:microsoft.com/office/officeart/2005/8/layout/hProcess11"/>
    <dgm:cxn modelId="{0E52DD25-EA19-4D10-B42F-9136790BB1EF}" srcId="{D343BE18-A397-4476-A85A-54C43B20D524}" destId="{BC4E5078-D523-4DB2-ABDE-DC7D3AA1D910}" srcOrd="2" destOrd="0" parTransId="{326B9356-3078-4106-8254-24DCAF688995}" sibTransId="{F8194B6A-4494-4104-9DEB-05486439EE92}"/>
    <dgm:cxn modelId="{D9535944-498C-492E-B0A6-3CDFF03018F0}" type="presOf" srcId="{9D82980F-2C4E-4C06-8228-F13256A42EDE}" destId="{7181D4E8-6649-4F87-B1C3-59AE8FEBC43D}" srcOrd="0" destOrd="0" presId="urn:microsoft.com/office/officeart/2005/8/layout/hProcess11"/>
    <dgm:cxn modelId="{8F211147-466B-4888-8C2E-343B9E470FDF}" srcId="{D343BE18-A397-4476-A85A-54C43B20D524}" destId="{9D82980F-2C4E-4C06-8228-F13256A42EDE}" srcOrd="5" destOrd="0" parTransId="{93D383CD-07C1-431D-A11A-12BFD2E4E018}" sibTransId="{2B40AEF2-8B05-41E1-A66D-4B6814A2DC3B}"/>
    <dgm:cxn modelId="{C6921C84-640E-46F3-A08F-70EAEEECB7E1}" type="presOf" srcId="{BC4E5078-D523-4DB2-ABDE-DC7D3AA1D910}" destId="{6BBE6F85-BAEC-461D-9881-A47205237D7D}" srcOrd="0" destOrd="0" presId="urn:microsoft.com/office/officeart/2005/8/layout/hProcess11"/>
    <dgm:cxn modelId="{02B67091-3637-428E-9906-43F7833798B6}" type="presOf" srcId="{7CF6AB44-A14C-4730-A888-417909AE9DAA}" destId="{01DB63D3-CB00-4417-A460-94B76E47BEB9}" srcOrd="0" destOrd="0" presId="urn:microsoft.com/office/officeart/2005/8/layout/hProcess11"/>
    <dgm:cxn modelId="{CC0042B4-F93C-48F8-AFFE-2B5B96763D0E}" srcId="{D343BE18-A397-4476-A85A-54C43B20D524}" destId="{28F02C86-239F-4D26-913D-C451CEABF9AC}" srcOrd="3" destOrd="0" parTransId="{03AC60C3-459B-46A8-802B-B9846858BC1B}" sibTransId="{20C1CD52-485E-4550-9EA4-4229D86A171A}"/>
    <dgm:cxn modelId="{04F902B8-3DE9-4397-A6FF-EA38A914AB95}" srcId="{D343BE18-A397-4476-A85A-54C43B20D524}" destId="{7CF6AB44-A14C-4730-A888-417909AE9DAA}" srcOrd="4" destOrd="0" parTransId="{9A03EFE3-5CFA-4E16-9F1B-07E43288904E}" sibTransId="{1E38AF0D-C33C-4B1A-B39B-346E6D0DC707}"/>
    <dgm:cxn modelId="{70E7B6CD-D730-4C59-97E2-0AFB8FBBB18B}" srcId="{D343BE18-A397-4476-A85A-54C43B20D524}" destId="{052523A9-003B-4739-B5F6-7E2A104E8150}" srcOrd="1" destOrd="0" parTransId="{5CCDC92A-051A-492D-B467-4EBF908328C8}" sibTransId="{942825FB-D2C6-48EF-A9AD-5F12A68A089B}"/>
    <dgm:cxn modelId="{6C2A9FDA-AE30-4816-97A2-FE1BFA9AD8FE}" srcId="{D343BE18-A397-4476-A85A-54C43B20D524}" destId="{6C14A0B2-3410-4EB1-81D3-3BCB6600A4DF}" srcOrd="0" destOrd="0" parTransId="{97410D24-3EF8-4773-9C31-1165C10A7921}" sibTransId="{C05B624B-8B3F-4C69-B7FA-0DBADEDA6270}"/>
    <dgm:cxn modelId="{4DB22DF1-EF7E-4F4F-A160-81885B6E5AFB}" type="presOf" srcId="{6C14A0B2-3410-4EB1-81D3-3BCB6600A4DF}" destId="{0750D68A-ED08-4524-BAAF-18F1CC016A7B}" srcOrd="0" destOrd="0" presId="urn:microsoft.com/office/officeart/2005/8/layout/hProcess11"/>
    <dgm:cxn modelId="{49E52EF6-D19C-49CA-92B1-744192E2B2F6}" type="presOf" srcId="{28F02C86-239F-4D26-913D-C451CEABF9AC}" destId="{C234EBFF-FDA6-4FBE-BCDB-6F9932C1943A}" srcOrd="0" destOrd="0" presId="urn:microsoft.com/office/officeart/2005/8/layout/hProcess11"/>
    <dgm:cxn modelId="{7C98F7F6-27D7-436E-806C-63C3385D791F}" type="presOf" srcId="{D343BE18-A397-4476-A85A-54C43B20D524}" destId="{06F7BBCF-567D-48B0-A48C-E9A7CFFF56FA}" srcOrd="0" destOrd="0" presId="urn:microsoft.com/office/officeart/2005/8/layout/hProcess11"/>
    <dgm:cxn modelId="{B247369B-BD83-4D80-BF9F-37DBF9D5B41C}" type="presParOf" srcId="{06F7BBCF-567D-48B0-A48C-E9A7CFFF56FA}" destId="{332698DE-C631-4E1B-B098-AE2E00C81A0E}" srcOrd="0" destOrd="0" presId="urn:microsoft.com/office/officeart/2005/8/layout/hProcess11"/>
    <dgm:cxn modelId="{52C42EFB-2CA7-41BB-9669-E963DA75A5DC}" type="presParOf" srcId="{06F7BBCF-567D-48B0-A48C-E9A7CFFF56FA}" destId="{B0263B8B-A330-4732-91D3-7D280C080540}" srcOrd="1" destOrd="0" presId="urn:microsoft.com/office/officeart/2005/8/layout/hProcess11"/>
    <dgm:cxn modelId="{EB5C3488-026A-4FC7-8F5A-A4D783966722}" type="presParOf" srcId="{B0263B8B-A330-4732-91D3-7D280C080540}" destId="{B626D5BB-1A9F-4AF0-A6F3-582C9E6795DB}" srcOrd="0" destOrd="0" presId="urn:microsoft.com/office/officeart/2005/8/layout/hProcess11"/>
    <dgm:cxn modelId="{BE0936A6-B7F5-4011-BAD1-EC6991989402}" type="presParOf" srcId="{B626D5BB-1A9F-4AF0-A6F3-582C9E6795DB}" destId="{0750D68A-ED08-4524-BAAF-18F1CC016A7B}" srcOrd="0" destOrd="0" presId="urn:microsoft.com/office/officeart/2005/8/layout/hProcess11"/>
    <dgm:cxn modelId="{6D915E6A-A600-4432-91CD-B0DBC53A34C8}" type="presParOf" srcId="{B626D5BB-1A9F-4AF0-A6F3-582C9E6795DB}" destId="{C71D75E9-7E15-4D87-808A-464C94E796B8}" srcOrd="1" destOrd="0" presId="urn:microsoft.com/office/officeart/2005/8/layout/hProcess11"/>
    <dgm:cxn modelId="{B620B32C-869F-42C5-848F-54EC0396E0DE}" type="presParOf" srcId="{B626D5BB-1A9F-4AF0-A6F3-582C9E6795DB}" destId="{332AEFEA-E15F-4514-A5EE-987E6295E857}" srcOrd="2" destOrd="0" presId="urn:microsoft.com/office/officeart/2005/8/layout/hProcess11"/>
    <dgm:cxn modelId="{D4100699-67F7-4381-9C3A-1DE0305A6F0D}" type="presParOf" srcId="{B0263B8B-A330-4732-91D3-7D280C080540}" destId="{493BDABB-2A1A-40EB-B0E4-4CE474A6187E}" srcOrd="1" destOrd="0" presId="urn:microsoft.com/office/officeart/2005/8/layout/hProcess11"/>
    <dgm:cxn modelId="{D27E8F61-CA3C-469A-87A7-E1BA29E7159A}" type="presParOf" srcId="{B0263B8B-A330-4732-91D3-7D280C080540}" destId="{35EF0CCF-A285-4424-8585-C9BA5B74CF6F}" srcOrd="2" destOrd="0" presId="urn:microsoft.com/office/officeart/2005/8/layout/hProcess11"/>
    <dgm:cxn modelId="{44862286-A5BD-4888-A708-73896DB9794E}" type="presParOf" srcId="{35EF0CCF-A285-4424-8585-C9BA5B74CF6F}" destId="{3727E92B-03B4-4865-B756-448862A117B8}" srcOrd="0" destOrd="0" presId="urn:microsoft.com/office/officeart/2005/8/layout/hProcess11"/>
    <dgm:cxn modelId="{6BB82727-47B9-4360-B4AE-B5EF030274A9}" type="presParOf" srcId="{35EF0CCF-A285-4424-8585-C9BA5B74CF6F}" destId="{6A160CC5-726C-4BF1-90D9-2B6516ADACFF}" srcOrd="1" destOrd="0" presId="urn:microsoft.com/office/officeart/2005/8/layout/hProcess11"/>
    <dgm:cxn modelId="{FDD86040-1EA8-4F56-8583-5C6D21BA1E81}" type="presParOf" srcId="{35EF0CCF-A285-4424-8585-C9BA5B74CF6F}" destId="{594D619C-E96F-43ED-AFEA-D96B59C01600}" srcOrd="2" destOrd="0" presId="urn:microsoft.com/office/officeart/2005/8/layout/hProcess11"/>
    <dgm:cxn modelId="{9A949857-D01D-4469-BFCB-B47A771AA6EC}" type="presParOf" srcId="{B0263B8B-A330-4732-91D3-7D280C080540}" destId="{27493893-1072-4D7F-BF18-11C1071DC09A}" srcOrd="3" destOrd="0" presId="urn:microsoft.com/office/officeart/2005/8/layout/hProcess11"/>
    <dgm:cxn modelId="{5034536C-036C-4BC9-A0BA-0C8CE377B962}" type="presParOf" srcId="{B0263B8B-A330-4732-91D3-7D280C080540}" destId="{DBC3500C-1337-456A-AF89-B0B99E18DAF2}" srcOrd="4" destOrd="0" presId="urn:microsoft.com/office/officeart/2005/8/layout/hProcess11"/>
    <dgm:cxn modelId="{3C08D7B1-3F76-4EBF-AA05-B9A73DF668B0}" type="presParOf" srcId="{DBC3500C-1337-456A-AF89-B0B99E18DAF2}" destId="{6BBE6F85-BAEC-461D-9881-A47205237D7D}" srcOrd="0" destOrd="0" presId="urn:microsoft.com/office/officeart/2005/8/layout/hProcess11"/>
    <dgm:cxn modelId="{EDBC1AAD-00BC-4852-A7A1-EA2B7EB26801}" type="presParOf" srcId="{DBC3500C-1337-456A-AF89-B0B99E18DAF2}" destId="{4D256906-B07E-48F8-8915-4A811C1B348F}" srcOrd="1" destOrd="0" presId="urn:microsoft.com/office/officeart/2005/8/layout/hProcess11"/>
    <dgm:cxn modelId="{792E7443-1E96-4130-A85D-50A4269B13BF}" type="presParOf" srcId="{DBC3500C-1337-456A-AF89-B0B99E18DAF2}" destId="{3E997A8D-2618-4FE6-9076-F9A0E318336F}" srcOrd="2" destOrd="0" presId="urn:microsoft.com/office/officeart/2005/8/layout/hProcess11"/>
    <dgm:cxn modelId="{7EC99854-5B3A-4068-9CF5-7323642B005B}" type="presParOf" srcId="{B0263B8B-A330-4732-91D3-7D280C080540}" destId="{0BBDEFA8-F044-4836-88B2-6367080D6096}" srcOrd="5" destOrd="0" presId="urn:microsoft.com/office/officeart/2005/8/layout/hProcess11"/>
    <dgm:cxn modelId="{E0005CD0-4D40-4B60-ABB4-7ADA054F7EA7}" type="presParOf" srcId="{B0263B8B-A330-4732-91D3-7D280C080540}" destId="{9D97859D-6248-4703-A2CB-44E0814A57E9}" srcOrd="6" destOrd="0" presId="urn:microsoft.com/office/officeart/2005/8/layout/hProcess11"/>
    <dgm:cxn modelId="{84F2DD3F-0FA3-47E7-9132-6971A0A0DCFA}" type="presParOf" srcId="{9D97859D-6248-4703-A2CB-44E0814A57E9}" destId="{C234EBFF-FDA6-4FBE-BCDB-6F9932C1943A}" srcOrd="0" destOrd="0" presId="urn:microsoft.com/office/officeart/2005/8/layout/hProcess11"/>
    <dgm:cxn modelId="{CCECF8CA-20EA-4B09-95AA-3F8E0D7BC099}" type="presParOf" srcId="{9D97859D-6248-4703-A2CB-44E0814A57E9}" destId="{C3584012-3D84-4D8E-8E05-D12D75603154}" srcOrd="1" destOrd="0" presId="urn:microsoft.com/office/officeart/2005/8/layout/hProcess11"/>
    <dgm:cxn modelId="{D5427125-105C-4C02-B4D4-6DB47969455C}" type="presParOf" srcId="{9D97859D-6248-4703-A2CB-44E0814A57E9}" destId="{445438D0-8C3D-4317-B5D5-3BB5C6B51866}" srcOrd="2" destOrd="0" presId="urn:microsoft.com/office/officeart/2005/8/layout/hProcess11"/>
    <dgm:cxn modelId="{2B0C4F7F-DB24-46C5-8993-757FA555E691}" type="presParOf" srcId="{B0263B8B-A330-4732-91D3-7D280C080540}" destId="{FF4900A5-ADE1-40E4-9DA6-71EAA7D55E5A}" srcOrd="7" destOrd="0" presId="urn:microsoft.com/office/officeart/2005/8/layout/hProcess11"/>
    <dgm:cxn modelId="{C422A07C-34A0-410F-8F02-2298CC3AEC53}" type="presParOf" srcId="{B0263B8B-A330-4732-91D3-7D280C080540}" destId="{645372B5-BFD5-4AA3-96CA-4E117B998871}" srcOrd="8" destOrd="0" presId="urn:microsoft.com/office/officeart/2005/8/layout/hProcess11"/>
    <dgm:cxn modelId="{C320BB40-5754-41D2-854A-AF58F772D3C4}" type="presParOf" srcId="{645372B5-BFD5-4AA3-96CA-4E117B998871}" destId="{01DB63D3-CB00-4417-A460-94B76E47BEB9}" srcOrd="0" destOrd="0" presId="urn:microsoft.com/office/officeart/2005/8/layout/hProcess11"/>
    <dgm:cxn modelId="{3CFA36FA-CC34-4020-A258-B9ED2D8DBF38}" type="presParOf" srcId="{645372B5-BFD5-4AA3-96CA-4E117B998871}" destId="{1CC4378D-6172-4187-9053-A27ED75A5896}" srcOrd="1" destOrd="0" presId="urn:microsoft.com/office/officeart/2005/8/layout/hProcess11"/>
    <dgm:cxn modelId="{B9206735-FF7A-4C5E-BB11-23DD2AFA9008}" type="presParOf" srcId="{645372B5-BFD5-4AA3-96CA-4E117B998871}" destId="{795BE1B9-3397-4196-BAE9-64CF25E93BE2}" srcOrd="2" destOrd="0" presId="urn:microsoft.com/office/officeart/2005/8/layout/hProcess11"/>
    <dgm:cxn modelId="{C34D57A5-186F-4B83-922E-F6D6D1FC3FB4}" type="presParOf" srcId="{B0263B8B-A330-4732-91D3-7D280C080540}" destId="{0150EDFB-FC43-4063-9A01-4C0D9FB5F9BC}" srcOrd="9" destOrd="0" presId="urn:microsoft.com/office/officeart/2005/8/layout/hProcess11"/>
    <dgm:cxn modelId="{601069E8-39BE-405E-A9CB-3C005EBBB6E2}" type="presParOf" srcId="{B0263B8B-A330-4732-91D3-7D280C080540}" destId="{748F9712-5744-4534-9AAC-B621DB3009EA}" srcOrd="10" destOrd="0" presId="urn:microsoft.com/office/officeart/2005/8/layout/hProcess11"/>
    <dgm:cxn modelId="{81398A52-D28B-44C2-8CA5-280C4B55A873}" type="presParOf" srcId="{748F9712-5744-4534-9AAC-B621DB3009EA}" destId="{7181D4E8-6649-4F87-B1C3-59AE8FEBC43D}" srcOrd="0" destOrd="0" presId="urn:microsoft.com/office/officeart/2005/8/layout/hProcess11"/>
    <dgm:cxn modelId="{48EEC8D2-38DB-44E8-BFE9-E76CB50A3624}" type="presParOf" srcId="{748F9712-5744-4534-9AAC-B621DB3009EA}" destId="{266FEFBB-F747-465C-B861-4FEC7627A533}" srcOrd="1" destOrd="0" presId="urn:microsoft.com/office/officeart/2005/8/layout/hProcess11"/>
    <dgm:cxn modelId="{48B56F07-D07B-4435-A5F8-A0AB89B7F223}" type="presParOf" srcId="{748F9712-5744-4534-9AAC-B621DB3009EA}" destId="{6BE34478-5F86-402D-BE11-55CAE958C57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A4147-D460-4A42-9F55-B18685F41495}">
      <dsp:nvSpPr>
        <dsp:cNvPr id="0" name=""/>
        <dsp:cNvSpPr/>
      </dsp:nvSpPr>
      <dsp:spPr>
        <a:xfrm>
          <a:off x="0" y="66112"/>
          <a:ext cx="4829873" cy="1042725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74852" tIns="144963" rIns="374852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>
              <a:latin typeface="Arial Narrow" panose="020B0606020202030204" pitchFamily="34" charset="0"/>
            </a:rPr>
            <a:t>Hora y media de contenido expuesto por el equipo de profesores.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>
              <a:latin typeface="Arial Narrow" panose="020B0606020202030204" pitchFamily="34" charset="0"/>
            </a:rPr>
            <a:t>15 minutos de descanso.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>
              <a:latin typeface="Arial Narrow" panose="020B0606020202030204" pitchFamily="34" charset="0"/>
            </a:rPr>
            <a:t>Hora y media para desarrollar actividades. 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>
              <a:latin typeface="Arial Narrow" panose="020B0606020202030204" pitchFamily="34" charset="0"/>
            </a:rPr>
            <a:t>Inicio: 16:05 </a:t>
          </a:r>
          <a:r>
            <a:rPr lang="es-MX" sz="1000" kern="1200" dirty="0" err="1">
              <a:latin typeface="Arial Narrow" panose="020B0606020202030204" pitchFamily="34" charset="0"/>
            </a:rPr>
            <a:t>hrs</a:t>
          </a:r>
          <a:r>
            <a:rPr lang="es-MX" sz="1000" kern="1200" dirty="0">
              <a:latin typeface="Arial Narrow" panose="020B0606020202030204" pitchFamily="34" charset="0"/>
            </a:rPr>
            <a:t>.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>
              <a:latin typeface="Arial Narrow" panose="020B0606020202030204" pitchFamily="34" charset="0"/>
            </a:rPr>
            <a:t>Término: 18:55 </a:t>
          </a:r>
          <a:r>
            <a:rPr lang="es-MX" sz="1000" kern="1200" dirty="0" err="1">
              <a:latin typeface="Arial Narrow" panose="020B0606020202030204" pitchFamily="34" charset="0"/>
            </a:rPr>
            <a:t>hrs</a:t>
          </a:r>
          <a:r>
            <a:rPr lang="es-MX" sz="1000" kern="1200" dirty="0">
              <a:latin typeface="Arial Narrow" panose="020B0606020202030204" pitchFamily="34" charset="0"/>
            </a:rPr>
            <a:t>.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1000" kern="1200" dirty="0">
            <a:latin typeface="Arial Narrow" panose="020B060602020203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1000" kern="1200" dirty="0">
            <a:latin typeface="Arial Narrow" panose="020B0606020202030204" pitchFamily="34" charset="0"/>
          </a:endParaRPr>
        </a:p>
      </dsp:txBody>
      <dsp:txXfrm>
        <a:off x="0" y="66112"/>
        <a:ext cx="4829873" cy="1042725"/>
      </dsp:txXfrm>
    </dsp:sp>
    <dsp:sp modelId="{C959B2A6-C57F-4EBF-9EE6-9EDDF631B870}">
      <dsp:nvSpPr>
        <dsp:cNvPr id="0" name=""/>
        <dsp:cNvSpPr/>
      </dsp:nvSpPr>
      <dsp:spPr>
        <a:xfrm>
          <a:off x="241493" y="3472"/>
          <a:ext cx="3380911" cy="12527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790" tIns="0" rIns="12779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>
              <a:latin typeface="Arial Narrow" panose="020B0606020202030204" pitchFamily="34" charset="0"/>
            </a:rPr>
            <a:t>Clases </a:t>
          </a:r>
        </a:p>
      </dsp:txBody>
      <dsp:txXfrm>
        <a:off x="247609" y="9588"/>
        <a:ext cx="3368679" cy="113047"/>
      </dsp:txXfrm>
    </dsp:sp>
    <dsp:sp modelId="{CD32B8A5-0D72-4A64-9C74-B1486CBE840D}">
      <dsp:nvSpPr>
        <dsp:cNvPr id="0" name=""/>
        <dsp:cNvSpPr/>
      </dsp:nvSpPr>
      <dsp:spPr>
        <a:xfrm>
          <a:off x="0" y="1194395"/>
          <a:ext cx="4829873" cy="521362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74852" tIns="144963" rIns="374852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>
              <a:latin typeface="Arial Narrow" panose="020B0606020202030204" pitchFamily="34" charset="0"/>
            </a:rPr>
            <a:t>Programación.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>
              <a:latin typeface="Arial Narrow" panose="020B0606020202030204" pitchFamily="34" charset="0"/>
            </a:rPr>
            <a:t>Proyecto.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1000" kern="1200" dirty="0">
            <a:latin typeface="Arial Narrow" panose="020B0606020202030204" pitchFamily="34" charset="0"/>
          </a:endParaRPr>
        </a:p>
      </dsp:txBody>
      <dsp:txXfrm>
        <a:off x="0" y="1194395"/>
        <a:ext cx="4829873" cy="521362"/>
      </dsp:txXfrm>
    </dsp:sp>
    <dsp:sp modelId="{07E1BD95-F059-49A8-B6DD-D9895C59744A}">
      <dsp:nvSpPr>
        <dsp:cNvPr id="0" name=""/>
        <dsp:cNvSpPr/>
      </dsp:nvSpPr>
      <dsp:spPr>
        <a:xfrm>
          <a:off x="241493" y="1131755"/>
          <a:ext cx="3380911" cy="12527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790" tIns="0" rIns="12779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>
              <a:latin typeface="Arial Narrow" panose="020B0606020202030204" pitchFamily="34" charset="0"/>
            </a:rPr>
            <a:t>Actividades en Clase</a:t>
          </a:r>
        </a:p>
      </dsp:txBody>
      <dsp:txXfrm>
        <a:off x="247609" y="1137871"/>
        <a:ext cx="3368679" cy="113047"/>
      </dsp:txXfrm>
    </dsp:sp>
    <dsp:sp modelId="{FD9BF2EE-7419-4ABE-BB14-CFD63C220B3F}">
      <dsp:nvSpPr>
        <dsp:cNvPr id="0" name=""/>
        <dsp:cNvSpPr/>
      </dsp:nvSpPr>
      <dsp:spPr>
        <a:xfrm>
          <a:off x="0" y="1801315"/>
          <a:ext cx="4829873" cy="788728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74852" tIns="144963" rIns="374852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>
              <a:latin typeface="Arial Narrow" panose="020B0606020202030204" pitchFamily="34" charset="0"/>
            </a:rPr>
            <a:t>Lecturas.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>
              <a:latin typeface="Arial Narrow" panose="020B0606020202030204" pitchFamily="34" charset="0"/>
            </a:rPr>
            <a:t>Investigaciones. (individuales y grupales). 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>
              <a:latin typeface="Arial Narrow" panose="020B0606020202030204" pitchFamily="34" charset="0"/>
            </a:rPr>
            <a:t>Tareas.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1000" kern="1200" dirty="0">
            <a:latin typeface="Arial Narrow" panose="020B060602020203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1000" kern="1200" dirty="0">
            <a:latin typeface="Arial Narrow" panose="020B0606020202030204" pitchFamily="34" charset="0"/>
          </a:endParaRPr>
        </a:p>
      </dsp:txBody>
      <dsp:txXfrm>
        <a:off x="0" y="1801315"/>
        <a:ext cx="4829873" cy="788728"/>
      </dsp:txXfrm>
    </dsp:sp>
    <dsp:sp modelId="{9BEAE188-E0D4-4969-998F-3A9FAEA12467}">
      <dsp:nvSpPr>
        <dsp:cNvPr id="0" name=""/>
        <dsp:cNvSpPr/>
      </dsp:nvSpPr>
      <dsp:spPr>
        <a:xfrm>
          <a:off x="241493" y="1738675"/>
          <a:ext cx="3380911" cy="12527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790" tIns="0" rIns="12779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>
              <a:latin typeface="Arial Narrow" panose="020B0606020202030204" pitchFamily="34" charset="0"/>
            </a:rPr>
            <a:t>Actividades fuera de Clase</a:t>
          </a:r>
        </a:p>
      </dsp:txBody>
      <dsp:txXfrm>
        <a:off x="247609" y="1744791"/>
        <a:ext cx="3368679" cy="113047"/>
      </dsp:txXfrm>
    </dsp:sp>
    <dsp:sp modelId="{3E9C2C1B-E349-43DB-AAF4-0415F8A15600}">
      <dsp:nvSpPr>
        <dsp:cNvPr id="0" name=""/>
        <dsp:cNvSpPr/>
      </dsp:nvSpPr>
      <dsp:spPr>
        <a:xfrm>
          <a:off x="0" y="2675600"/>
          <a:ext cx="4829873" cy="394364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74852" tIns="144963" rIns="374852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>
              <a:latin typeface="Arial Narrow" panose="020B0606020202030204" pitchFamily="34" charset="0"/>
            </a:rPr>
            <a:t>2 exámenes parciales.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1000" kern="1200" dirty="0">
            <a:latin typeface="Arial Narrow" panose="020B0606020202030204" pitchFamily="34" charset="0"/>
          </a:endParaRPr>
        </a:p>
      </dsp:txBody>
      <dsp:txXfrm>
        <a:off x="0" y="2675600"/>
        <a:ext cx="4829873" cy="394364"/>
      </dsp:txXfrm>
    </dsp:sp>
    <dsp:sp modelId="{BF2BC413-70E6-4470-A04B-EB62D3030744}">
      <dsp:nvSpPr>
        <dsp:cNvPr id="0" name=""/>
        <dsp:cNvSpPr/>
      </dsp:nvSpPr>
      <dsp:spPr>
        <a:xfrm>
          <a:off x="241493" y="2612960"/>
          <a:ext cx="3380911" cy="12527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790" tIns="0" rIns="12779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>
              <a:latin typeface="Arial Narrow" panose="020B0606020202030204" pitchFamily="34" charset="0"/>
            </a:rPr>
            <a:t>Exámenes</a:t>
          </a:r>
        </a:p>
      </dsp:txBody>
      <dsp:txXfrm>
        <a:off x="247609" y="2619076"/>
        <a:ext cx="3368679" cy="113047"/>
      </dsp:txXfrm>
    </dsp:sp>
    <dsp:sp modelId="{AC734F47-C396-430D-A434-7EA63AF32A97}">
      <dsp:nvSpPr>
        <dsp:cNvPr id="0" name=""/>
        <dsp:cNvSpPr/>
      </dsp:nvSpPr>
      <dsp:spPr>
        <a:xfrm>
          <a:off x="0" y="3155521"/>
          <a:ext cx="4829873" cy="521362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74852" tIns="144963" rIns="374852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>
              <a:latin typeface="Arial Narrow" panose="020B0606020202030204" pitchFamily="34" charset="0"/>
            </a:rPr>
            <a:t>2 avances de proyecto.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>
              <a:latin typeface="Arial Narrow" panose="020B0606020202030204" pitchFamily="34" charset="0"/>
            </a:rPr>
            <a:t>Entregable final.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000" kern="1200" dirty="0">
              <a:latin typeface="Arial Narrow" panose="020B0606020202030204" pitchFamily="34" charset="0"/>
            </a:rPr>
            <a:t>Presentación final. </a:t>
          </a:r>
        </a:p>
      </dsp:txBody>
      <dsp:txXfrm>
        <a:off x="0" y="3155521"/>
        <a:ext cx="4829873" cy="521362"/>
      </dsp:txXfrm>
    </dsp:sp>
    <dsp:sp modelId="{E1E1BEF1-B365-4A97-830B-318FBA6A64D1}">
      <dsp:nvSpPr>
        <dsp:cNvPr id="0" name=""/>
        <dsp:cNvSpPr/>
      </dsp:nvSpPr>
      <dsp:spPr>
        <a:xfrm>
          <a:off x="241493" y="3092881"/>
          <a:ext cx="3380911" cy="12527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790" tIns="0" rIns="12779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>
              <a:latin typeface="Arial Narrow" panose="020B0606020202030204" pitchFamily="34" charset="0"/>
            </a:rPr>
            <a:t>Proyecto</a:t>
          </a:r>
        </a:p>
      </dsp:txBody>
      <dsp:txXfrm>
        <a:off x="247609" y="3098997"/>
        <a:ext cx="3368679" cy="1130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2698DE-C631-4E1B-B098-AE2E00C81A0E}">
      <dsp:nvSpPr>
        <dsp:cNvPr id="0" name=""/>
        <dsp:cNvSpPr/>
      </dsp:nvSpPr>
      <dsp:spPr>
        <a:xfrm>
          <a:off x="0" y="470621"/>
          <a:ext cx="6347672" cy="627495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50D68A-ED08-4524-BAAF-18F1CC016A7B}">
      <dsp:nvSpPr>
        <dsp:cNvPr id="0" name=""/>
        <dsp:cNvSpPr/>
      </dsp:nvSpPr>
      <dsp:spPr>
        <a:xfrm>
          <a:off x="1569" y="0"/>
          <a:ext cx="913562" cy="627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Comprensión del Negocio</a:t>
          </a:r>
        </a:p>
      </dsp:txBody>
      <dsp:txXfrm>
        <a:off x="1569" y="0"/>
        <a:ext cx="913562" cy="627495"/>
      </dsp:txXfrm>
    </dsp:sp>
    <dsp:sp modelId="{C71D75E9-7E15-4D87-808A-464C94E796B8}">
      <dsp:nvSpPr>
        <dsp:cNvPr id="0" name=""/>
        <dsp:cNvSpPr/>
      </dsp:nvSpPr>
      <dsp:spPr>
        <a:xfrm>
          <a:off x="379913" y="705932"/>
          <a:ext cx="156873" cy="1568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7E92B-03B4-4865-B756-448862A117B8}">
      <dsp:nvSpPr>
        <dsp:cNvPr id="0" name=""/>
        <dsp:cNvSpPr/>
      </dsp:nvSpPr>
      <dsp:spPr>
        <a:xfrm>
          <a:off x="960809" y="941242"/>
          <a:ext cx="913562" cy="627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Comprensión de los Datos</a:t>
          </a:r>
        </a:p>
      </dsp:txBody>
      <dsp:txXfrm>
        <a:off x="960809" y="941242"/>
        <a:ext cx="913562" cy="627495"/>
      </dsp:txXfrm>
    </dsp:sp>
    <dsp:sp modelId="{6A160CC5-726C-4BF1-90D9-2B6516ADACFF}">
      <dsp:nvSpPr>
        <dsp:cNvPr id="0" name=""/>
        <dsp:cNvSpPr/>
      </dsp:nvSpPr>
      <dsp:spPr>
        <a:xfrm>
          <a:off x="1339154" y="705932"/>
          <a:ext cx="156873" cy="1568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BE6F85-BAEC-461D-9881-A47205237D7D}">
      <dsp:nvSpPr>
        <dsp:cNvPr id="0" name=""/>
        <dsp:cNvSpPr/>
      </dsp:nvSpPr>
      <dsp:spPr>
        <a:xfrm>
          <a:off x="1920050" y="0"/>
          <a:ext cx="913562" cy="627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Preparación de los Datos</a:t>
          </a:r>
        </a:p>
      </dsp:txBody>
      <dsp:txXfrm>
        <a:off x="1920050" y="0"/>
        <a:ext cx="913562" cy="627495"/>
      </dsp:txXfrm>
    </dsp:sp>
    <dsp:sp modelId="{4D256906-B07E-48F8-8915-4A811C1B348F}">
      <dsp:nvSpPr>
        <dsp:cNvPr id="0" name=""/>
        <dsp:cNvSpPr/>
      </dsp:nvSpPr>
      <dsp:spPr>
        <a:xfrm>
          <a:off x="2298395" y="705932"/>
          <a:ext cx="156873" cy="1568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34EBFF-FDA6-4FBE-BCDB-6F9932C1943A}">
      <dsp:nvSpPr>
        <dsp:cNvPr id="0" name=""/>
        <dsp:cNvSpPr/>
      </dsp:nvSpPr>
      <dsp:spPr>
        <a:xfrm>
          <a:off x="2879291" y="941242"/>
          <a:ext cx="913562" cy="627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Modelado</a:t>
          </a:r>
        </a:p>
      </dsp:txBody>
      <dsp:txXfrm>
        <a:off x="2879291" y="941242"/>
        <a:ext cx="913562" cy="627495"/>
      </dsp:txXfrm>
    </dsp:sp>
    <dsp:sp modelId="{C3584012-3D84-4D8E-8E05-D12D75603154}">
      <dsp:nvSpPr>
        <dsp:cNvPr id="0" name=""/>
        <dsp:cNvSpPr/>
      </dsp:nvSpPr>
      <dsp:spPr>
        <a:xfrm>
          <a:off x="3257635" y="705932"/>
          <a:ext cx="156873" cy="1568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DB63D3-CB00-4417-A460-94B76E47BEB9}">
      <dsp:nvSpPr>
        <dsp:cNvPr id="0" name=""/>
        <dsp:cNvSpPr/>
      </dsp:nvSpPr>
      <dsp:spPr>
        <a:xfrm>
          <a:off x="3838532" y="0"/>
          <a:ext cx="913562" cy="627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Evaluación (Resultados)</a:t>
          </a:r>
        </a:p>
      </dsp:txBody>
      <dsp:txXfrm>
        <a:off x="3838532" y="0"/>
        <a:ext cx="913562" cy="627495"/>
      </dsp:txXfrm>
    </dsp:sp>
    <dsp:sp modelId="{1CC4378D-6172-4187-9053-A27ED75A5896}">
      <dsp:nvSpPr>
        <dsp:cNvPr id="0" name=""/>
        <dsp:cNvSpPr/>
      </dsp:nvSpPr>
      <dsp:spPr>
        <a:xfrm>
          <a:off x="4216876" y="705932"/>
          <a:ext cx="156873" cy="1568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81D4E8-6649-4F87-B1C3-59AE8FEBC43D}">
      <dsp:nvSpPr>
        <dsp:cNvPr id="0" name=""/>
        <dsp:cNvSpPr/>
      </dsp:nvSpPr>
      <dsp:spPr>
        <a:xfrm>
          <a:off x="4797773" y="941242"/>
          <a:ext cx="913562" cy="627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Implantación</a:t>
          </a:r>
        </a:p>
      </dsp:txBody>
      <dsp:txXfrm>
        <a:off x="4797773" y="941242"/>
        <a:ext cx="913562" cy="627495"/>
      </dsp:txXfrm>
    </dsp:sp>
    <dsp:sp modelId="{266FEFBB-F747-465C-B861-4FEC7627A533}">
      <dsp:nvSpPr>
        <dsp:cNvPr id="0" name=""/>
        <dsp:cNvSpPr/>
      </dsp:nvSpPr>
      <dsp:spPr>
        <a:xfrm>
          <a:off x="5176117" y="705932"/>
          <a:ext cx="156873" cy="1568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27B3F-CB31-48BC-8216-C748FCAFF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080AFA-5CA6-4E09-8208-D9A064DE8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ECBF6D-36EB-4382-A73E-A503161C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AFD5-97D2-4089-917F-836E28E59C7F}" type="datetimeFigureOut">
              <a:rPr lang="es-MX" smtClean="0"/>
              <a:t>10/08/2020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47E8A9-4B47-4689-B7E5-88B41004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3486B0-F44A-44C3-BC71-DEF808D5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7B2B-A9D9-455F-A3DC-B4379F0B8A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478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7D2CF-ACAF-4A7C-B231-FCD35955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C18777-18A4-4961-81D3-68E173189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7E000A-986C-490C-ABA9-8781893C6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AFD5-97D2-4089-917F-836E28E59C7F}" type="datetimeFigureOut">
              <a:rPr lang="es-MX" smtClean="0"/>
              <a:t>10/08/2020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82A952-A882-42F6-A502-8C8B30DD8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67B85E-9EF4-4E68-8177-3B332234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7B2B-A9D9-455F-A3DC-B4379F0B8A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361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35E579-9615-440E-A0F6-086FFDA12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2AA6FB-1364-4CF5-B6EE-C282E34FF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7049EF-DF69-4342-A089-AB5D9B24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AFD5-97D2-4089-917F-836E28E59C7F}" type="datetimeFigureOut">
              <a:rPr lang="es-MX" smtClean="0"/>
              <a:t>10/08/2020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3D03D3-A4AB-4E5A-B6D9-3FE9E33E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A58683-E6F2-4A35-B465-D1164012F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7B2B-A9D9-455F-A3DC-B4379F0B8A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062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1518F-4151-42EF-86C4-995604F75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67D235-C2C4-4918-B8CF-0C96B1000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2B2E6B-922D-4E5E-B572-10D3B16E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AFD5-97D2-4089-917F-836E28E59C7F}" type="datetimeFigureOut">
              <a:rPr lang="es-MX" smtClean="0"/>
              <a:t>10/08/2020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B70382-236C-461C-A5E3-122EF9F0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1010DE-C46A-461C-9B3A-3EC8525E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7B2B-A9D9-455F-A3DC-B4379F0B8A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137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5B38F-981C-474B-93CE-CEAB83F95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82D170-88B6-4B36-B110-7C2DBE3E4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C9481C-B9F4-4C68-A391-B1B87EFD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AFD5-97D2-4089-917F-836E28E59C7F}" type="datetimeFigureOut">
              <a:rPr lang="es-MX" smtClean="0"/>
              <a:t>10/08/2020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04543A-C587-4E22-9860-F11AF33A5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64FE19-860A-4619-963D-DC849145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7B2B-A9D9-455F-A3DC-B4379F0B8A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361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4527B-A273-4FFF-B3DB-16EB0B91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ED05E4-3F92-4CDF-9D6F-1ABD86FB4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FD9314-6575-4B7B-9329-E210BCFF2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94DFD9-A759-4007-A7B3-B28A540D8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AFD5-97D2-4089-917F-836E28E59C7F}" type="datetimeFigureOut">
              <a:rPr lang="es-MX" smtClean="0"/>
              <a:t>10/08/2020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C2F17A-ADEB-46D8-A6AD-07C1EB3C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417B81-762D-4C09-A034-46154CF4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7B2B-A9D9-455F-A3DC-B4379F0B8A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350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32950-537B-4103-B9BA-5864336E9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30D475-55E8-4584-913A-B2315D840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50CF89-E399-4522-86B6-81AA08BFC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683C73-C2EE-4175-95E9-15CD08214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C87ACB-3F65-4750-B7D4-F34DB14CE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E73BE22-B376-4A25-9EE5-7ABEC38E5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AFD5-97D2-4089-917F-836E28E59C7F}" type="datetimeFigureOut">
              <a:rPr lang="es-MX" smtClean="0"/>
              <a:t>10/08/2020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7C4EC82-A8D4-400D-AF81-DADA3C64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B0E6BC4-8E91-4DAD-88F4-D8C04A32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7B2B-A9D9-455F-A3DC-B4379F0B8A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7294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61F68-FE45-4E5B-9B45-54AB90A2A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D35CA4D-B588-484B-948A-AFBFC225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AFD5-97D2-4089-917F-836E28E59C7F}" type="datetimeFigureOut">
              <a:rPr lang="es-MX" smtClean="0"/>
              <a:t>10/08/2020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2D938F-315B-4B42-9A3C-1166B5115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30DF4E3-8CAB-4D3C-AB7F-71763A8D5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7B2B-A9D9-455F-A3DC-B4379F0B8A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80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52C0E7A-2680-41E3-B9DC-0FCE5D482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AFD5-97D2-4089-917F-836E28E59C7F}" type="datetimeFigureOut">
              <a:rPr lang="es-MX" smtClean="0"/>
              <a:t>10/08/2020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A29E67E-1C7E-4394-9F86-422742949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F2C659-EE00-4F60-8BBA-F45D8A12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7B2B-A9D9-455F-A3DC-B4379F0B8A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9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C2CA2-31B1-45BA-930A-290F0892D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DD8EA-9A40-4A9E-89D8-4CC61C734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6216A1-9B2F-4492-B6F8-7FFCAF4CD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874285-2E71-4B63-91FB-01AEA1E4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AFD5-97D2-4089-917F-836E28E59C7F}" type="datetimeFigureOut">
              <a:rPr lang="es-MX" smtClean="0"/>
              <a:t>10/08/2020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DB9651-4BC6-4C64-9FA1-571F8297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E4F436-C65D-4AF4-96D4-55D85459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7B2B-A9D9-455F-A3DC-B4379F0B8A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60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585D3-860A-4DAF-8E41-B8169367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DB8EF25-F1D3-4020-BEF5-59CD80A54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3A5C53-5064-4AE5-B2B1-36144FF7E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C3016A-630A-45CF-8F50-7604C6D1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AFD5-97D2-4089-917F-836E28E59C7F}" type="datetimeFigureOut">
              <a:rPr lang="es-MX" smtClean="0"/>
              <a:t>10/08/2020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C2EE52-E862-4CBC-A3DE-32634FEDA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158CB3-A63D-4413-B2E6-2D085605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7B2B-A9D9-455F-A3DC-B4379F0B8A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799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BF8EB1-6984-41D1-990D-977829171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7F09EA-057E-4929-ADC4-C22848F03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6F6FFD-B919-4B09-B114-752182D8A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AFD5-97D2-4089-917F-836E28E59C7F}" type="datetimeFigureOut">
              <a:rPr lang="es-MX" smtClean="0"/>
              <a:t>10/08/2020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A56D22-B9A8-47B1-A11D-295678D73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7CF25F-0653-4D20-B3F8-841916DFB0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47B2B-A9D9-455F-A3DC-B4379F0B8A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550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4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texto, pizarrón, foto, grafiti&#10;&#10;Descripción generada automáticamente">
            <a:extLst>
              <a:ext uri="{FF2B5EF4-FFF2-40B4-BE49-F238E27FC236}">
                <a16:creationId xmlns:a16="http://schemas.microsoft.com/office/drawing/2014/main" id="{602667A6-4B60-40C2-BFFE-164EBEA7DB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470" t="2225" r="12013" b="1"/>
          <a:stretch/>
        </p:blipFill>
        <p:spPr>
          <a:xfrm>
            <a:off x="3751098" y="10"/>
            <a:ext cx="8668512" cy="685799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866086-5D77-48A5-9D54-9A13F854F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943" y="1079702"/>
            <a:ext cx="4234663" cy="3204134"/>
          </a:xfrm>
        </p:spPr>
        <p:txBody>
          <a:bodyPr anchor="b">
            <a:normAutofit/>
          </a:bodyPr>
          <a:lstStyle/>
          <a:p>
            <a:pPr algn="l"/>
            <a:br>
              <a:rPr lang="es-MX" sz="4000" b="1" dirty="0">
                <a:latin typeface="Arial Narrow" panose="020B0606020202030204" pitchFamily="34" charset="0"/>
              </a:rPr>
            </a:br>
            <a:r>
              <a:rPr lang="es-MX" sz="4000" b="1" dirty="0">
                <a:latin typeface="Arial Narrow" panose="020B0606020202030204" pitchFamily="34" charset="0"/>
              </a:rPr>
              <a:t>Laboratorio de Diseño y Optimización de Operaciones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BF905-E5B8-4AE5-BED4-31EA52DB1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s-MX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Introducción a la Ciencia de Datos en la Ingeniería </a:t>
            </a:r>
          </a:p>
        </p:txBody>
      </p:sp>
      <p:sp>
        <p:nvSpPr>
          <p:cNvPr id="79" name="Rectangle 5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0" name="Rectangle 5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526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794F74B0-F093-4234-99D4-DC1FDC4A8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470914"/>
              </p:ext>
            </p:extLst>
          </p:nvPr>
        </p:nvGraphicFramePr>
        <p:xfrm>
          <a:off x="388079" y="4905435"/>
          <a:ext cx="9269192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649">
                  <a:extLst>
                    <a:ext uri="{9D8B030D-6E8A-4147-A177-3AD203B41FA5}">
                      <a16:colId xmlns:a16="http://schemas.microsoft.com/office/drawing/2014/main" val="4043694491"/>
                    </a:ext>
                  </a:extLst>
                </a:gridCol>
                <a:gridCol w="1158649">
                  <a:extLst>
                    <a:ext uri="{9D8B030D-6E8A-4147-A177-3AD203B41FA5}">
                      <a16:colId xmlns:a16="http://schemas.microsoft.com/office/drawing/2014/main" val="1680686906"/>
                    </a:ext>
                  </a:extLst>
                </a:gridCol>
                <a:gridCol w="1158649">
                  <a:extLst>
                    <a:ext uri="{9D8B030D-6E8A-4147-A177-3AD203B41FA5}">
                      <a16:colId xmlns:a16="http://schemas.microsoft.com/office/drawing/2014/main" val="380852645"/>
                    </a:ext>
                  </a:extLst>
                </a:gridCol>
                <a:gridCol w="1158649">
                  <a:extLst>
                    <a:ext uri="{9D8B030D-6E8A-4147-A177-3AD203B41FA5}">
                      <a16:colId xmlns:a16="http://schemas.microsoft.com/office/drawing/2014/main" val="3746189653"/>
                    </a:ext>
                  </a:extLst>
                </a:gridCol>
                <a:gridCol w="1158649">
                  <a:extLst>
                    <a:ext uri="{9D8B030D-6E8A-4147-A177-3AD203B41FA5}">
                      <a16:colId xmlns:a16="http://schemas.microsoft.com/office/drawing/2014/main" val="1066549489"/>
                    </a:ext>
                  </a:extLst>
                </a:gridCol>
                <a:gridCol w="1158649">
                  <a:extLst>
                    <a:ext uri="{9D8B030D-6E8A-4147-A177-3AD203B41FA5}">
                      <a16:colId xmlns:a16="http://schemas.microsoft.com/office/drawing/2014/main" val="699298555"/>
                    </a:ext>
                  </a:extLst>
                </a:gridCol>
                <a:gridCol w="1158649">
                  <a:extLst>
                    <a:ext uri="{9D8B030D-6E8A-4147-A177-3AD203B41FA5}">
                      <a16:colId xmlns:a16="http://schemas.microsoft.com/office/drawing/2014/main" val="2052874262"/>
                    </a:ext>
                  </a:extLst>
                </a:gridCol>
                <a:gridCol w="1158649">
                  <a:extLst>
                    <a:ext uri="{9D8B030D-6E8A-4147-A177-3AD203B41FA5}">
                      <a16:colId xmlns:a16="http://schemas.microsoft.com/office/drawing/2014/main" val="2287830029"/>
                    </a:ext>
                  </a:extLst>
                </a:gridCol>
              </a:tblGrid>
              <a:tr h="528396">
                <a:tc>
                  <a:txBody>
                    <a:bodyPr/>
                    <a:lstStyle/>
                    <a:p>
                      <a:r>
                        <a:rPr lang="es-MX" sz="105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Clase 1 </a:t>
                      </a:r>
                    </a:p>
                    <a:p>
                      <a:r>
                        <a:rPr lang="es-MX" sz="10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Lunes 10 de Agosto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5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Clase 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Lunes 17 de Agosto </a:t>
                      </a:r>
                    </a:p>
                    <a:p>
                      <a:endParaRPr lang="es-MX" sz="105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5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Clase 3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Lunes 24 de Agosto </a:t>
                      </a:r>
                    </a:p>
                    <a:p>
                      <a:endParaRPr lang="es-MX" sz="10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5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Clase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Lunes 31 de Agosto </a:t>
                      </a:r>
                    </a:p>
                    <a:p>
                      <a:endParaRPr lang="es-MX" sz="105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5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Clase 5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Lunes 7 de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5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Clase 6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Lunes 14 de Septiembre</a:t>
                      </a:r>
                    </a:p>
                    <a:p>
                      <a:endParaRPr lang="es-MX" sz="105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5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Clase 7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Lunes 21 de Septiembre</a:t>
                      </a:r>
                    </a:p>
                    <a:p>
                      <a:endParaRPr lang="es-MX" sz="105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5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Clase 8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Lunes 28 de Septiembre</a:t>
                      </a:r>
                    </a:p>
                    <a:p>
                      <a:endParaRPr lang="es-MX" sz="105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08534"/>
                  </a:ext>
                </a:extLst>
              </a:tr>
              <a:tr h="538791">
                <a:tc>
                  <a:txBody>
                    <a:bodyPr/>
                    <a:lstStyle/>
                    <a:p>
                      <a:r>
                        <a:rPr lang="es-MX" sz="105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Clase 9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Lunes 5 de Octubre</a:t>
                      </a:r>
                    </a:p>
                    <a:p>
                      <a:endParaRPr lang="es-MX" sz="105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5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Clase 10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Lunes 12 de Octubre</a:t>
                      </a:r>
                    </a:p>
                    <a:p>
                      <a:endParaRPr lang="es-MX" sz="105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5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Clase 11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Lunes 19 de Octubre</a:t>
                      </a:r>
                    </a:p>
                    <a:p>
                      <a:endParaRPr lang="es-MX" sz="105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5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Clase 12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Lunes 26 de Octubre</a:t>
                      </a:r>
                    </a:p>
                    <a:p>
                      <a:endParaRPr lang="es-MX" sz="105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5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Clase 13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Lunes 2 de Noviembre</a:t>
                      </a:r>
                    </a:p>
                    <a:p>
                      <a:endParaRPr lang="es-MX" sz="105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5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Clase 14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Lunes 9 de Noviembre</a:t>
                      </a:r>
                    </a:p>
                    <a:p>
                      <a:endParaRPr lang="es-MX" sz="105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5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Clase 15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Lunes 16 de Noviembre</a:t>
                      </a:r>
                    </a:p>
                    <a:p>
                      <a:endParaRPr lang="es-MX" sz="105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5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Clase 16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Lunes 23 de Noviembre</a:t>
                      </a:r>
                    </a:p>
                    <a:p>
                      <a:endParaRPr lang="es-MX" sz="105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503562"/>
                  </a:ext>
                </a:extLst>
              </a:tr>
            </a:tbl>
          </a:graphicData>
        </a:graphic>
      </p:graphicFrame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E4A356CC-BF7E-48FE-BFA0-A5EB80183449}"/>
              </a:ext>
            </a:extLst>
          </p:cNvPr>
          <p:cNvSpPr txBox="1">
            <a:spLocks/>
          </p:cNvSpPr>
          <p:nvPr/>
        </p:nvSpPr>
        <p:spPr>
          <a:xfrm>
            <a:off x="9768127" y="4905435"/>
            <a:ext cx="2035794" cy="1447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u="sng" dirty="0">
                <a:latin typeface="Arial Narrow" panose="020B0606020202030204" pitchFamily="34" charset="0"/>
              </a:rPr>
              <a:t>Equipo de Profesores</a:t>
            </a:r>
            <a:r>
              <a:rPr lang="es-ES" sz="1400" b="1" u="sng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: </a:t>
            </a: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400" b="1" u="sng" dirty="0">
              <a:solidFill>
                <a:schemeClr val="accent1">
                  <a:lumMod val="75000"/>
                </a:schemeClr>
              </a:solidFill>
              <a:effectLst/>
              <a:latin typeface="Arial Narrow" panose="020B0606020202030204" pitchFamily="34" charset="0"/>
            </a:endParaRPr>
          </a:p>
          <a:p>
            <a:pPr marL="0" indent="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002060"/>
                </a:solidFill>
                <a:latin typeface="Arial Narrow" panose="020B0606020202030204" pitchFamily="34" charset="0"/>
              </a:rPr>
              <a:t>Ambos profesores </a:t>
            </a:r>
          </a:p>
          <a:p>
            <a:pPr marL="0" indent="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00B0F0"/>
                </a:solidFill>
                <a:latin typeface="Arial Narrow" panose="020B0606020202030204" pitchFamily="34" charset="0"/>
              </a:rPr>
              <a:t>Ricardo Chavelas </a:t>
            </a:r>
          </a:p>
          <a:p>
            <a:pPr marL="0" indent="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00B050"/>
                </a:solidFill>
                <a:latin typeface="Arial Narrow" panose="020B0606020202030204" pitchFamily="34" charset="0"/>
              </a:rPr>
              <a:t>Ana Luisa Masetto 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1B662A5A-AF83-4B3E-9956-113A1D606FC6}"/>
              </a:ext>
            </a:extLst>
          </p:cNvPr>
          <p:cNvSpPr txBox="1">
            <a:spLocks/>
          </p:cNvSpPr>
          <p:nvPr/>
        </p:nvSpPr>
        <p:spPr>
          <a:xfrm>
            <a:off x="280277" y="333031"/>
            <a:ext cx="6406395" cy="373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u="sng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Distribución del Curso:</a:t>
            </a:r>
            <a:endParaRPr lang="es-ES" sz="1400" dirty="0">
              <a:effectLst/>
              <a:latin typeface="Arial Narrow" panose="020B0606020202030204" pitchFamily="34" charset="0"/>
            </a:endParaRP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271051B0-7CF0-4AA5-8350-57B8C161B3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9656969"/>
              </p:ext>
            </p:extLst>
          </p:nvPr>
        </p:nvGraphicFramePr>
        <p:xfrm>
          <a:off x="388078" y="843091"/>
          <a:ext cx="4829873" cy="368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814793F0-E98A-4020-BD20-2E338EA0F58F}"/>
              </a:ext>
            </a:extLst>
          </p:cNvPr>
          <p:cNvSpPr txBox="1">
            <a:spLocks/>
          </p:cNvSpPr>
          <p:nvPr/>
        </p:nvSpPr>
        <p:spPr>
          <a:xfrm>
            <a:off x="5397526" y="843091"/>
            <a:ext cx="6406395" cy="36803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u="sng" dirty="0">
                <a:solidFill>
                  <a:schemeClr val="bg1"/>
                </a:solidFill>
                <a:latin typeface="Arial Narrow" panose="020B0606020202030204" pitchFamily="34" charset="0"/>
              </a:rPr>
              <a:t>Fechas importantes: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-ES" sz="1400" b="1" u="sng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100" dirty="0">
                <a:solidFill>
                  <a:schemeClr val="bg1"/>
                </a:solidFill>
                <a:latin typeface="Arial Narrow" panose="020B0606020202030204" pitchFamily="34" charset="0"/>
              </a:rPr>
              <a:t>Exámenes </a:t>
            </a:r>
          </a:p>
          <a:p>
            <a:pPr marL="457200" lvl="1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chemeClr val="bg1"/>
                </a:solidFill>
                <a:latin typeface="Arial Narrow" panose="020B0606020202030204" pitchFamily="34" charset="0"/>
              </a:rPr>
              <a:t>Primer Examen parcial: Lunes 7 de septiembre (16:00 a 17:30 </a:t>
            </a:r>
            <a:r>
              <a:rPr lang="es-ES" sz="1100" dirty="0" err="1">
                <a:solidFill>
                  <a:schemeClr val="bg1"/>
                </a:solidFill>
                <a:latin typeface="Arial Narrow" panose="020B0606020202030204" pitchFamily="34" charset="0"/>
              </a:rPr>
              <a:t>hrs</a:t>
            </a:r>
            <a:r>
              <a:rPr lang="es-ES" sz="1100" dirty="0">
                <a:solidFill>
                  <a:schemeClr val="bg1"/>
                </a:solidFill>
                <a:latin typeface="Arial Narrow" panose="020B0606020202030204" pitchFamily="34" charset="0"/>
              </a:rPr>
              <a:t>.)</a:t>
            </a:r>
          </a:p>
          <a:p>
            <a:pPr marL="457200" lvl="1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chemeClr val="bg1"/>
                </a:solidFill>
                <a:latin typeface="Arial Narrow" panose="020B0606020202030204" pitchFamily="34" charset="0"/>
              </a:rPr>
              <a:t>Segundo Examen parcial: Lunes 19 de octubre (17:30 a 19:00 </a:t>
            </a:r>
            <a:r>
              <a:rPr lang="es-ES" sz="1100" dirty="0" err="1">
                <a:solidFill>
                  <a:schemeClr val="bg1"/>
                </a:solidFill>
                <a:latin typeface="Arial Narrow" panose="020B0606020202030204" pitchFamily="34" charset="0"/>
              </a:rPr>
              <a:t>hrs</a:t>
            </a:r>
            <a:r>
              <a:rPr lang="es-ES" sz="1100" dirty="0">
                <a:solidFill>
                  <a:schemeClr val="bg1"/>
                </a:solidFill>
                <a:latin typeface="Arial Narrow" panose="020B0606020202030204" pitchFamily="34" charset="0"/>
              </a:rPr>
              <a:t>)</a:t>
            </a:r>
          </a:p>
          <a:p>
            <a:pPr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100" dirty="0">
                <a:solidFill>
                  <a:schemeClr val="bg1"/>
                </a:solidFill>
                <a:latin typeface="Arial Narrow" panose="020B0606020202030204" pitchFamily="34" charset="0"/>
              </a:rPr>
              <a:t>Proyecto</a:t>
            </a:r>
          </a:p>
          <a:p>
            <a:pPr marL="457200" lvl="1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chemeClr val="bg1"/>
                </a:solidFill>
                <a:latin typeface="Arial Narrow" panose="020B0606020202030204" pitchFamily="34" charset="0"/>
              </a:rPr>
              <a:t>Primer Avance del Proyecto: Lunes 7 de septiembre (11:59 p.m.)</a:t>
            </a:r>
          </a:p>
          <a:p>
            <a:pPr marL="457200" lvl="1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s-ES" sz="1100" i="0" u="none" strike="noStrike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Segundo Avance del Proyecto: Lunes 19 de octubre (11:59 p.m.)</a:t>
            </a:r>
          </a:p>
          <a:p>
            <a:pPr marL="457200" lvl="1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chemeClr val="bg1"/>
                </a:solidFill>
                <a:latin typeface="Arial Narrow" panose="020B0606020202030204" pitchFamily="34" charset="0"/>
              </a:rPr>
              <a:t>Entregable final del Proyecto: L</a:t>
            </a:r>
            <a:r>
              <a:rPr lang="es-ES" sz="1100" i="0" u="none" strike="noStrike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unes 16 de noviembre (11:59 </a:t>
            </a:r>
            <a:r>
              <a:rPr lang="es-ES" sz="1100" i="0" u="none" strike="noStrike" dirty="0" err="1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p.m</a:t>
            </a:r>
            <a:r>
              <a:rPr lang="es-ES" sz="1100" i="0" u="none" strike="noStrike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)</a:t>
            </a:r>
          </a:p>
          <a:p>
            <a:pPr marL="457200" lvl="1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s-ES" sz="1100" dirty="0">
                <a:solidFill>
                  <a:schemeClr val="bg1"/>
                </a:solidFill>
                <a:latin typeface="Arial Narrow" panose="020B0606020202030204" pitchFamily="34" charset="0"/>
              </a:rPr>
              <a:t>Presentación final del Proyecto: L</a:t>
            </a:r>
            <a:r>
              <a:rPr lang="es-ES" sz="1100" i="0" u="none" strike="noStrike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unes 23 de noviembre (horario de clase)</a:t>
            </a:r>
            <a:endParaRPr lang="es-ES" sz="1100" dirty="0"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39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A1B226-30C0-4FAB-BE2A-13611F334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234" y="2073715"/>
            <a:ext cx="6935759" cy="29930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 kern="1200" dirty="0" err="1">
                <a:solidFill>
                  <a:schemeClr val="bg1"/>
                </a:solidFill>
                <a:latin typeface="Arial Narrow" panose="020B0606020202030204" pitchFamily="34" charset="0"/>
              </a:rPr>
              <a:t>Evaluación</a:t>
            </a:r>
            <a:endParaRPr lang="en-US" sz="8800" kern="1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363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4260931-3B7D-4767-904C-67AD8616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s-MX" sz="4800" b="1" u="sng" dirty="0">
                <a:solidFill>
                  <a:schemeClr val="bg1"/>
                </a:solidFill>
                <a:latin typeface="Arial Narrow" panose="020B0606020202030204" pitchFamily="34" charset="0"/>
              </a:rPr>
              <a:t>Ponderación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08CA6BC-5F0F-433B-B470-C1B5B86B9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776939"/>
              </p:ext>
            </p:extLst>
          </p:nvPr>
        </p:nvGraphicFramePr>
        <p:xfrm>
          <a:off x="5302119" y="1528834"/>
          <a:ext cx="6122591" cy="3751749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5275633">
                  <a:extLst>
                    <a:ext uri="{9D8B030D-6E8A-4147-A177-3AD203B41FA5}">
                      <a16:colId xmlns:a16="http://schemas.microsoft.com/office/drawing/2014/main" val="478891737"/>
                    </a:ext>
                  </a:extLst>
                </a:gridCol>
                <a:gridCol w="846958">
                  <a:extLst>
                    <a:ext uri="{9D8B030D-6E8A-4147-A177-3AD203B41FA5}">
                      <a16:colId xmlns:a16="http://schemas.microsoft.com/office/drawing/2014/main" val="2086790616"/>
                    </a:ext>
                  </a:extLst>
                </a:gridCol>
              </a:tblGrid>
              <a:tr h="416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000" b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Primer Examen Parcial </a:t>
                      </a:r>
                      <a:endParaRPr lang="es-MX" sz="20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000" b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15 %</a:t>
                      </a:r>
                      <a:endParaRPr lang="es-MX" sz="20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867035135"/>
                  </a:ext>
                </a:extLst>
              </a:tr>
              <a:tr h="416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000" b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Primer Avance de Proyecto </a:t>
                      </a:r>
                      <a:endParaRPr lang="es-MX" sz="20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000" b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5 %</a:t>
                      </a:r>
                      <a:endParaRPr lang="es-MX" sz="20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241530897"/>
                  </a:ext>
                </a:extLst>
              </a:tr>
              <a:tr h="416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000" b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Segundo Examen Parcial </a:t>
                      </a:r>
                      <a:endParaRPr lang="es-MX" sz="20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000" b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15 % </a:t>
                      </a:r>
                      <a:endParaRPr lang="es-MX" sz="20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571871264"/>
                  </a:ext>
                </a:extLst>
              </a:tr>
              <a:tr h="416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000" b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Segundo Avance de Proyecto </a:t>
                      </a:r>
                      <a:endParaRPr lang="es-MX" sz="20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000" b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5 % </a:t>
                      </a:r>
                      <a:endParaRPr lang="es-MX" sz="20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024840617"/>
                  </a:ext>
                </a:extLst>
              </a:tr>
              <a:tr h="416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000" b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Actividades en clase / Tareas </a:t>
                      </a:r>
                      <a:endParaRPr lang="es-MX" sz="20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000" b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10 % </a:t>
                      </a:r>
                      <a:endParaRPr lang="es-MX" sz="20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439770894"/>
                  </a:ext>
                </a:extLst>
              </a:tr>
              <a:tr h="416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000" b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Asistencia </a:t>
                      </a:r>
                      <a:endParaRPr lang="es-MX" sz="20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000" b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5 %</a:t>
                      </a:r>
                      <a:endParaRPr lang="es-MX" sz="20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385419933"/>
                  </a:ext>
                </a:extLst>
              </a:tr>
              <a:tr h="416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000" b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Proyecto Final </a:t>
                      </a:r>
                      <a:endParaRPr lang="es-MX" sz="20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000" b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30 % </a:t>
                      </a:r>
                      <a:endParaRPr lang="es-MX" sz="20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384358638"/>
                  </a:ext>
                </a:extLst>
              </a:tr>
              <a:tr h="416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000" b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Presentación Final </a:t>
                      </a:r>
                      <a:endParaRPr lang="es-MX" sz="20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000" b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15 % </a:t>
                      </a:r>
                      <a:endParaRPr lang="es-MX" sz="20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63878244"/>
                  </a:ext>
                </a:extLst>
              </a:tr>
              <a:tr h="4168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000" b="1" u="none" strike="noStrike" dirty="0"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</a:rPr>
                        <a:t>Total </a:t>
                      </a:r>
                      <a:endParaRPr lang="es-MX" sz="20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000" b="1" u="none" strike="noStrike" dirty="0"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</a:rPr>
                        <a:t>100 %</a:t>
                      </a:r>
                      <a:endParaRPr lang="es-MX" sz="20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31058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C00EBED-B11F-4660-A901-291931EDB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438" y="93393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331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A1B226-30C0-4FAB-BE2A-13611F334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234" y="2073715"/>
            <a:ext cx="6935759" cy="29930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 kern="1200" dirty="0" err="1">
                <a:solidFill>
                  <a:schemeClr val="bg1"/>
                </a:solidFill>
                <a:latin typeface="Arial Narrow" panose="020B0606020202030204" pitchFamily="34" charset="0"/>
              </a:rPr>
              <a:t>Acerca</a:t>
            </a:r>
            <a:r>
              <a:rPr lang="en-US" sz="8800" kern="1200" dirty="0">
                <a:solidFill>
                  <a:schemeClr val="bg1"/>
                </a:solidFill>
                <a:latin typeface="Arial Narrow" panose="020B0606020202030204" pitchFamily="34" charset="0"/>
              </a:rPr>
              <a:t> del Proyecto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65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4260931-3B7D-4767-904C-67AD8616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s-MX" sz="4800" b="1" u="sng" dirty="0">
                <a:solidFill>
                  <a:schemeClr val="bg1"/>
                </a:solidFill>
                <a:latin typeface="Arial Narrow" panose="020B0606020202030204" pitchFamily="34" charset="0"/>
              </a:rPr>
              <a:t>Descripción general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C00EBED-B11F-4660-A901-291931EDB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438" y="93393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3951F4-3E59-4876-A219-B7438483EDEC}"/>
              </a:ext>
            </a:extLst>
          </p:cNvPr>
          <p:cNvSpPr txBox="1">
            <a:spLocks/>
          </p:cNvSpPr>
          <p:nvPr/>
        </p:nvSpPr>
        <p:spPr>
          <a:xfrm>
            <a:off x="5240076" y="497840"/>
            <a:ext cx="6406395" cy="1968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Arial Narrow" panose="020B0606020202030204" pitchFamily="34" charset="0"/>
              </a:rPr>
              <a:t>Reto</a:t>
            </a:r>
            <a:endParaRPr lang="es-ES" sz="1400" dirty="0">
              <a:solidFill>
                <a:schemeClr val="accent1">
                  <a:lumMod val="75000"/>
                </a:schemeClr>
              </a:solidFill>
              <a:effectLst/>
              <a:latin typeface="Arial Narrow" panose="020B0606020202030204" pitchFamily="34" charset="0"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400" dirty="0">
                <a:latin typeface="Arial Narrow" panose="020B0606020202030204" pitchFamily="34" charset="0"/>
              </a:rPr>
            </a:br>
            <a:r>
              <a:rPr lang="es-ES" sz="1400" b="0" i="1" u="none" strike="noStrike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Desarrollarás un proyecto de ciencia de datos enfocado a resolver un problema de construcción de portafolios de productos (predicción de demanda) para los diferentes puntos de venta de la empresa ABCD; empresa de la industria de telecomunicaciones, enfocada al sector de la telefonía celular. </a:t>
            </a: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dirty="0">
              <a:effectLst/>
            </a:endParaRPr>
          </a:p>
        </p:txBody>
      </p: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F3DC319E-2338-4D70-988C-55EE34137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437" y="2056154"/>
            <a:ext cx="6347672" cy="2242566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7B03BF31-8787-4807-93DD-13141577634C}"/>
              </a:ext>
            </a:extLst>
          </p:cNvPr>
          <p:cNvSpPr txBox="1">
            <a:spLocks/>
          </p:cNvSpPr>
          <p:nvPr/>
        </p:nvSpPr>
        <p:spPr>
          <a:xfrm>
            <a:off x="5187127" y="4298720"/>
            <a:ext cx="6406395" cy="922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u="sng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Equipo: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s-ES" sz="1400" dirty="0">
                <a:latin typeface="Arial Narrow" panose="020B0606020202030204" pitchFamily="34" charset="0"/>
              </a:rPr>
              <a:t>2-3 integrantes </a:t>
            </a: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400" dirty="0">
              <a:latin typeface="Arial Narrow" panose="020B0606020202030204" pitchFamily="34" charset="0"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u="sng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Estructura:</a:t>
            </a:r>
            <a:r>
              <a:rPr lang="es-ES" sz="1400" dirty="0">
                <a:latin typeface="Arial Narrow" panose="020B0606020202030204" pitchFamily="34" charset="0"/>
              </a:rPr>
              <a:t> CRISP-DM </a:t>
            </a:r>
            <a:endParaRPr lang="es-ES" sz="1400" dirty="0">
              <a:effectLst/>
              <a:latin typeface="Arial Narrow" panose="020B0606020202030204" pitchFamily="34" charset="0"/>
            </a:endParaRPr>
          </a:p>
        </p:txBody>
      </p: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57E36646-F9EA-4130-9438-0851C581FE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9557835"/>
              </p:ext>
            </p:extLst>
          </p:nvPr>
        </p:nvGraphicFramePr>
        <p:xfrm>
          <a:off x="5298799" y="5075339"/>
          <a:ext cx="6347672" cy="1568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1894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A1B226-30C0-4FAB-BE2A-13611F334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234" y="2073715"/>
            <a:ext cx="6935759" cy="29930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 kern="1200" dirty="0" err="1">
                <a:solidFill>
                  <a:schemeClr val="bg1"/>
                </a:solidFill>
                <a:latin typeface="Arial Narrow" panose="020B0606020202030204" pitchFamily="34" charset="0"/>
              </a:rPr>
              <a:t>Asesoria</a:t>
            </a:r>
            <a:endParaRPr lang="en-US" sz="8800" kern="1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111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4260931-3B7D-4767-904C-67AD8616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s-MX" sz="4800" b="1" u="sng" dirty="0">
                <a:solidFill>
                  <a:schemeClr val="bg1"/>
                </a:solidFill>
                <a:latin typeface="Arial Narrow" panose="020B0606020202030204" pitchFamily="34" charset="0"/>
              </a:rPr>
              <a:t>Contacto y Horarios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F735BFF-0E07-4BC8-9CD6-036FCE89D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438" y="419751"/>
            <a:ext cx="3671130" cy="6018498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01F4C73B-59FE-4DC1-BFB1-F91054370569}"/>
              </a:ext>
            </a:extLst>
          </p:cNvPr>
          <p:cNvSpPr/>
          <p:nvPr/>
        </p:nvSpPr>
        <p:spPr>
          <a:xfrm>
            <a:off x="9169166" y="3547769"/>
            <a:ext cx="3022833" cy="3146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b="1" dirty="0">
                <a:latin typeface="Arial Narrow" panose="020B0606020202030204" pitchFamily="34" charset="0"/>
              </a:rPr>
              <a:t>Comunicación (</a:t>
            </a:r>
            <a:r>
              <a:rPr lang="es-MX" sz="1200" b="1" dirty="0" err="1">
                <a:latin typeface="Arial Narrow" panose="020B0606020202030204" pitchFamily="34" charset="0"/>
              </a:rPr>
              <a:t>Teams</a:t>
            </a:r>
            <a:r>
              <a:rPr lang="es-MX" sz="1200" b="1" dirty="0">
                <a:latin typeface="Arial Narrow" panose="020B0606020202030204" pitchFamily="34" charset="0"/>
              </a:rPr>
              <a:t>):</a:t>
            </a:r>
          </a:p>
          <a:p>
            <a:endParaRPr lang="es-MX" sz="1200" b="1" dirty="0">
              <a:latin typeface="Arial Narrow" panose="020B0606020202030204" pitchFamily="34" charset="0"/>
            </a:endParaRPr>
          </a:p>
          <a:p>
            <a:endParaRPr lang="es-MX" sz="1200" b="1" dirty="0">
              <a:latin typeface="Arial Narrow" panose="020B0606020202030204" pitchFamily="34" charset="0"/>
            </a:endParaRPr>
          </a:p>
          <a:p>
            <a:endParaRPr lang="es-MX" sz="1200" b="1" dirty="0">
              <a:latin typeface="Arial Narrow" panose="020B0606020202030204" pitchFamily="34" charset="0"/>
            </a:endParaRPr>
          </a:p>
          <a:p>
            <a:endParaRPr lang="es-MX" sz="1200" b="1" dirty="0">
              <a:latin typeface="Arial Narrow" panose="020B0606020202030204" pitchFamily="34" charset="0"/>
            </a:endParaRPr>
          </a:p>
          <a:p>
            <a:endParaRPr lang="es-MX" sz="1200" b="1" dirty="0">
              <a:latin typeface="Arial Narrow" panose="020B0606020202030204" pitchFamily="34" charset="0"/>
            </a:endParaRPr>
          </a:p>
          <a:p>
            <a:endParaRPr lang="es-MX" sz="1200" b="1" dirty="0">
              <a:latin typeface="Arial Narrow" panose="020B0606020202030204" pitchFamily="34" charset="0"/>
            </a:endParaRPr>
          </a:p>
          <a:p>
            <a:endParaRPr lang="es-MX" sz="1200" b="1" dirty="0">
              <a:latin typeface="Arial Narrow" panose="020B0606020202030204" pitchFamily="34" charset="0"/>
            </a:endParaRPr>
          </a:p>
          <a:p>
            <a:endParaRPr lang="es-MX" sz="1200" b="1" dirty="0">
              <a:latin typeface="Arial Narrow" panose="020B0606020202030204" pitchFamily="34" charset="0"/>
            </a:endParaRPr>
          </a:p>
          <a:p>
            <a:endParaRPr lang="es-MX" sz="1200" b="1" dirty="0">
              <a:latin typeface="Arial Narrow" panose="020B0606020202030204" pitchFamily="34" charset="0"/>
            </a:endParaRPr>
          </a:p>
          <a:p>
            <a:endParaRPr lang="es-MX" sz="1200" b="1" dirty="0">
              <a:latin typeface="Arial Narrow" panose="020B0606020202030204" pitchFamily="34" charset="0"/>
            </a:endParaRPr>
          </a:p>
          <a:p>
            <a:r>
              <a:rPr lang="es-MX" sz="1200" b="1" dirty="0">
                <a:latin typeface="Arial Narrow" panose="020B0606020202030204" pitchFamily="34" charset="0"/>
              </a:rPr>
              <a:t> </a:t>
            </a:r>
          </a:p>
          <a:p>
            <a:pPr algn="just"/>
            <a:endParaRPr lang="es-ES" sz="1050" b="0" i="0" u="none" strike="noStrike" dirty="0">
              <a:solidFill>
                <a:srgbClr val="000000"/>
              </a:solidFill>
              <a:effectLst/>
              <a:latin typeface="Arial Narrow" panose="020B0606020202030204" pitchFamily="34" charset="0"/>
            </a:endParaRPr>
          </a:p>
          <a:p>
            <a:pPr algn="ctr"/>
            <a:endParaRPr lang="es-MX" sz="1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0FAA873-FF6E-4C8E-B111-0B5A827C8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3058" y="4228274"/>
            <a:ext cx="2810311" cy="233472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7E546CD6-1C38-4EFF-B6F6-A6A1B157AE87}"/>
              </a:ext>
            </a:extLst>
          </p:cNvPr>
          <p:cNvSpPr/>
          <p:nvPr/>
        </p:nvSpPr>
        <p:spPr>
          <a:xfrm>
            <a:off x="9169167" y="2004969"/>
            <a:ext cx="3022833" cy="1379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b="1" dirty="0">
                <a:latin typeface="Arial Narrow" panose="020B0606020202030204" pitchFamily="34" charset="0"/>
              </a:rPr>
              <a:t>Información importante: </a:t>
            </a:r>
          </a:p>
          <a:p>
            <a:endParaRPr lang="es-MX" sz="1200" b="1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200" b="1" dirty="0" err="1">
                <a:latin typeface="Arial Narrow" panose="020B0606020202030204" pitchFamily="34" charset="0"/>
              </a:rPr>
              <a:t>Canvas</a:t>
            </a:r>
            <a:r>
              <a:rPr lang="es-MX" sz="1200" b="1" dirty="0">
                <a:latin typeface="Arial Narrow" panose="020B0606020202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200" b="1" dirty="0" err="1">
                <a:latin typeface="Arial Narrow" panose="020B0606020202030204" pitchFamily="34" charset="0"/>
              </a:rPr>
              <a:t>Teams</a:t>
            </a:r>
            <a:r>
              <a:rPr lang="es-MX" sz="1200" b="1" dirty="0">
                <a:latin typeface="Arial Narrow" panose="020B0606020202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008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A1B226-30C0-4FAB-BE2A-13611F334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234" y="2073715"/>
            <a:ext cx="6935759" cy="29930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Arial Narrow" panose="020B0606020202030204" pitchFamily="34" charset="0"/>
              </a:rPr>
              <a:t>¡</a:t>
            </a:r>
            <a:r>
              <a:rPr lang="en-US" sz="8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Bienvenidos</a:t>
            </a:r>
            <a:r>
              <a:rPr lang="en-US" sz="8800" dirty="0">
                <a:solidFill>
                  <a:schemeClr val="bg1"/>
                </a:solidFill>
                <a:latin typeface="Arial Narrow" panose="020B0606020202030204" pitchFamily="34" charset="0"/>
              </a:rPr>
              <a:t>! </a:t>
            </a:r>
            <a:endParaRPr lang="en-US" sz="8800" kern="1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845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A1B226-30C0-4FAB-BE2A-13611F334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234" y="2073715"/>
            <a:ext cx="6935759" cy="29930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 kern="1200" dirty="0" err="1">
                <a:solidFill>
                  <a:schemeClr val="bg1"/>
                </a:solidFill>
                <a:latin typeface="Arial Narrow" panose="020B0606020202030204" pitchFamily="34" charset="0"/>
              </a:rPr>
              <a:t>Profesores</a:t>
            </a:r>
            <a:endParaRPr lang="en-US" sz="8800" kern="1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2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4260931-3B7D-4767-904C-67AD8616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s-MX" sz="4800" b="1" u="sng" dirty="0">
                <a:solidFill>
                  <a:schemeClr val="bg1"/>
                </a:solidFill>
                <a:latin typeface="Arial Narrow" panose="020B0606020202030204" pitchFamily="34" charset="0"/>
              </a:rPr>
              <a:t>Ricardo Chavelas Manzo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0F81DDD-19F6-41F4-BC22-7694DE1BAE5A}"/>
              </a:ext>
            </a:extLst>
          </p:cNvPr>
          <p:cNvSpPr txBox="1"/>
          <p:nvPr/>
        </p:nvSpPr>
        <p:spPr>
          <a:xfrm>
            <a:off x="5272438" y="382169"/>
            <a:ext cx="5795253" cy="617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br>
              <a:rPr lang="es-ES" sz="1100" dirty="0"/>
            </a:br>
            <a:endParaRPr lang="es-ES" sz="1100" dirty="0">
              <a:effectLst/>
            </a:endParaRPr>
          </a:p>
          <a:p>
            <a:pPr marL="685800" lvl="1" indent="-228600" fontAlgn="base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s-ES" sz="1400" b="1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Maestro en Ingeniería – ITESM, Campus Toluca. </a:t>
            </a:r>
            <a:endParaRPr lang="es-ES" sz="1100" dirty="0">
              <a:effectLst/>
            </a:endParaRPr>
          </a:p>
          <a:p>
            <a:pPr marL="685800" lvl="1" indent="-228600" fontAlgn="base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1400" b="1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Ingeniero Industrial y de Sistemas </a:t>
            </a:r>
            <a:r>
              <a:rPr lang="es-ES" sz="1400" dirty="0">
                <a:latin typeface="Arial Narrow" panose="020B0606020202030204" pitchFamily="34" charset="0"/>
              </a:rPr>
              <a:t>– ITESM, Campus Toluca.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br>
              <a:rPr lang="es-ES" sz="1100" dirty="0"/>
            </a:br>
            <a:endParaRPr lang="es-ES" sz="1100" dirty="0">
              <a:effectLst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latin typeface="Arial Narrow" panose="020B0606020202030204" pitchFamily="34" charset="0"/>
              </a:rPr>
              <a:t>Proyectos recientes: </a:t>
            </a:r>
          </a:p>
          <a:p>
            <a:pPr marL="914400" rtl="0">
              <a:spcBef>
                <a:spcPts val="500"/>
              </a:spcBef>
              <a:spcAft>
                <a:spcPts val="0"/>
              </a:spcAft>
            </a:pPr>
            <a:r>
              <a:rPr lang="es-ES" sz="1200" dirty="0">
                <a:latin typeface="Arial Narrow" panose="020B0606020202030204" pitchFamily="34" charset="0"/>
              </a:rPr>
              <a:t>ITESM, Campus Toluca - Administración Académica</a:t>
            </a:r>
          </a:p>
          <a:p>
            <a:pPr marL="914400" rtl="0">
              <a:spcBef>
                <a:spcPts val="500"/>
              </a:spcBef>
              <a:spcAft>
                <a:spcPts val="0"/>
              </a:spcAft>
            </a:pPr>
            <a:r>
              <a:rPr lang="es-ES" sz="1200" dirty="0">
                <a:latin typeface="Arial Narrow" panose="020B0606020202030204" pitchFamily="34" charset="0"/>
              </a:rPr>
              <a:t>IEEM - Diseño e implementación de un algoritmo de Conteo Rápido  </a:t>
            </a:r>
          </a:p>
          <a:p>
            <a:pPr marL="914400" rtl="0">
              <a:spcBef>
                <a:spcPts val="500"/>
              </a:spcBef>
              <a:spcAft>
                <a:spcPts val="0"/>
              </a:spcAft>
            </a:pPr>
            <a:r>
              <a:rPr lang="es-ES" sz="1200" dirty="0">
                <a:latin typeface="Arial Narrow" panose="020B0606020202030204" pitchFamily="34" charset="0"/>
              </a:rPr>
              <a:t>CCM - Estimación de cargas de trabajo con base en registros de producción y paros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1400" dirty="0">
              <a:latin typeface="Arial Narrow" panose="020B0606020202030204" pitchFamily="34" charset="0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latin typeface="Arial Narrow" panose="020B0606020202030204" pitchFamily="34" charset="0"/>
              </a:rPr>
              <a:t>Áreas de Interés: </a:t>
            </a:r>
          </a:p>
          <a:p>
            <a:pPr marL="914400" rtl="0">
              <a:spcBef>
                <a:spcPts val="500"/>
              </a:spcBef>
              <a:spcAft>
                <a:spcPts val="0"/>
              </a:spcAft>
            </a:pPr>
            <a:r>
              <a:rPr lang="es-ES" sz="1200" dirty="0">
                <a:latin typeface="Arial Narrow" panose="020B0606020202030204" pitchFamily="34" charset="0"/>
              </a:rPr>
              <a:t>Estadística Computacional </a:t>
            </a:r>
          </a:p>
          <a:p>
            <a:pPr marL="914400" rtl="0">
              <a:spcBef>
                <a:spcPts val="500"/>
              </a:spcBef>
              <a:spcAft>
                <a:spcPts val="0"/>
              </a:spcAft>
            </a:pPr>
            <a:r>
              <a:rPr lang="es-ES" sz="1200" dirty="0">
                <a:latin typeface="Arial Narrow" panose="020B0606020202030204" pitchFamily="34" charset="0"/>
              </a:rPr>
              <a:t>Visualización de datos</a:t>
            </a:r>
          </a:p>
          <a:p>
            <a:pPr marL="914400" rtl="0">
              <a:spcBef>
                <a:spcPts val="500"/>
              </a:spcBef>
              <a:spcAft>
                <a:spcPts val="0"/>
              </a:spcAft>
            </a:pPr>
            <a:r>
              <a:rPr lang="es-ES" sz="1200" dirty="0">
                <a:latin typeface="Arial Narrow" panose="020B0606020202030204" pitchFamily="34" charset="0"/>
              </a:rPr>
              <a:t>Consultoría e investigación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1400" dirty="0">
              <a:latin typeface="Arial Narrow" panose="020B0606020202030204" pitchFamily="34" charset="0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latin typeface="Arial Narrow" panose="020B0606020202030204" pitchFamily="34" charset="0"/>
              </a:rPr>
              <a:t>Lenguajes de Programación / Herramientas: </a:t>
            </a:r>
          </a:p>
          <a:p>
            <a:pPr marL="914400" rtl="0">
              <a:spcBef>
                <a:spcPts val="500"/>
              </a:spcBef>
              <a:spcAft>
                <a:spcPts val="0"/>
              </a:spcAft>
            </a:pPr>
            <a:r>
              <a:rPr lang="es-ES" sz="1400" dirty="0">
                <a:latin typeface="Arial Narrow" panose="020B0606020202030204" pitchFamily="34" charset="0"/>
              </a:rPr>
              <a:t>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1400" dirty="0">
              <a:latin typeface="Arial Narrow" panose="020B0606020202030204" pitchFamily="34" charset="0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latin typeface="Arial Narrow" panose="020B0606020202030204" pitchFamily="34" charset="0"/>
              </a:rPr>
              <a:t>Pasatiempos / Intereses personales: </a:t>
            </a:r>
          </a:p>
          <a:p>
            <a:br>
              <a:rPr lang="es-ES" sz="1100" dirty="0"/>
            </a:br>
            <a:br>
              <a:rPr lang="es-ES" sz="1100" dirty="0"/>
            </a:br>
            <a:br>
              <a:rPr lang="es-ES" sz="1100" dirty="0"/>
            </a:br>
            <a:br>
              <a:rPr lang="es-ES" sz="1100" dirty="0"/>
            </a:br>
            <a:br>
              <a:rPr lang="es-ES" sz="1100" dirty="0"/>
            </a:br>
            <a:br>
              <a:rPr lang="es-ES" sz="1100" dirty="0"/>
            </a:br>
            <a:br>
              <a:rPr lang="es-ES" sz="1100" dirty="0"/>
            </a:br>
            <a:endParaRPr lang="es-MX" sz="11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9E660AE-4A53-4B96-998E-486D6A5FE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237932"/>
            <a:ext cx="924560" cy="112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69D2CE3-F834-422A-AFD7-118E71E9D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115" y="5189247"/>
            <a:ext cx="1553845" cy="117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395E284-A227-4E79-AC2F-3772537B37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8" t="22174" r="35347" b="28385"/>
          <a:stretch/>
        </p:blipFill>
        <p:spPr bwMode="auto">
          <a:xfrm>
            <a:off x="8798203" y="5084505"/>
            <a:ext cx="1553844" cy="127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85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4260931-3B7D-4767-904C-67AD8616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s-MX" sz="4800" b="1" u="sng" dirty="0">
                <a:solidFill>
                  <a:schemeClr val="bg1"/>
                </a:solidFill>
                <a:latin typeface="Arial Narrow" panose="020B0606020202030204" pitchFamily="34" charset="0"/>
              </a:rPr>
              <a:t>Ana Luisa Masetto Herrera</a:t>
            </a:r>
          </a:p>
        </p:txBody>
      </p:sp>
      <p:sp>
        <p:nvSpPr>
          <p:cNvPr id="33" name="Marcador de contenido 2">
            <a:extLst>
              <a:ext uri="{FF2B5EF4-FFF2-40B4-BE49-F238E27FC236}">
                <a16:creationId xmlns:a16="http://schemas.microsoft.com/office/drawing/2014/main" id="{1D8858ED-6AFD-40BF-8CB2-09F18CDC2C00}"/>
              </a:ext>
            </a:extLst>
          </p:cNvPr>
          <p:cNvSpPr txBox="1">
            <a:spLocks/>
          </p:cNvSpPr>
          <p:nvPr/>
        </p:nvSpPr>
        <p:spPr>
          <a:xfrm>
            <a:off x="5018315" y="548640"/>
            <a:ext cx="6879772" cy="6113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s-MX" sz="1600" dirty="0">
              <a:latin typeface="Arial Narrow" panose="020B0606020202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s-MX" sz="1400" b="1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Maestra en Ciencia de Datos </a:t>
            </a:r>
            <a:r>
              <a:rPr lang="es-MX" sz="1400" dirty="0">
                <a:latin typeface="Arial Narrow" panose="020B0606020202030204" pitchFamily="34" charset="0"/>
              </a:rPr>
              <a:t>– ITAM. </a:t>
            </a:r>
          </a:p>
          <a:p>
            <a:pPr marL="457200" lvl="1" indent="0">
              <a:buNone/>
            </a:pPr>
            <a:endParaRPr lang="es-MX" sz="500" dirty="0">
              <a:latin typeface="Arial Narrow" panose="020B0606020202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s-MX" sz="1400" b="1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Ingeniera Industrial y de Sistemas </a:t>
            </a:r>
            <a:r>
              <a:rPr lang="es-MX" sz="1400" dirty="0">
                <a:latin typeface="Arial Narrow" panose="020B0606020202030204" pitchFamily="34" charset="0"/>
              </a:rPr>
              <a:t>– ITESM, Campus Toluca.</a:t>
            </a:r>
          </a:p>
          <a:p>
            <a:pPr marL="457200" lvl="1" indent="0">
              <a:buNone/>
            </a:pPr>
            <a:endParaRPr lang="es-MX" sz="500" dirty="0">
              <a:latin typeface="Arial Narrow" panose="020B0606020202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s-MX" sz="1400" dirty="0">
                <a:latin typeface="Arial Narrow" panose="020B0606020202030204" pitchFamily="34" charset="0"/>
              </a:rPr>
              <a:t>Proyectos recientes: </a:t>
            </a:r>
          </a:p>
          <a:p>
            <a:pPr marL="914400" lvl="2" indent="0">
              <a:buNone/>
            </a:pPr>
            <a:r>
              <a:rPr lang="es-MX" sz="1100" dirty="0">
                <a:latin typeface="Arial Narrow" panose="020B0606020202030204" pitchFamily="34" charset="0"/>
              </a:rPr>
              <a:t>ITESM, Campus Toluca – Profesora de Cátedra. </a:t>
            </a:r>
          </a:p>
          <a:p>
            <a:pPr marL="914400" lvl="2" indent="0">
              <a:buNone/>
            </a:pPr>
            <a:r>
              <a:rPr lang="es-MX" sz="1100" dirty="0">
                <a:latin typeface="Arial Narrow" panose="020B0606020202030204" pitchFamily="34" charset="0"/>
              </a:rPr>
              <a:t>IBM, México – Propuesta de modelos de aprendizaje de máquina para predicción de demanda. </a:t>
            </a:r>
          </a:p>
          <a:p>
            <a:pPr marL="914400" lvl="2" indent="0">
              <a:buNone/>
            </a:pPr>
            <a:r>
              <a:rPr lang="es-MX" sz="1100" dirty="0" err="1">
                <a:latin typeface="Arial Narrow" panose="020B0606020202030204" pitchFamily="34" charset="0"/>
              </a:rPr>
              <a:t>Sypris</a:t>
            </a:r>
            <a:r>
              <a:rPr lang="es-MX" sz="1100" dirty="0">
                <a:latin typeface="Arial Narrow" panose="020B0606020202030204" pitchFamily="34" charset="0"/>
              </a:rPr>
              <a:t> Technologies – Control Estadístico de la Calidad (Reducción de </a:t>
            </a:r>
            <a:r>
              <a:rPr lang="es-MX" sz="1100" dirty="0" err="1">
                <a:latin typeface="Arial Narrow" panose="020B0606020202030204" pitchFamily="34" charset="0"/>
              </a:rPr>
              <a:t>scrap</a:t>
            </a:r>
            <a:r>
              <a:rPr lang="es-MX" sz="1100" dirty="0">
                <a:latin typeface="Arial Narrow" panose="020B0606020202030204" pitchFamily="34" charset="0"/>
              </a:rPr>
              <a:t> en líneas de producción).</a:t>
            </a:r>
          </a:p>
          <a:p>
            <a:pPr marL="914400" lvl="2" indent="0">
              <a:buNone/>
            </a:pPr>
            <a:endParaRPr lang="es-MX" sz="600" dirty="0">
              <a:latin typeface="Arial Narrow" panose="020B0606020202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s-MX" sz="1400" dirty="0">
                <a:latin typeface="Arial Narrow" panose="020B0606020202030204" pitchFamily="34" charset="0"/>
              </a:rPr>
              <a:t>Áreas de Interés: </a:t>
            </a:r>
          </a:p>
          <a:p>
            <a:pPr marL="914400" lvl="2" indent="0">
              <a:buNone/>
            </a:pPr>
            <a:r>
              <a:rPr lang="es-MX" sz="1100" dirty="0">
                <a:latin typeface="Arial Narrow" panose="020B0606020202030204" pitchFamily="34" charset="0"/>
              </a:rPr>
              <a:t>Ciencia de Datos.</a:t>
            </a:r>
          </a:p>
          <a:p>
            <a:pPr marL="914400" lvl="2" indent="0">
              <a:buNone/>
            </a:pPr>
            <a:r>
              <a:rPr lang="es-MX" sz="1100" dirty="0">
                <a:latin typeface="Arial Narrow" panose="020B0606020202030204" pitchFamily="34" charset="0"/>
              </a:rPr>
              <a:t>Educación. </a:t>
            </a:r>
          </a:p>
          <a:p>
            <a:pPr marL="914400" lvl="2" indent="0">
              <a:buNone/>
            </a:pPr>
            <a:r>
              <a:rPr lang="es-MX" sz="1100" dirty="0">
                <a:latin typeface="Arial Narrow" panose="020B0606020202030204" pitchFamily="34" charset="0"/>
              </a:rPr>
              <a:t>Servicio Social.</a:t>
            </a:r>
          </a:p>
          <a:p>
            <a:pPr marL="914400" lvl="2" indent="0">
              <a:buNone/>
            </a:pPr>
            <a:endParaRPr lang="es-MX" sz="700" dirty="0">
              <a:latin typeface="Arial Narrow" panose="020B0606020202030204" pitchFamily="34" charset="0"/>
            </a:endParaRPr>
          </a:p>
          <a:p>
            <a:pPr lvl="1"/>
            <a:r>
              <a:rPr lang="es-MX" sz="1400" dirty="0">
                <a:latin typeface="Arial Narrow" panose="020B0606020202030204" pitchFamily="34" charset="0"/>
              </a:rPr>
              <a:t>Lenguajes de Programación / Herramientas: </a:t>
            </a:r>
          </a:p>
          <a:p>
            <a:pPr marL="914400" lvl="2" indent="0">
              <a:buNone/>
            </a:pPr>
            <a:r>
              <a:rPr lang="es-MX" sz="1100" dirty="0">
                <a:latin typeface="Arial Narrow" panose="020B0606020202030204" pitchFamily="34" charset="0"/>
              </a:rPr>
              <a:t>R, Python, C++, AWK, AWS (</a:t>
            </a:r>
            <a:r>
              <a:rPr lang="es-MX" sz="1100" dirty="0" err="1">
                <a:latin typeface="Arial Narrow" panose="020B0606020202030204" pitchFamily="34" charset="0"/>
              </a:rPr>
              <a:t>Athena</a:t>
            </a:r>
            <a:r>
              <a:rPr lang="es-MX" sz="1100" dirty="0">
                <a:latin typeface="Arial Narrow" panose="020B0606020202030204" pitchFamily="34" charset="0"/>
              </a:rPr>
              <a:t>, </a:t>
            </a:r>
            <a:r>
              <a:rPr lang="es-MX" sz="1100" dirty="0" err="1">
                <a:latin typeface="Arial Narrow" panose="020B0606020202030204" pitchFamily="34" charset="0"/>
              </a:rPr>
              <a:t>Hue</a:t>
            </a:r>
            <a:r>
              <a:rPr lang="es-MX" sz="1100" dirty="0">
                <a:latin typeface="Arial Narrow" panose="020B0606020202030204" pitchFamily="34" charset="0"/>
              </a:rPr>
              <a:t> y </a:t>
            </a:r>
            <a:r>
              <a:rPr lang="es-MX" sz="1100" dirty="0" err="1">
                <a:latin typeface="Arial Narrow" panose="020B0606020202030204" pitchFamily="34" charset="0"/>
              </a:rPr>
              <a:t>Spark</a:t>
            </a:r>
            <a:r>
              <a:rPr lang="es-MX" sz="1100" dirty="0">
                <a:latin typeface="Arial Narrow" panose="020B0606020202030204" pitchFamily="34" charset="0"/>
              </a:rPr>
              <a:t>), Watson Studio, Minitab y SPSS. </a:t>
            </a:r>
          </a:p>
          <a:p>
            <a:pPr marL="914400" lvl="2" indent="0">
              <a:buNone/>
            </a:pPr>
            <a:endParaRPr lang="es-MX" sz="1200" dirty="0">
              <a:latin typeface="Arial Narrow" panose="020B0606020202030204" pitchFamily="34" charset="0"/>
            </a:endParaRPr>
          </a:p>
          <a:p>
            <a:pPr lvl="1"/>
            <a:r>
              <a:rPr lang="es-MX" sz="1400" dirty="0">
                <a:latin typeface="Arial Narrow" panose="020B0606020202030204" pitchFamily="34" charset="0"/>
              </a:rPr>
              <a:t>Pasatiempos / Intereses personales: </a:t>
            </a:r>
          </a:p>
          <a:p>
            <a:pPr marL="457200" lvl="1" indent="0">
              <a:buNone/>
            </a:pPr>
            <a:endParaRPr lang="es-MX" sz="1600" dirty="0">
              <a:latin typeface="Arial Narrow" panose="020B0606020202030204" pitchFamily="34" charset="0"/>
            </a:endParaRPr>
          </a:p>
          <a:p>
            <a:pPr marL="457200" lvl="1" indent="0">
              <a:buNone/>
            </a:pPr>
            <a:endParaRPr lang="es-MX" sz="1600" dirty="0">
              <a:latin typeface="Arial Narrow" panose="020B0606020202030204" pitchFamily="34" charset="0"/>
            </a:endParaRPr>
          </a:p>
          <a:p>
            <a:pPr marL="457200" lvl="1" indent="0">
              <a:buNone/>
            </a:pPr>
            <a:endParaRPr lang="es-MX" sz="1600" dirty="0">
              <a:latin typeface="Arial Narrow" panose="020B0606020202030204" pitchFamily="34" charset="0"/>
            </a:endParaRPr>
          </a:p>
          <a:p>
            <a:pPr marL="457200" lvl="1" indent="0">
              <a:buNone/>
            </a:pPr>
            <a:endParaRPr lang="es-MX" sz="1600" dirty="0">
              <a:latin typeface="Arial Narrow" panose="020B0606020202030204" pitchFamily="34" charset="0"/>
            </a:endParaRPr>
          </a:p>
          <a:p>
            <a:pPr marL="457200" lvl="1" indent="0">
              <a:buNone/>
            </a:pPr>
            <a:endParaRPr lang="es-MX" sz="1600" dirty="0">
              <a:latin typeface="Arial Narrow" panose="020B0606020202030204" pitchFamily="34" charset="0"/>
            </a:endParaRPr>
          </a:p>
          <a:p>
            <a:pPr marL="457200" lvl="1" indent="0">
              <a:buNone/>
            </a:pPr>
            <a:endParaRPr lang="es-MX" sz="1600" dirty="0">
              <a:latin typeface="Arial Narrow" panose="020B0606020202030204" pitchFamily="34" charset="0"/>
            </a:endParaRPr>
          </a:p>
          <a:p>
            <a:pPr marL="914400" lvl="2" indent="0">
              <a:buNone/>
            </a:pPr>
            <a:endParaRPr lang="es-MX" sz="1200" dirty="0">
              <a:latin typeface="Arial Narrow" panose="020B0606020202030204" pitchFamily="34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5E3D6B8-8960-4C32-AC20-CB0C6056A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91200" y="5052000"/>
            <a:ext cx="5819163" cy="134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44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A1B226-30C0-4FAB-BE2A-13611F334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234" y="2073715"/>
            <a:ext cx="6935759" cy="29930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 kern="1200" dirty="0" err="1">
                <a:solidFill>
                  <a:schemeClr val="bg1"/>
                </a:solidFill>
                <a:latin typeface="Arial Narrow" panose="020B0606020202030204" pitchFamily="34" charset="0"/>
              </a:rPr>
              <a:t>Reglamento</a:t>
            </a:r>
            <a:endParaRPr lang="en-US" sz="8800" kern="1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179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4260931-3B7D-4767-904C-67AD8616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s-MX" sz="4800" b="1" u="sng" dirty="0">
                <a:solidFill>
                  <a:schemeClr val="bg1"/>
                </a:solidFill>
                <a:latin typeface="Arial Narrow" panose="020B0606020202030204" pitchFamily="34" charset="0"/>
              </a:rPr>
              <a:t>Reglas del curso </a:t>
            </a:r>
          </a:p>
        </p:txBody>
      </p:sp>
      <p:sp>
        <p:nvSpPr>
          <p:cNvPr id="33" name="Marcador de contenido 2">
            <a:extLst>
              <a:ext uri="{FF2B5EF4-FFF2-40B4-BE49-F238E27FC236}">
                <a16:creationId xmlns:a16="http://schemas.microsoft.com/office/drawing/2014/main" id="{1D8858ED-6AFD-40BF-8CB2-09F18CDC2C00}"/>
              </a:ext>
            </a:extLst>
          </p:cNvPr>
          <p:cNvSpPr txBox="1">
            <a:spLocks/>
          </p:cNvSpPr>
          <p:nvPr/>
        </p:nvSpPr>
        <p:spPr>
          <a:xfrm>
            <a:off x="5240076" y="497840"/>
            <a:ext cx="6406395" cy="6113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endParaRPr lang="es-MX" sz="1600" dirty="0">
              <a:latin typeface="Arial Narrow" panose="020B060602020203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s-ES" sz="16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 Narrow" panose="020B0606020202030204" pitchFamily="34" charset="0"/>
              </a:rPr>
              <a:t>Todos</a:t>
            </a:r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 deberán tener una </a:t>
            </a:r>
            <a:r>
              <a:rPr lang="es-ES" sz="16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 Narrow" panose="020B0606020202030204" pitchFamily="34" charset="0"/>
              </a:rPr>
              <a:t>actitud proactiva, propositiva, de responsabilidad y de liderazgo </a:t>
            </a:r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en el grupo y en su equipo de trabajo. </a:t>
            </a:r>
          </a:p>
          <a:p>
            <a:pPr algn="just" rtl="0" fontAlgn="base"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endParaRPr lang="es-ES" sz="1600" b="0" i="0" u="none" strike="noStrike" dirty="0">
              <a:solidFill>
                <a:srgbClr val="000000"/>
              </a:solidFill>
              <a:effectLst/>
              <a:latin typeface="Arial Narrow" panose="020B060602020203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s-ES" sz="16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 Narrow" panose="020B0606020202030204" pitchFamily="34" charset="0"/>
              </a:rPr>
              <a:t>Es obligatoria la asistencia a las sesiones de clase</a:t>
            </a:r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. Se registrará y ésta contará para la calificación final. La asistencia se registrará por medio de un pase de lista o mediante las actividades solicitadas por el grupo de profesores. </a:t>
            </a:r>
          </a:p>
          <a:p>
            <a:pPr algn="just" rtl="0" fontAlgn="base"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endParaRPr lang="es-ES" sz="1600" b="0" i="0" u="none" strike="noStrike" dirty="0">
              <a:solidFill>
                <a:srgbClr val="000000"/>
              </a:solidFill>
              <a:effectLst/>
              <a:latin typeface="Arial Narrow" panose="020B060602020203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Se debe ingresar a la sesión de clases desde un espacio seguro y cómodo, por medio de una computadora personal Windows, Mac o Linux. </a:t>
            </a:r>
            <a:r>
              <a:rPr lang="es-ES" sz="16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 Narrow" panose="020B0606020202030204" pitchFamily="34" charset="0"/>
              </a:rPr>
              <a:t>No está permitida la asistencia a clases desde </a:t>
            </a:r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vehículos en movimiento, jardines exteriores, playas o </a:t>
            </a:r>
            <a:r>
              <a:rPr lang="es-ES" sz="16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 Narrow" panose="020B0606020202030204" pitchFamily="34" charset="0"/>
              </a:rPr>
              <a:t>cualquier espacio no apto para presenciar una clase</a:t>
            </a:r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.</a:t>
            </a:r>
          </a:p>
          <a:p>
            <a:pPr algn="just" rtl="0" fontAlgn="base"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endParaRPr lang="es-ES" sz="1600" b="0" i="0" u="none" strike="noStrike" dirty="0">
              <a:solidFill>
                <a:srgbClr val="000000"/>
              </a:solidFill>
              <a:effectLst/>
              <a:latin typeface="Arial Narrow" panose="020B060602020203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Los </a:t>
            </a:r>
            <a:r>
              <a:rPr lang="es-ES" sz="16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 Narrow" panose="020B0606020202030204" pitchFamily="34" charset="0"/>
              </a:rPr>
              <a:t>alumnos y profesores se comprometen a actuar con veracidad y honestidad </a:t>
            </a:r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en sus aportaciones, actividades y proyectos. Cualquier falta de integridad académica será sancionada de acuerdo al reglamento vigente.</a:t>
            </a:r>
          </a:p>
          <a:p>
            <a:pPr algn="just" rtl="0" fontAlgn="base"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endParaRPr lang="es-ES" sz="1600" b="0" i="0" u="none" strike="noStrike" dirty="0">
              <a:solidFill>
                <a:srgbClr val="000000"/>
              </a:solidFill>
              <a:effectLst/>
              <a:latin typeface="Arial Narrow" panose="020B060602020203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Al ingresar a la sala de ZOOM (por medio de su cuenta de correo institucional), todos deberán encender la cámara y apagar el micrófono durante la sesión, a menos que se quiera hacer una aportación, en cuyo caso está permitido habilitar el micrófono. </a:t>
            </a:r>
          </a:p>
          <a:p>
            <a:pPr algn="just" rtl="0" fontAlgn="base"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endParaRPr lang="es-ES" sz="1600" b="0" i="0" u="none" strike="noStrike" dirty="0">
              <a:solidFill>
                <a:srgbClr val="000000"/>
              </a:solidFill>
              <a:effectLst/>
              <a:latin typeface="Arial Narrow" panose="020B060602020203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s-ES" sz="16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 Narrow" panose="020B0606020202030204" pitchFamily="34" charset="0"/>
              </a:rPr>
              <a:t>Todos en el curso serán responsables de actuar con integridad y cuidando el respeto a la dignidad e integridad humana, por sobre cualquier otra cosa. </a:t>
            </a:r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Está prohibido el ciberacoso en cualquiera de sus formas. </a:t>
            </a:r>
          </a:p>
          <a:p>
            <a:pPr algn="just" rtl="0" fontAlgn="base"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endParaRPr lang="es-ES" sz="1600" b="0" i="0" u="none" strike="noStrike" dirty="0">
              <a:solidFill>
                <a:srgbClr val="000000"/>
              </a:solidFill>
              <a:effectLst/>
              <a:latin typeface="Arial Narrow" panose="020B060602020203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s-ES" sz="16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 Narrow" panose="020B0606020202030204" pitchFamily="34" charset="0"/>
              </a:rPr>
              <a:t>Alumnos y profesores actuarán con profesionalismo</a:t>
            </a:r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 durante todo el semestre. No está permitido asistir a clase en pijama.</a:t>
            </a:r>
          </a:p>
          <a:p>
            <a:pPr algn="just" rtl="0" fontAlgn="base"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endParaRPr lang="es-ES" sz="1600" b="0" i="0" u="none" strike="noStrike" dirty="0">
              <a:solidFill>
                <a:srgbClr val="000000"/>
              </a:solidFill>
              <a:effectLst/>
              <a:latin typeface="Arial Narrow" panose="020B060602020203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No se recibirán actividades ni exámenes fuera de las fechas y horas indicadas por el equipo de profesores.</a:t>
            </a:r>
            <a:endParaRPr lang="es-MX" sz="1600" dirty="0">
              <a:latin typeface="Arial Narrow" panose="020B0606020202030204" pitchFamily="34" charset="0"/>
            </a:endParaRPr>
          </a:p>
          <a:p>
            <a:pPr marL="914400" lvl="2" indent="0" algn="just">
              <a:buNone/>
            </a:pPr>
            <a:endParaRPr lang="es-MX" sz="1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215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A1B226-30C0-4FAB-BE2A-13611F334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234" y="2073715"/>
            <a:ext cx="6935759" cy="29930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 kern="12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Contenido</a:t>
            </a:r>
            <a:r>
              <a:rPr lang="en-US" sz="8800" kern="1200" dirty="0">
                <a:solidFill>
                  <a:schemeClr val="bg1"/>
                </a:solidFill>
                <a:latin typeface="Arial Narrow" panose="020B0606020202030204" pitchFamily="34" charset="0"/>
              </a:rPr>
              <a:t> del </a:t>
            </a:r>
            <a:r>
              <a:rPr lang="en-US" sz="8800" kern="12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Curso</a:t>
            </a:r>
            <a:endParaRPr lang="en-US" sz="8800" kern="1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475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4260931-3B7D-4767-904C-67AD8616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s-MX" sz="4800" b="1" u="sng" dirty="0">
                <a:solidFill>
                  <a:schemeClr val="bg1"/>
                </a:solidFill>
                <a:latin typeface="Arial Narrow" panose="020B0606020202030204" pitchFamily="34" charset="0"/>
              </a:rPr>
              <a:t>Temario</a:t>
            </a:r>
          </a:p>
        </p:txBody>
      </p:sp>
      <p:sp>
        <p:nvSpPr>
          <p:cNvPr id="33" name="Marcador de contenido 2">
            <a:extLst>
              <a:ext uri="{FF2B5EF4-FFF2-40B4-BE49-F238E27FC236}">
                <a16:creationId xmlns:a16="http://schemas.microsoft.com/office/drawing/2014/main" id="{1D8858ED-6AFD-40BF-8CB2-09F18CDC2C00}"/>
              </a:ext>
            </a:extLst>
          </p:cNvPr>
          <p:cNvSpPr txBox="1">
            <a:spLocks/>
          </p:cNvSpPr>
          <p:nvPr/>
        </p:nvSpPr>
        <p:spPr>
          <a:xfrm>
            <a:off x="5240076" y="497840"/>
            <a:ext cx="6406395" cy="6113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just">
              <a:buAutoNum type="arabicPeriod"/>
            </a:pPr>
            <a:r>
              <a:rPr lang="es-MX" sz="1200" dirty="0">
                <a:latin typeface="Arial Narrow" panose="020B0606020202030204" pitchFamily="34" charset="0"/>
              </a:rPr>
              <a:t>Introducción.</a:t>
            </a:r>
          </a:p>
          <a:p>
            <a:pPr lvl="2" algn="just">
              <a:buAutoNum type="arabicPeriod"/>
            </a:pPr>
            <a:endParaRPr lang="es-MX" sz="1200" dirty="0">
              <a:latin typeface="Arial Narrow" panose="020B0606020202030204" pitchFamily="34" charset="0"/>
            </a:endParaRPr>
          </a:p>
          <a:p>
            <a:pPr lvl="2" algn="just">
              <a:buAutoNum type="arabicPeriod"/>
            </a:pPr>
            <a:r>
              <a:rPr lang="es-MX" sz="1200" dirty="0">
                <a:latin typeface="Arial Narrow" panose="020B0606020202030204" pitchFamily="34" charset="0"/>
              </a:rPr>
              <a:t>Conceptos básicos: Ciencia de Datos.</a:t>
            </a:r>
          </a:p>
          <a:p>
            <a:pPr lvl="2" algn="just">
              <a:buAutoNum type="arabicPeriod"/>
            </a:pPr>
            <a:endParaRPr lang="es-MX" sz="1200" dirty="0">
              <a:latin typeface="Arial Narrow" panose="020B0606020202030204" pitchFamily="34" charset="0"/>
            </a:endParaRPr>
          </a:p>
          <a:p>
            <a:pPr lvl="2" algn="just">
              <a:buAutoNum type="arabicPeriod"/>
            </a:pPr>
            <a:r>
              <a:rPr lang="es-MX" sz="1200" dirty="0">
                <a:latin typeface="Arial Narrow" panose="020B0606020202030204" pitchFamily="34" charset="0"/>
              </a:rPr>
              <a:t>Conceptos básicos: Aprendizaje de Máquina.</a:t>
            </a:r>
          </a:p>
          <a:p>
            <a:pPr lvl="2" algn="just">
              <a:buAutoNum type="arabicPeriod"/>
            </a:pPr>
            <a:endParaRPr lang="es-MX" sz="1200" dirty="0">
              <a:latin typeface="Arial Narrow" panose="020B0606020202030204" pitchFamily="34" charset="0"/>
            </a:endParaRPr>
          </a:p>
          <a:p>
            <a:pPr lvl="2" algn="just">
              <a:buAutoNum type="arabicPeriod"/>
            </a:pPr>
            <a:r>
              <a:rPr lang="es-MX" sz="1200" dirty="0">
                <a:latin typeface="Arial Narrow" panose="020B0606020202030204" pitchFamily="34" charset="0"/>
              </a:rPr>
              <a:t>Descripción de Herramientas.</a:t>
            </a:r>
          </a:p>
          <a:p>
            <a:pPr lvl="2" algn="just">
              <a:buAutoNum type="arabicPeriod"/>
            </a:pPr>
            <a:endParaRPr lang="es-MX" sz="1200" dirty="0">
              <a:latin typeface="Arial Narrow" panose="020B0606020202030204" pitchFamily="34" charset="0"/>
            </a:endParaRPr>
          </a:p>
          <a:p>
            <a:pPr lvl="2" algn="just">
              <a:buAutoNum type="arabicPeriod"/>
            </a:pPr>
            <a:r>
              <a:rPr lang="es-MX" sz="1200" dirty="0">
                <a:latin typeface="Arial Narrow" panose="020B0606020202030204" pitchFamily="34" charset="0"/>
              </a:rPr>
              <a:t>Storytelling.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59B033B-B78A-4526-A1F0-EEB52BFF5F89}"/>
              </a:ext>
            </a:extLst>
          </p:cNvPr>
          <p:cNvSpPr/>
          <p:nvPr/>
        </p:nvSpPr>
        <p:spPr>
          <a:xfrm>
            <a:off x="6237514" y="4931954"/>
            <a:ext cx="5954486" cy="167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600" b="1" dirty="0">
                <a:latin typeface="Arial Narrow" panose="020B0606020202030204" pitchFamily="34" charset="0"/>
              </a:rPr>
              <a:t>Objetivo general: </a:t>
            </a:r>
          </a:p>
          <a:p>
            <a:pPr algn="just"/>
            <a:endParaRPr lang="es-ES" sz="1200" b="0" i="0" u="none" strike="noStrike" dirty="0">
              <a:solidFill>
                <a:srgbClr val="000000"/>
              </a:solidFill>
              <a:effectLst/>
              <a:latin typeface="Arial Narrow" panose="020B0606020202030204" pitchFamily="34" charset="0"/>
            </a:endParaRPr>
          </a:p>
          <a:p>
            <a:pPr algn="just"/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Al finalizar el curso el alumno será capaz de seleccionar el conjunto de herramientas más adecuadas para analizar y mejorar un sistema</a:t>
            </a:r>
            <a:r>
              <a:rPr lang="es-ES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; 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herramientas tanto del área de Ingeniería Industrial como de Ciencia de Datos. </a:t>
            </a:r>
            <a:endParaRPr lang="es-ES" sz="1200" dirty="0">
              <a:effectLst/>
              <a:latin typeface="Arial Narrow" panose="020B0606020202030204" pitchFamily="34" charset="0"/>
            </a:endParaRPr>
          </a:p>
          <a:p>
            <a:pPr algn="ctr"/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279409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A1B226-30C0-4FAB-BE2A-13611F334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234" y="2073715"/>
            <a:ext cx="6935759" cy="29930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 kern="1200" dirty="0" err="1">
                <a:solidFill>
                  <a:schemeClr val="bg1"/>
                </a:solidFill>
                <a:latin typeface="Arial Narrow" panose="020B0606020202030204" pitchFamily="34" charset="0"/>
              </a:rPr>
              <a:t>Dinámica</a:t>
            </a:r>
            <a:r>
              <a:rPr lang="en-US" sz="8800" kern="1200" dirty="0">
                <a:solidFill>
                  <a:schemeClr val="bg1"/>
                </a:solidFill>
                <a:latin typeface="Arial Narrow" panose="020B0606020202030204" pitchFamily="34" charset="0"/>
              </a:rPr>
              <a:t> del </a:t>
            </a:r>
            <a:r>
              <a:rPr lang="en-US" sz="8800" kern="12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Curso</a:t>
            </a:r>
            <a:endParaRPr lang="en-US" sz="8800" kern="1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3156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994</Words>
  <Application>Microsoft Office PowerPoint</Application>
  <PresentationFormat>Panorámica</PresentationFormat>
  <Paragraphs>202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Arial Narrow</vt:lpstr>
      <vt:lpstr>Calibri</vt:lpstr>
      <vt:lpstr>Calibri Light</vt:lpstr>
      <vt:lpstr>Wingdings</vt:lpstr>
      <vt:lpstr>Tema de Office</vt:lpstr>
      <vt:lpstr> Laboratorio de Diseño y Optimización de Operaciones</vt:lpstr>
      <vt:lpstr>Profesores</vt:lpstr>
      <vt:lpstr>Ricardo Chavelas Manzo </vt:lpstr>
      <vt:lpstr>Ana Luisa Masetto Herrera</vt:lpstr>
      <vt:lpstr>Reglamento</vt:lpstr>
      <vt:lpstr>Reglas del curso </vt:lpstr>
      <vt:lpstr>Contenido del Curso</vt:lpstr>
      <vt:lpstr>Temario</vt:lpstr>
      <vt:lpstr>Dinámica del Curso</vt:lpstr>
      <vt:lpstr>Presentación de PowerPoint</vt:lpstr>
      <vt:lpstr>Evaluación</vt:lpstr>
      <vt:lpstr>Ponderación</vt:lpstr>
      <vt:lpstr>Acerca del Proyecto</vt:lpstr>
      <vt:lpstr>Descripción general </vt:lpstr>
      <vt:lpstr>Asesoria</vt:lpstr>
      <vt:lpstr>Contacto y Horarios</vt:lpstr>
      <vt:lpstr>¡Bienvenidos!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Laboratorio de Diseño y Optimización de Operaciones</dc:title>
  <dc:creator>Ana L Masetto</dc:creator>
  <cp:lastModifiedBy>Ana L Masetto</cp:lastModifiedBy>
  <cp:revision>21</cp:revision>
  <dcterms:created xsi:type="dcterms:W3CDTF">2020-08-09T01:06:51Z</dcterms:created>
  <dcterms:modified xsi:type="dcterms:W3CDTF">2020-08-11T00:13:50Z</dcterms:modified>
</cp:coreProperties>
</file>