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Quicksand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9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</a:rPr>
              <a:t>I AM JAYDEN SMITH</a:t>
            </a:r>
            <a:endParaRPr sz="3600" b="1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Apresentação na tela (16:9)</PresentationFormat>
  <Paragraphs>373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Montserrat</vt:lpstr>
      <vt:lpstr>Quicksand</vt:lpstr>
      <vt:lpstr>Calibri</vt:lpstr>
      <vt:lpstr>Arial</vt:lpstr>
      <vt:lpstr>Eleanor template</vt:lpstr>
      <vt:lpstr>Apresentação do PowerPoint</vt:lpstr>
      <vt:lpstr>INSTRUCTIONS FOR USE</vt:lpstr>
      <vt:lpstr>Hello!</vt:lpstr>
      <vt:lpstr>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Apresentação do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ANA JULIA DE MELO COSTA</cp:lastModifiedBy>
  <cp:revision>1</cp:revision>
  <dcterms:modified xsi:type="dcterms:W3CDTF">2022-06-12T00:25:38Z</dcterms:modified>
</cp:coreProperties>
</file>