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1560B-1E3F-4EDC-AAD5-C322A3E17CB3}" v="1" dt="2021-08-23T22:48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O RIBEIRO FERRARI DE SA" userId="S::15805225727@cefet-rj.br::90b8f862-cf03-43e4-9d04-da472b8b7526" providerId="AD" clId="Web-{5241560B-1E3F-4EDC-AAD5-C322A3E17CB3}"/>
    <pc:docChg chg="sldOrd">
      <pc:chgData name="BRENO RIBEIRO FERRARI DE SA" userId="S::15805225727@cefet-rj.br::90b8f862-cf03-43e4-9d04-da472b8b7526" providerId="AD" clId="Web-{5241560B-1E3F-4EDC-AAD5-C322A3E17CB3}" dt="2021-08-23T22:48:21.277" v="0"/>
      <pc:docMkLst>
        <pc:docMk/>
      </pc:docMkLst>
      <pc:sldChg chg="ord">
        <pc:chgData name="BRENO RIBEIRO FERRARI DE SA" userId="S::15805225727@cefet-rj.br::90b8f862-cf03-43e4-9d04-da472b8b7526" providerId="AD" clId="Web-{5241560B-1E3F-4EDC-AAD5-C322A3E17CB3}" dt="2021-08-23T22:48:21.277" v="0"/>
        <pc:sldMkLst>
          <pc:docMk/>
          <pc:sldMk cId="78036663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6F3E-B10F-431E-A9C1-EE8BF0E5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A4795-2651-4657-8BAD-92DA7A928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A0C77-116E-4A55-BC50-8FA40150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76751-7D95-4BD3-B76D-E53BDD26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D3941-E3B3-4CAA-8BE7-152A5E23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3A98-6A68-4C61-B8CD-4EBED1CC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498511-921A-4A6B-89DC-C6F52902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6339CD-F587-4A64-AE3F-1033648B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FCD75-45F6-4192-AFDE-F5F622DA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70F54-3FDD-4F4E-B677-BEFEB93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49D9F-1AEE-49D2-8A5E-6D6B9778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6B5888-015A-4EFA-A918-3FB88101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23AA0-035C-4C95-82E8-2D1DA7B4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DFA9A-B1C7-4E03-924A-5189284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B0184-2E52-487A-972F-0FE11DCD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08BF-4089-4D40-AAEF-C21192CC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4DBFC-B6BF-49E8-A1B7-605DBDF5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C2615-93DA-4D4B-9FA5-EA5A1042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1B77F-337E-4E11-8080-C2BC3E9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94D39-844C-4A6E-991C-DDB2F855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95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3930-CF99-4473-BB2F-BFF02A53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C26E1-FA6A-4EB0-B51D-4BC70D24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A06F8-DFD2-4619-863D-98EC5BF0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183B8-1C3C-4E9C-A81C-84233E83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CEA91-1BF3-4BF7-A809-6656A20A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24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E67F-BA53-422D-81AF-21CB816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971C9-1BE3-439D-AB39-A71EE99A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291E89-B0DE-4F8A-82A4-B83FDD8C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49E753-72F0-436F-8DC1-001FD70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DC89BD-71D2-445F-94A4-A5378340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86B87-DB3A-4857-8794-08B4E74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4AD7B-E724-43EB-B62E-D15001A2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57E24-A39A-4F4D-A86A-C805E500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426A6-4683-4BC9-BA0C-41066214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7783E0-5027-4C5C-9155-CF2DAB893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865534-AD87-4659-9EE2-E5B9CD448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91E2A2-B5DB-40B7-A646-B6DB16F6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B4F101-0826-423D-BC3A-D2F15111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C4EF79-A2B9-4950-A973-4AA3ED5A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D4440-F7C3-4A79-9CD1-11914CE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19DE1-EC20-4E2A-AA1B-D1BABC30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FF63DA-854D-4100-9AB0-B6A5B39F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75F56C-713C-469A-9A8F-45AFF211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209C37-EE45-4430-B923-59E07D5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37969F-3AC3-46E3-9976-A102F9DF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46398-4989-4E50-8682-04F4B72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5493-1E3C-427E-BBC0-AA8F272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FC886-4146-4FDB-9C3D-F40E5E47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53EC24-4572-4659-ABD6-FA265D1E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20A3C-0685-40CB-8AF5-A45B7741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71F26A-B631-4742-A9FF-CD042DA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D8031-BB73-4915-B748-04FD289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3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2B810-5124-41C3-8798-7EE4303B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127AB-D385-4B72-A20D-10540152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2F49A1-64E0-46E2-8538-C5985445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A78BD-314A-4C13-BD8F-306C343C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BDBCAC-BBA0-473A-93E9-C0E4B8E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34F6C6-7A3E-435F-AB9A-E67D13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780FB4-42C7-48A7-9DBD-E602628A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38E3D-F949-4255-91E5-7FF1D421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79C77-ED6B-4BF0-B14C-2331E5A53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F823-B38A-48BB-9F27-6671922A6942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EFCE5-E3AC-4806-AED1-2A6A7A9C4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080DB-45A1-4B57-91A2-08D0F16E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AB70-8615-4002-BEDA-ED59CD3A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DFC50-6D51-4AC3-9C51-836A523E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Questionário - Qual o nome do Castelinho?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74ECE-EFF7-4C7E-AD5A-017502907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8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02B4B-ACC0-4ECB-BD2D-FACAB0F2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E1AD6-A33B-4A1B-95AF-EAC546987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2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B37B-FD2A-461E-B44B-E2F27874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Gráfico de respostas do Formulários Google. Título da pergunta: Qual sua idade?. Número de respostas: 44 respostas.">
            <a:extLst>
              <a:ext uri="{FF2B5EF4-FFF2-40B4-BE49-F238E27FC236}">
                <a16:creationId xmlns:a16="http://schemas.microsoft.com/office/drawing/2014/main" id="{8AABA554-F777-416F-9399-864A2C14C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6B8EA-5278-4CAB-B570-BB84B3D7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6" name="Picture 4" descr="Gráfico de respostas do Formulários Google. Título da pergunta: Você já foi ao Castelinho / Meu Castelo / Pedra da Boa Vista?. Número de respostas: 62 respostas.">
            <a:extLst>
              <a:ext uri="{FF2B5EF4-FFF2-40B4-BE49-F238E27FC236}">
                <a16:creationId xmlns:a16="http://schemas.microsoft.com/office/drawing/2014/main" id="{167E72E7-F72A-4CBB-87A3-4BC2BA4FC9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1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63EEA-0F67-42EA-8BBE-2CFB9A34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Gráfico de respostas do Formulários Google. Título da pergunta: Por qual nome você conhecia o local?. Número de respostas: 62 respostas.">
            <a:extLst>
              <a:ext uri="{FF2B5EF4-FFF2-40B4-BE49-F238E27FC236}">
                <a16:creationId xmlns:a16="http://schemas.microsoft.com/office/drawing/2014/main" id="{EED71C4B-ADAD-4FC3-A86E-62C3D1D7C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52FF9-E3BB-415F-B6CC-497C4781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5C058B4E-8974-4735-8CB7-9E90DC1C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57" y="1690688"/>
            <a:ext cx="7824686" cy="5086046"/>
          </a:xfrm>
        </p:spPr>
      </p:pic>
    </p:spTree>
    <p:extLst>
      <p:ext uri="{BB962C8B-B14F-4D97-AF65-F5344CB8AC3E}">
        <p14:creationId xmlns:p14="http://schemas.microsoft.com/office/powerpoint/2010/main" val="780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F8698-D727-4BD1-B0DB-D3189288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325E62-785E-4C5E-AEF7-E7CE20C08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43" y="1825625"/>
            <a:ext cx="95939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18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53C343C268614E94D03DBBEEBD7132" ma:contentTypeVersion="10" ma:contentTypeDescription="Crie um novo documento." ma:contentTypeScope="" ma:versionID="31859d3f2e36cb2cc542430a4fca36f2">
  <xsd:schema xmlns:xsd="http://www.w3.org/2001/XMLSchema" xmlns:xs="http://www.w3.org/2001/XMLSchema" xmlns:p="http://schemas.microsoft.com/office/2006/metadata/properties" xmlns:ns2="5d8d113c-76c5-4bdd-aff1-9d4a4e1a3966" targetNamespace="http://schemas.microsoft.com/office/2006/metadata/properties" ma:root="true" ma:fieldsID="328dcfa79d5bff12c33f335a4f784308" ns2:_="">
    <xsd:import namespace="5d8d113c-76c5-4bdd-aff1-9d4a4e1a3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d113c-76c5-4bdd-aff1-9d4a4e1a3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245116-1BC8-407B-BDA8-2EE62D6F58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4D2B7D-A2BB-48C4-AFCD-A34700298A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DFA8E-7BFC-46F4-992A-10B758E30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d113c-76c5-4bdd-aff1-9d4a4e1a3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Questionário - Qual o nome do Castelinho?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Questionário - Qual o nome do Castelinho?</dc:title>
  <dc:creator>JOÃO MIGUEL CARVALHO CARIUS</dc:creator>
  <cp:lastModifiedBy>JOÃO MIGUEL CARVALHO CARIUS</cp:lastModifiedBy>
  <cp:revision>3</cp:revision>
  <dcterms:created xsi:type="dcterms:W3CDTF">2021-05-12T20:36:05Z</dcterms:created>
  <dcterms:modified xsi:type="dcterms:W3CDTF">2021-08-23T22:48:21Z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0x0101006653C343C268614E94D03DBBEEBD7132</vt:lpwstr>
  </property>
</Properties>
</file>