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4" r:id="rId12"/>
    <p:sldId id="263"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B72EC5-3E41-4B5E-9796-CDDB4C3880E6}" v="1" dt="2021-07-26T14:47:32.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2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GALVAO ZAPAROLI ARANTES" userId="S::15131143799@cefet-rj.br::5085f8d7-7094-46a2-b6ed-c53501044351" providerId="AD" clId="Web-{40B72EC5-3E41-4B5E-9796-CDDB4C3880E6}"/>
    <pc:docChg chg="modSld">
      <pc:chgData name="ALLAN GALVAO ZAPAROLI ARANTES" userId="S::15131143799@cefet-rj.br::5085f8d7-7094-46a2-b6ed-c53501044351" providerId="AD" clId="Web-{40B72EC5-3E41-4B5E-9796-CDDB4C3880E6}" dt="2021-07-26T14:47:32.601" v="0"/>
      <pc:docMkLst>
        <pc:docMk/>
      </pc:docMkLst>
      <pc:sldChg chg="addSp">
        <pc:chgData name="ALLAN GALVAO ZAPAROLI ARANTES" userId="S::15131143799@cefet-rj.br::5085f8d7-7094-46a2-b6ed-c53501044351" providerId="AD" clId="Web-{40B72EC5-3E41-4B5E-9796-CDDB4C3880E6}" dt="2021-07-26T14:47:32.601" v="0"/>
        <pc:sldMkLst>
          <pc:docMk/>
          <pc:sldMk cId="1702131287" sldId="256"/>
        </pc:sldMkLst>
        <pc:spChg chg="add">
          <ac:chgData name="ALLAN GALVAO ZAPAROLI ARANTES" userId="S::15131143799@cefet-rj.br::5085f8d7-7094-46a2-b6ed-c53501044351" providerId="AD" clId="Web-{40B72EC5-3E41-4B5E-9796-CDDB4C3880E6}" dt="2021-07-26T14:47:32.601" v="0"/>
          <ac:spMkLst>
            <pc:docMk/>
            <pc:sldMk cId="1702131287" sldId="256"/>
            <ac:spMk id="4" creationId="{668835D0-54DA-4919-A9FB-11A84644F71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48BC4-BF20-40A4-9D14-5323DACCDC9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78342A4-DD86-4D8B-878A-C18B0F930ACF}">
      <dgm:prSet/>
      <dgm:spPr/>
      <dgm:t>
        <a:bodyPr/>
        <a:lstStyle/>
        <a:p>
          <a:r>
            <a:rPr lang="es-ES"/>
            <a:t>Girar</a:t>
          </a:r>
          <a:endParaRPr lang="en-US"/>
        </a:p>
      </dgm:t>
    </dgm:pt>
    <dgm:pt modelId="{F0A6D878-6DD9-4BF3-BEC6-539755D43695}" type="parTrans" cxnId="{751A514A-1A18-455A-8E86-0D36553C0CC1}">
      <dgm:prSet/>
      <dgm:spPr/>
      <dgm:t>
        <a:bodyPr/>
        <a:lstStyle/>
        <a:p>
          <a:endParaRPr lang="en-US"/>
        </a:p>
      </dgm:t>
    </dgm:pt>
    <dgm:pt modelId="{66FF9613-9C1D-486A-AEB3-1C0D69421368}" type="sibTrans" cxnId="{751A514A-1A18-455A-8E86-0D36553C0CC1}">
      <dgm:prSet/>
      <dgm:spPr/>
      <dgm:t>
        <a:bodyPr/>
        <a:lstStyle/>
        <a:p>
          <a:endParaRPr lang="en-US"/>
        </a:p>
      </dgm:t>
    </dgm:pt>
    <dgm:pt modelId="{704E789F-C37B-42D1-B97F-E58112FCF3DA}">
      <dgm:prSet/>
      <dgm:spPr/>
      <dgm:t>
        <a:bodyPr/>
        <a:lstStyle/>
        <a:p>
          <a:r>
            <a:rPr lang="es-ES"/>
            <a:t>Doblar</a:t>
          </a:r>
          <a:endParaRPr lang="en-US"/>
        </a:p>
      </dgm:t>
    </dgm:pt>
    <dgm:pt modelId="{C99FB27A-BA7D-40E4-B49A-22A0180023B3}" type="parTrans" cxnId="{3E9570B5-FEFA-4DA0-8713-121E19D5F652}">
      <dgm:prSet/>
      <dgm:spPr/>
      <dgm:t>
        <a:bodyPr/>
        <a:lstStyle/>
        <a:p>
          <a:endParaRPr lang="en-US"/>
        </a:p>
      </dgm:t>
    </dgm:pt>
    <dgm:pt modelId="{D37B6DD5-81BC-44E9-8219-EFF3199B453A}" type="sibTrans" cxnId="{3E9570B5-FEFA-4DA0-8713-121E19D5F652}">
      <dgm:prSet/>
      <dgm:spPr/>
      <dgm:t>
        <a:bodyPr/>
        <a:lstStyle/>
        <a:p>
          <a:endParaRPr lang="en-US"/>
        </a:p>
      </dgm:t>
    </dgm:pt>
    <dgm:pt modelId="{EFD62A7D-9D2A-4579-A6FF-E089E6FAEE62}">
      <dgm:prSet/>
      <dgm:spPr/>
      <dgm:t>
        <a:bodyPr/>
        <a:lstStyle/>
        <a:p>
          <a:r>
            <a:rPr lang="es-ES"/>
            <a:t>Seguir (recto)</a:t>
          </a:r>
          <a:endParaRPr lang="en-US"/>
        </a:p>
      </dgm:t>
    </dgm:pt>
    <dgm:pt modelId="{7F5D3434-7C4D-402A-97AF-935116884A1D}" type="parTrans" cxnId="{D566668E-36DB-4409-8E5D-B1182BF8EB5F}">
      <dgm:prSet/>
      <dgm:spPr/>
      <dgm:t>
        <a:bodyPr/>
        <a:lstStyle/>
        <a:p>
          <a:endParaRPr lang="en-US"/>
        </a:p>
      </dgm:t>
    </dgm:pt>
    <dgm:pt modelId="{C8AB55B3-6D0F-4252-BA23-5B682DB283AF}" type="sibTrans" cxnId="{D566668E-36DB-4409-8E5D-B1182BF8EB5F}">
      <dgm:prSet/>
      <dgm:spPr/>
      <dgm:t>
        <a:bodyPr/>
        <a:lstStyle/>
        <a:p>
          <a:endParaRPr lang="en-US"/>
        </a:p>
      </dgm:t>
    </dgm:pt>
    <dgm:pt modelId="{6DBD2DBC-5CB5-4875-88B9-3C50298D5FBE}">
      <dgm:prSet/>
      <dgm:spPr/>
      <dgm:t>
        <a:bodyPr/>
        <a:lstStyle/>
        <a:p>
          <a:r>
            <a:rPr lang="es-ES"/>
            <a:t>Subir</a:t>
          </a:r>
          <a:endParaRPr lang="en-US"/>
        </a:p>
      </dgm:t>
    </dgm:pt>
    <dgm:pt modelId="{55A7A4F8-B940-4DA2-B6C8-770857922CD8}" type="parTrans" cxnId="{2BB42D40-1A4A-499B-9506-8F53C24D31DB}">
      <dgm:prSet/>
      <dgm:spPr/>
      <dgm:t>
        <a:bodyPr/>
        <a:lstStyle/>
        <a:p>
          <a:endParaRPr lang="en-US"/>
        </a:p>
      </dgm:t>
    </dgm:pt>
    <dgm:pt modelId="{A77988AE-7069-42FF-918A-BBA6B5AE6F46}" type="sibTrans" cxnId="{2BB42D40-1A4A-499B-9506-8F53C24D31DB}">
      <dgm:prSet/>
      <dgm:spPr/>
      <dgm:t>
        <a:bodyPr/>
        <a:lstStyle/>
        <a:p>
          <a:endParaRPr lang="en-US"/>
        </a:p>
      </dgm:t>
    </dgm:pt>
    <dgm:pt modelId="{F5008F12-5F5F-4BC4-94AD-62306572946E}">
      <dgm:prSet/>
      <dgm:spPr/>
      <dgm:t>
        <a:bodyPr/>
        <a:lstStyle/>
        <a:p>
          <a:r>
            <a:rPr lang="es-ES"/>
            <a:t>Bajar</a:t>
          </a:r>
          <a:endParaRPr lang="en-US"/>
        </a:p>
      </dgm:t>
    </dgm:pt>
    <dgm:pt modelId="{BFD71759-D476-4F1F-B986-738651311E1D}" type="parTrans" cxnId="{C81381B6-0B58-41FD-A494-E6BE5CE24AB5}">
      <dgm:prSet/>
      <dgm:spPr/>
      <dgm:t>
        <a:bodyPr/>
        <a:lstStyle/>
        <a:p>
          <a:endParaRPr lang="en-US"/>
        </a:p>
      </dgm:t>
    </dgm:pt>
    <dgm:pt modelId="{488DA60B-8911-47DB-92B5-FF636849C416}" type="sibTrans" cxnId="{C81381B6-0B58-41FD-A494-E6BE5CE24AB5}">
      <dgm:prSet/>
      <dgm:spPr/>
      <dgm:t>
        <a:bodyPr/>
        <a:lstStyle/>
        <a:p>
          <a:endParaRPr lang="en-US"/>
        </a:p>
      </dgm:t>
    </dgm:pt>
    <dgm:pt modelId="{F7255362-F852-486B-B698-73690C0B2261}">
      <dgm:prSet/>
      <dgm:spPr/>
      <dgm:t>
        <a:bodyPr/>
        <a:lstStyle/>
        <a:p>
          <a:r>
            <a:rPr lang="es-ES"/>
            <a:t>Cruzar</a:t>
          </a:r>
          <a:endParaRPr lang="en-US"/>
        </a:p>
      </dgm:t>
    </dgm:pt>
    <dgm:pt modelId="{F69013FF-DDFC-4E08-ADA3-BE500B83884E}" type="parTrans" cxnId="{375FA0DF-B5F8-4057-B5DC-6170039CFBE8}">
      <dgm:prSet/>
      <dgm:spPr/>
      <dgm:t>
        <a:bodyPr/>
        <a:lstStyle/>
        <a:p>
          <a:endParaRPr lang="en-US"/>
        </a:p>
      </dgm:t>
    </dgm:pt>
    <dgm:pt modelId="{3B8253E1-0E76-4B89-A66E-82E6FBC2370A}" type="sibTrans" cxnId="{375FA0DF-B5F8-4057-B5DC-6170039CFBE8}">
      <dgm:prSet/>
      <dgm:spPr/>
      <dgm:t>
        <a:bodyPr/>
        <a:lstStyle/>
        <a:p>
          <a:endParaRPr lang="en-US"/>
        </a:p>
      </dgm:t>
    </dgm:pt>
    <dgm:pt modelId="{164A4F67-EF23-4CCF-BFA7-3B3BEACF1C04}" type="pres">
      <dgm:prSet presAssocID="{AF448BC4-BF20-40A4-9D14-5323DACCDC96}" presName="vert0" presStyleCnt="0">
        <dgm:presLayoutVars>
          <dgm:dir/>
          <dgm:animOne val="branch"/>
          <dgm:animLvl val="lvl"/>
        </dgm:presLayoutVars>
      </dgm:prSet>
      <dgm:spPr/>
    </dgm:pt>
    <dgm:pt modelId="{EC0BB45D-04DD-41B9-993A-5FF2BC75181C}" type="pres">
      <dgm:prSet presAssocID="{578342A4-DD86-4D8B-878A-C18B0F930ACF}" presName="thickLine" presStyleLbl="alignNode1" presStyleIdx="0" presStyleCnt="6"/>
      <dgm:spPr/>
    </dgm:pt>
    <dgm:pt modelId="{A1903A08-36F1-45E0-85D3-117E1CCB331E}" type="pres">
      <dgm:prSet presAssocID="{578342A4-DD86-4D8B-878A-C18B0F930ACF}" presName="horz1" presStyleCnt="0"/>
      <dgm:spPr/>
    </dgm:pt>
    <dgm:pt modelId="{945ED2A1-DA54-4B7E-B208-0FBC6AFEC461}" type="pres">
      <dgm:prSet presAssocID="{578342A4-DD86-4D8B-878A-C18B0F930ACF}" presName="tx1" presStyleLbl="revTx" presStyleIdx="0" presStyleCnt="6"/>
      <dgm:spPr/>
    </dgm:pt>
    <dgm:pt modelId="{88E702DE-FC3E-4279-9B32-43AA56EBE3D7}" type="pres">
      <dgm:prSet presAssocID="{578342A4-DD86-4D8B-878A-C18B0F930ACF}" presName="vert1" presStyleCnt="0"/>
      <dgm:spPr/>
    </dgm:pt>
    <dgm:pt modelId="{14D02818-0837-40B6-94E9-6515E56C0675}" type="pres">
      <dgm:prSet presAssocID="{704E789F-C37B-42D1-B97F-E58112FCF3DA}" presName="thickLine" presStyleLbl="alignNode1" presStyleIdx="1" presStyleCnt="6"/>
      <dgm:spPr/>
    </dgm:pt>
    <dgm:pt modelId="{BE2AD9A5-9CA3-4C36-A7B4-CAEA4C409D0B}" type="pres">
      <dgm:prSet presAssocID="{704E789F-C37B-42D1-B97F-E58112FCF3DA}" presName="horz1" presStyleCnt="0"/>
      <dgm:spPr/>
    </dgm:pt>
    <dgm:pt modelId="{5B6E4BBC-C3D3-4F9A-9C61-A0EACF78A9DE}" type="pres">
      <dgm:prSet presAssocID="{704E789F-C37B-42D1-B97F-E58112FCF3DA}" presName="tx1" presStyleLbl="revTx" presStyleIdx="1" presStyleCnt="6"/>
      <dgm:spPr/>
    </dgm:pt>
    <dgm:pt modelId="{F259E084-9DC0-4993-807A-88AFD90EFF9F}" type="pres">
      <dgm:prSet presAssocID="{704E789F-C37B-42D1-B97F-E58112FCF3DA}" presName="vert1" presStyleCnt="0"/>
      <dgm:spPr/>
    </dgm:pt>
    <dgm:pt modelId="{39B1ADFE-D58C-48D7-BA5D-AC6162D08729}" type="pres">
      <dgm:prSet presAssocID="{EFD62A7D-9D2A-4579-A6FF-E089E6FAEE62}" presName="thickLine" presStyleLbl="alignNode1" presStyleIdx="2" presStyleCnt="6"/>
      <dgm:spPr/>
    </dgm:pt>
    <dgm:pt modelId="{62B94393-C971-400D-8307-AD57A07303F2}" type="pres">
      <dgm:prSet presAssocID="{EFD62A7D-9D2A-4579-A6FF-E089E6FAEE62}" presName="horz1" presStyleCnt="0"/>
      <dgm:spPr/>
    </dgm:pt>
    <dgm:pt modelId="{0C80306E-C735-4BC5-83A5-5490FF227253}" type="pres">
      <dgm:prSet presAssocID="{EFD62A7D-9D2A-4579-A6FF-E089E6FAEE62}" presName="tx1" presStyleLbl="revTx" presStyleIdx="2" presStyleCnt="6"/>
      <dgm:spPr/>
    </dgm:pt>
    <dgm:pt modelId="{F9B0D13A-8048-4F4C-ACAD-31C85252EB37}" type="pres">
      <dgm:prSet presAssocID="{EFD62A7D-9D2A-4579-A6FF-E089E6FAEE62}" presName="vert1" presStyleCnt="0"/>
      <dgm:spPr/>
    </dgm:pt>
    <dgm:pt modelId="{22050BCC-64B5-42C0-B736-D8971BE2025D}" type="pres">
      <dgm:prSet presAssocID="{6DBD2DBC-5CB5-4875-88B9-3C50298D5FBE}" presName="thickLine" presStyleLbl="alignNode1" presStyleIdx="3" presStyleCnt="6"/>
      <dgm:spPr/>
    </dgm:pt>
    <dgm:pt modelId="{19C01947-461C-4027-B739-FE3097F318F6}" type="pres">
      <dgm:prSet presAssocID="{6DBD2DBC-5CB5-4875-88B9-3C50298D5FBE}" presName="horz1" presStyleCnt="0"/>
      <dgm:spPr/>
    </dgm:pt>
    <dgm:pt modelId="{94BFF137-6FA8-4359-A008-A727D4731411}" type="pres">
      <dgm:prSet presAssocID="{6DBD2DBC-5CB5-4875-88B9-3C50298D5FBE}" presName="tx1" presStyleLbl="revTx" presStyleIdx="3" presStyleCnt="6"/>
      <dgm:spPr/>
    </dgm:pt>
    <dgm:pt modelId="{BC4A6F51-E785-4764-A6BB-552242CA4E6C}" type="pres">
      <dgm:prSet presAssocID="{6DBD2DBC-5CB5-4875-88B9-3C50298D5FBE}" presName="vert1" presStyleCnt="0"/>
      <dgm:spPr/>
    </dgm:pt>
    <dgm:pt modelId="{E40E6FA4-6622-4A88-91B7-29747D1EBB16}" type="pres">
      <dgm:prSet presAssocID="{F5008F12-5F5F-4BC4-94AD-62306572946E}" presName="thickLine" presStyleLbl="alignNode1" presStyleIdx="4" presStyleCnt="6"/>
      <dgm:spPr/>
    </dgm:pt>
    <dgm:pt modelId="{13A4E2C5-00FB-42FF-8F46-D53FD0DF7168}" type="pres">
      <dgm:prSet presAssocID="{F5008F12-5F5F-4BC4-94AD-62306572946E}" presName="horz1" presStyleCnt="0"/>
      <dgm:spPr/>
    </dgm:pt>
    <dgm:pt modelId="{82F8C96C-2CB5-4FAE-9747-92031C5E6994}" type="pres">
      <dgm:prSet presAssocID="{F5008F12-5F5F-4BC4-94AD-62306572946E}" presName="tx1" presStyleLbl="revTx" presStyleIdx="4" presStyleCnt="6"/>
      <dgm:spPr/>
    </dgm:pt>
    <dgm:pt modelId="{732AADB1-E55F-4A22-96F8-C5F3F6578758}" type="pres">
      <dgm:prSet presAssocID="{F5008F12-5F5F-4BC4-94AD-62306572946E}" presName="vert1" presStyleCnt="0"/>
      <dgm:spPr/>
    </dgm:pt>
    <dgm:pt modelId="{F3D5076A-5326-4B9E-8EAE-C8EA7B6AD0FF}" type="pres">
      <dgm:prSet presAssocID="{F7255362-F852-486B-B698-73690C0B2261}" presName="thickLine" presStyleLbl="alignNode1" presStyleIdx="5" presStyleCnt="6"/>
      <dgm:spPr/>
    </dgm:pt>
    <dgm:pt modelId="{2EB30FB3-E80C-4BC9-8F29-25F780EE398D}" type="pres">
      <dgm:prSet presAssocID="{F7255362-F852-486B-B698-73690C0B2261}" presName="horz1" presStyleCnt="0"/>
      <dgm:spPr/>
    </dgm:pt>
    <dgm:pt modelId="{AEF42CB6-2940-4799-8FB5-6214D6055B3B}" type="pres">
      <dgm:prSet presAssocID="{F7255362-F852-486B-B698-73690C0B2261}" presName="tx1" presStyleLbl="revTx" presStyleIdx="5" presStyleCnt="6"/>
      <dgm:spPr/>
    </dgm:pt>
    <dgm:pt modelId="{B9BB0E4E-F61A-4220-A64B-A5D4FCDD753B}" type="pres">
      <dgm:prSet presAssocID="{F7255362-F852-486B-B698-73690C0B2261}" presName="vert1" presStyleCnt="0"/>
      <dgm:spPr/>
    </dgm:pt>
  </dgm:ptLst>
  <dgm:cxnLst>
    <dgm:cxn modelId="{B2E1D619-517A-4E1E-B0CF-1654762400AA}" type="presOf" srcId="{F7255362-F852-486B-B698-73690C0B2261}" destId="{AEF42CB6-2940-4799-8FB5-6214D6055B3B}" srcOrd="0" destOrd="0" presId="urn:microsoft.com/office/officeart/2008/layout/LinedList"/>
    <dgm:cxn modelId="{2BB42D40-1A4A-499B-9506-8F53C24D31DB}" srcId="{AF448BC4-BF20-40A4-9D14-5323DACCDC96}" destId="{6DBD2DBC-5CB5-4875-88B9-3C50298D5FBE}" srcOrd="3" destOrd="0" parTransId="{55A7A4F8-B940-4DA2-B6C8-770857922CD8}" sibTransId="{A77988AE-7069-42FF-918A-BBA6B5AE6F46}"/>
    <dgm:cxn modelId="{751A514A-1A18-455A-8E86-0D36553C0CC1}" srcId="{AF448BC4-BF20-40A4-9D14-5323DACCDC96}" destId="{578342A4-DD86-4D8B-878A-C18B0F930ACF}" srcOrd="0" destOrd="0" parTransId="{F0A6D878-6DD9-4BF3-BEC6-539755D43695}" sibTransId="{66FF9613-9C1D-486A-AEB3-1C0D69421368}"/>
    <dgm:cxn modelId="{D566668E-36DB-4409-8E5D-B1182BF8EB5F}" srcId="{AF448BC4-BF20-40A4-9D14-5323DACCDC96}" destId="{EFD62A7D-9D2A-4579-A6FF-E089E6FAEE62}" srcOrd="2" destOrd="0" parTransId="{7F5D3434-7C4D-402A-97AF-935116884A1D}" sibTransId="{C8AB55B3-6D0F-4252-BA23-5B682DB283AF}"/>
    <dgm:cxn modelId="{5A9607B3-28C7-4250-86F3-BB750BEA4039}" type="presOf" srcId="{AF448BC4-BF20-40A4-9D14-5323DACCDC96}" destId="{164A4F67-EF23-4CCF-BFA7-3B3BEACF1C04}" srcOrd="0" destOrd="0" presId="urn:microsoft.com/office/officeart/2008/layout/LinedList"/>
    <dgm:cxn modelId="{3E9570B5-FEFA-4DA0-8713-121E19D5F652}" srcId="{AF448BC4-BF20-40A4-9D14-5323DACCDC96}" destId="{704E789F-C37B-42D1-B97F-E58112FCF3DA}" srcOrd="1" destOrd="0" parTransId="{C99FB27A-BA7D-40E4-B49A-22A0180023B3}" sibTransId="{D37B6DD5-81BC-44E9-8219-EFF3199B453A}"/>
    <dgm:cxn modelId="{C81381B6-0B58-41FD-A494-E6BE5CE24AB5}" srcId="{AF448BC4-BF20-40A4-9D14-5323DACCDC96}" destId="{F5008F12-5F5F-4BC4-94AD-62306572946E}" srcOrd="4" destOrd="0" parTransId="{BFD71759-D476-4F1F-B986-738651311E1D}" sibTransId="{488DA60B-8911-47DB-92B5-FF636849C416}"/>
    <dgm:cxn modelId="{C5CC7ED2-C2BE-4935-ACA2-E5D7EE09B5A5}" type="presOf" srcId="{6DBD2DBC-5CB5-4875-88B9-3C50298D5FBE}" destId="{94BFF137-6FA8-4359-A008-A727D4731411}" srcOrd="0" destOrd="0" presId="urn:microsoft.com/office/officeart/2008/layout/LinedList"/>
    <dgm:cxn modelId="{375FA0DF-B5F8-4057-B5DC-6170039CFBE8}" srcId="{AF448BC4-BF20-40A4-9D14-5323DACCDC96}" destId="{F7255362-F852-486B-B698-73690C0B2261}" srcOrd="5" destOrd="0" parTransId="{F69013FF-DDFC-4E08-ADA3-BE500B83884E}" sibTransId="{3B8253E1-0E76-4B89-A66E-82E6FBC2370A}"/>
    <dgm:cxn modelId="{766377E0-5745-4518-AF7F-07E6EA9A780C}" type="presOf" srcId="{F5008F12-5F5F-4BC4-94AD-62306572946E}" destId="{82F8C96C-2CB5-4FAE-9747-92031C5E6994}" srcOrd="0" destOrd="0" presId="urn:microsoft.com/office/officeart/2008/layout/LinedList"/>
    <dgm:cxn modelId="{40D571EC-6538-41A6-8F19-EF2219C74361}" type="presOf" srcId="{578342A4-DD86-4D8B-878A-C18B0F930ACF}" destId="{945ED2A1-DA54-4B7E-B208-0FBC6AFEC461}" srcOrd="0" destOrd="0" presId="urn:microsoft.com/office/officeart/2008/layout/LinedList"/>
    <dgm:cxn modelId="{1244D5F0-043C-49BD-8F74-9D8C9AA7713F}" type="presOf" srcId="{EFD62A7D-9D2A-4579-A6FF-E089E6FAEE62}" destId="{0C80306E-C735-4BC5-83A5-5490FF227253}" srcOrd="0" destOrd="0" presId="urn:microsoft.com/office/officeart/2008/layout/LinedList"/>
    <dgm:cxn modelId="{7D60AFFA-4042-429C-BC87-369A754B8225}" type="presOf" srcId="{704E789F-C37B-42D1-B97F-E58112FCF3DA}" destId="{5B6E4BBC-C3D3-4F9A-9C61-A0EACF78A9DE}" srcOrd="0" destOrd="0" presId="urn:microsoft.com/office/officeart/2008/layout/LinedList"/>
    <dgm:cxn modelId="{DC5A4487-A3E2-4B90-BADF-DB355A42F521}" type="presParOf" srcId="{164A4F67-EF23-4CCF-BFA7-3B3BEACF1C04}" destId="{EC0BB45D-04DD-41B9-993A-5FF2BC75181C}" srcOrd="0" destOrd="0" presId="urn:microsoft.com/office/officeart/2008/layout/LinedList"/>
    <dgm:cxn modelId="{951B64C6-C18D-4323-8C4C-284C6296DA66}" type="presParOf" srcId="{164A4F67-EF23-4CCF-BFA7-3B3BEACF1C04}" destId="{A1903A08-36F1-45E0-85D3-117E1CCB331E}" srcOrd="1" destOrd="0" presId="urn:microsoft.com/office/officeart/2008/layout/LinedList"/>
    <dgm:cxn modelId="{AAACB02B-E1C9-4FCD-9CD5-977EFE8E2A6D}" type="presParOf" srcId="{A1903A08-36F1-45E0-85D3-117E1CCB331E}" destId="{945ED2A1-DA54-4B7E-B208-0FBC6AFEC461}" srcOrd="0" destOrd="0" presId="urn:microsoft.com/office/officeart/2008/layout/LinedList"/>
    <dgm:cxn modelId="{E7332FE1-0645-4471-A138-52E0220DFD3A}" type="presParOf" srcId="{A1903A08-36F1-45E0-85D3-117E1CCB331E}" destId="{88E702DE-FC3E-4279-9B32-43AA56EBE3D7}" srcOrd="1" destOrd="0" presId="urn:microsoft.com/office/officeart/2008/layout/LinedList"/>
    <dgm:cxn modelId="{711259F3-3334-48C0-8E34-B04F907BD75F}" type="presParOf" srcId="{164A4F67-EF23-4CCF-BFA7-3B3BEACF1C04}" destId="{14D02818-0837-40B6-94E9-6515E56C0675}" srcOrd="2" destOrd="0" presId="urn:microsoft.com/office/officeart/2008/layout/LinedList"/>
    <dgm:cxn modelId="{73F62CFB-0F2B-41EB-98CF-491E67CD963D}" type="presParOf" srcId="{164A4F67-EF23-4CCF-BFA7-3B3BEACF1C04}" destId="{BE2AD9A5-9CA3-4C36-A7B4-CAEA4C409D0B}" srcOrd="3" destOrd="0" presId="urn:microsoft.com/office/officeart/2008/layout/LinedList"/>
    <dgm:cxn modelId="{5C2D379B-8F39-4FC0-9A9F-4F919E266B2A}" type="presParOf" srcId="{BE2AD9A5-9CA3-4C36-A7B4-CAEA4C409D0B}" destId="{5B6E4BBC-C3D3-4F9A-9C61-A0EACF78A9DE}" srcOrd="0" destOrd="0" presId="urn:microsoft.com/office/officeart/2008/layout/LinedList"/>
    <dgm:cxn modelId="{4AC1B2B6-BC60-4AC0-B675-A677013EA13A}" type="presParOf" srcId="{BE2AD9A5-9CA3-4C36-A7B4-CAEA4C409D0B}" destId="{F259E084-9DC0-4993-807A-88AFD90EFF9F}" srcOrd="1" destOrd="0" presId="urn:microsoft.com/office/officeart/2008/layout/LinedList"/>
    <dgm:cxn modelId="{1685C325-8149-4409-BC9C-920461F7FD52}" type="presParOf" srcId="{164A4F67-EF23-4CCF-BFA7-3B3BEACF1C04}" destId="{39B1ADFE-D58C-48D7-BA5D-AC6162D08729}" srcOrd="4" destOrd="0" presId="urn:microsoft.com/office/officeart/2008/layout/LinedList"/>
    <dgm:cxn modelId="{B28016E4-C4CE-4B01-980E-06D9E4C30739}" type="presParOf" srcId="{164A4F67-EF23-4CCF-BFA7-3B3BEACF1C04}" destId="{62B94393-C971-400D-8307-AD57A07303F2}" srcOrd="5" destOrd="0" presId="urn:microsoft.com/office/officeart/2008/layout/LinedList"/>
    <dgm:cxn modelId="{3EEA22B0-C0CD-4F4C-ADD9-8865CB8191F9}" type="presParOf" srcId="{62B94393-C971-400D-8307-AD57A07303F2}" destId="{0C80306E-C735-4BC5-83A5-5490FF227253}" srcOrd="0" destOrd="0" presId="urn:microsoft.com/office/officeart/2008/layout/LinedList"/>
    <dgm:cxn modelId="{1EAC6E5A-6CE2-4D37-97E2-E77C61B24BBD}" type="presParOf" srcId="{62B94393-C971-400D-8307-AD57A07303F2}" destId="{F9B0D13A-8048-4F4C-ACAD-31C85252EB37}" srcOrd="1" destOrd="0" presId="urn:microsoft.com/office/officeart/2008/layout/LinedList"/>
    <dgm:cxn modelId="{6697260C-FCC5-4D6B-B0AF-5E6F02F33047}" type="presParOf" srcId="{164A4F67-EF23-4CCF-BFA7-3B3BEACF1C04}" destId="{22050BCC-64B5-42C0-B736-D8971BE2025D}" srcOrd="6" destOrd="0" presId="urn:microsoft.com/office/officeart/2008/layout/LinedList"/>
    <dgm:cxn modelId="{7EA3255F-993B-4373-AEB3-8E75B53EE4D6}" type="presParOf" srcId="{164A4F67-EF23-4CCF-BFA7-3B3BEACF1C04}" destId="{19C01947-461C-4027-B739-FE3097F318F6}" srcOrd="7" destOrd="0" presId="urn:microsoft.com/office/officeart/2008/layout/LinedList"/>
    <dgm:cxn modelId="{9F4CEBD5-BCC1-4FFD-9018-182F670BE98F}" type="presParOf" srcId="{19C01947-461C-4027-B739-FE3097F318F6}" destId="{94BFF137-6FA8-4359-A008-A727D4731411}" srcOrd="0" destOrd="0" presId="urn:microsoft.com/office/officeart/2008/layout/LinedList"/>
    <dgm:cxn modelId="{7C0BA416-538D-4787-B7F8-D522E395C5D5}" type="presParOf" srcId="{19C01947-461C-4027-B739-FE3097F318F6}" destId="{BC4A6F51-E785-4764-A6BB-552242CA4E6C}" srcOrd="1" destOrd="0" presId="urn:microsoft.com/office/officeart/2008/layout/LinedList"/>
    <dgm:cxn modelId="{D83FBE06-7517-4ED2-804E-C7FF5A8583BA}" type="presParOf" srcId="{164A4F67-EF23-4CCF-BFA7-3B3BEACF1C04}" destId="{E40E6FA4-6622-4A88-91B7-29747D1EBB16}" srcOrd="8" destOrd="0" presId="urn:microsoft.com/office/officeart/2008/layout/LinedList"/>
    <dgm:cxn modelId="{F8A243FF-CD67-451F-AD4C-8DE05FB2E171}" type="presParOf" srcId="{164A4F67-EF23-4CCF-BFA7-3B3BEACF1C04}" destId="{13A4E2C5-00FB-42FF-8F46-D53FD0DF7168}" srcOrd="9" destOrd="0" presId="urn:microsoft.com/office/officeart/2008/layout/LinedList"/>
    <dgm:cxn modelId="{42A9CFE6-9883-4CB7-8B15-D4BE04CEDA4B}" type="presParOf" srcId="{13A4E2C5-00FB-42FF-8F46-D53FD0DF7168}" destId="{82F8C96C-2CB5-4FAE-9747-92031C5E6994}" srcOrd="0" destOrd="0" presId="urn:microsoft.com/office/officeart/2008/layout/LinedList"/>
    <dgm:cxn modelId="{E5229D5B-6049-4282-9BB9-63B25B3EA5E7}" type="presParOf" srcId="{13A4E2C5-00FB-42FF-8F46-D53FD0DF7168}" destId="{732AADB1-E55F-4A22-96F8-C5F3F6578758}" srcOrd="1" destOrd="0" presId="urn:microsoft.com/office/officeart/2008/layout/LinedList"/>
    <dgm:cxn modelId="{4609A4D8-3309-405C-94F9-DA0A3F52CF7C}" type="presParOf" srcId="{164A4F67-EF23-4CCF-BFA7-3B3BEACF1C04}" destId="{F3D5076A-5326-4B9E-8EAE-C8EA7B6AD0FF}" srcOrd="10" destOrd="0" presId="urn:microsoft.com/office/officeart/2008/layout/LinedList"/>
    <dgm:cxn modelId="{5753F720-3ABF-4970-B284-FE704D68BF93}" type="presParOf" srcId="{164A4F67-EF23-4CCF-BFA7-3B3BEACF1C04}" destId="{2EB30FB3-E80C-4BC9-8F29-25F780EE398D}" srcOrd="11" destOrd="0" presId="urn:microsoft.com/office/officeart/2008/layout/LinedList"/>
    <dgm:cxn modelId="{1A8DAA84-C048-4049-BE6F-AA31D00A6ECD}" type="presParOf" srcId="{2EB30FB3-E80C-4BC9-8F29-25F780EE398D}" destId="{AEF42CB6-2940-4799-8FB5-6214D6055B3B}" srcOrd="0" destOrd="0" presId="urn:microsoft.com/office/officeart/2008/layout/LinedList"/>
    <dgm:cxn modelId="{E33B5D07-520D-4F2A-8C19-39353DBA9BBD}" type="presParOf" srcId="{2EB30FB3-E80C-4BC9-8F29-25F780EE398D}" destId="{B9BB0E4E-F61A-4220-A64B-A5D4FCDD753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BB45D-04DD-41B9-993A-5FF2BC75181C}">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5ED2A1-DA54-4B7E-B208-0FBC6AFEC461}">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s-ES" sz="4200" kern="1200"/>
            <a:t>Girar</a:t>
          </a:r>
          <a:endParaRPr lang="en-US" sz="4200" kern="1200"/>
        </a:p>
      </dsp:txBody>
      <dsp:txXfrm>
        <a:off x="0" y="2703"/>
        <a:ext cx="6900512" cy="921789"/>
      </dsp:txXfrm>
    </dsp:sp>
    <dsp:sp modelId="{14D02818-0837-40B6-94E9-6515E56C0675}">
      <dsp:nvSpPr>
        <dsp:cNvPr id="0" name=""/>
        <dsp:cNvSpPr/>
      </dsp:nvSpPr>
      <dsp:spPr>
        <a:xfrm>
          <a:off x="0" y="924492"/>
          <a:ext cx="6900512"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6E4BBC-C3D3-4F9A-9C61-A0EACF78A9DE}">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s-ES" sz="4200" kern="1200"/>
            <a:t>Doblar</a:t>
          </a:r>
          <a:endParaRPr lang="en-US" sz="4200" kern="1200"/>
        </a:p>
      </dsp:txBody>
      <dsp:txXfrm>
        <a:off x="0" y="924492"/>
        <a:ext cx="6900512" cy="921789"/>
      </dsp:txXfrm>
    </dsp:sp>
    <dsp:sp modelId="{39B1ADFE-D58C-48D7-BA5D-AC6162D08729}">
      <dsp:nvSpPr>
        <dsp:cNvPr id="0" name=""/>
        <dsp:cNvSpPr/>
      </dsp:nvSpPr>
      <dsp:spPr>
        <a:xfrm>
          <a:off x="0" y="1846281"/>
          <a:ext cx="6900512"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80306E-C735-4BC5-83A5-5490FF227253}">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s-ES" sz="4200" kern="1200"/>
            <a:t>Seguir (recto)</a:t>
          </a:r>
          <a:endParaRPr lang="en-US" sz="4200" kern="1200"/>
        </a:p>
      </dsp:txBody>
      <dsp:txXfrm>
        <a:off x="0" y="1846281"/>
        <a:ext cx="6900512" cy="921789"/>
      </dsp:txXfrm>
    </dsp:sp>
    <dsp:sp modelId="{22050BCC-64B5-42C0-B736-D8971BE2025D}">
      <dsp:nvSpPr>
        <dsp:cNvPr id="0" name=""/>
        <dsp:cNvSpPr/>
      </dsp:nvSpPr>
      <dsp:spPr>
        <a:xfrm>
          <a:off x="0" y="2768070"/>
          <a:ext cx="6900512"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BFF137-6FA8-4359-A008-A727D4731411}">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s-ES" sz="4200" kern="1200"/>
            <a:t>Subir</a:t>
          </a:r>
          <a:endParaRPr lang="en-US" sz="4200" kern="1200"/>
        </a:p>
      </dsp:txBody>
      <dsp:txXfrm>
        <a:off x="0" y="2768070"/>
        <a:ext cx="6900512" cy="921789"/>
      </dsp:txXfrm>
    </dsp:sp>
    <dsp:sp modelId="{E40E6FA4-6622-4A88-91B7-29747D1EBB16}">
      <dsp:nvSpPr>
        <dsp:cNvPr id="0" name=""/>
        <dsp:cNvSpPr/>
      </dsp:nvSpPr>
      <dsp:spPr>
        <a:xfrm>
          <a:off x="0" y="3689859"/>
          <a:ext cx="6900512"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F8C96C-2CB5-4FAE-9747-92031C5E6994}">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s-ES" sz="4200" kern="1200"/>
            <a:t>Bajar</a:t>
          </a:r>
          <a:endParaRPr lang="en-US" sz="4200" kern="1200"/>
        </a:p>
      </dsp:txBody>
      <dsp:txXfrm>
        <a:off x="0" y="3689859"/>
        <a:ext cx="6900512" cy="921789"/>
      </dsp:txXfrm>
    </dsp:sp>
    <dsp:sp modelId="{F3D5076A-5326-4B9E-8EAE-C8EA7B6AD0FF}">
      <dsp:nvSpPr>
        <dsp:cNvPr id="0" name=""/>
        <dsp:cNvSpPr/>
      </dsp:nvSpPr>
      <dsp:spPr>
        <a:xfrm>
          <a:off x="0" y="4611648"/>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F42CB6-2940-4799-8FB5-6214D6055B3B}">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s-ES" sz="4200" kern="1200"/>
            <a:t>Cruzar</a:t>
          </a:r>
          <a:endParaRPr lang="en-US" sz="4200" kern="1200"/>
        </a:p>
      </dsp:txBody>
      <dsp:txXfrm>
        <a:off x="0" y="4611648"/>
        <a:ext cx="6900512" cy="92178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57B232-BAAC-470E-B3C1-79F9F62BE9C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0527E0C-C581-419C-8DFD-B8993C8DDC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4EDD136-5D8C-4B68-AF24-496B1582E07A}"/>
              </a:ext>
            </a:extLst>
          </p:cNvPr>
          <p:cNvSpPr>
            <a:spLocks noGrp="1"/>
          </p:cNvSpPr>
          <p:nvPr>
            <p:ph type="dt" sz="half" idx="10"/>
          </p:nvPr>
        </p:nvSpPr>
        <p:spPr/>
        <p:txBody>
          <a:bodyPr/>
          <a:lstStyle/>
          <a:p>
            <a:fld id="{BC9FF6AC-AF69-48EA-84FD-7008AB6528A8}" type="datetimeFigureOut">
              <a:rPr lang="pt-BR" smtClean="0"/>
              <a:t>26/07/2021</a:t>
            </a:fld>
            <a:endParaRPr lang="pt-BR"/>
          </a:p>
        </p:txBody>
      </p:sp>
      <p:sp>
        <p:nvSpPr>
          <p:cNvPr id="5" name="Espaço Reservado para Rodapé 4">
            <a:extLst>
              <a:ext uri="{FF2B5EF4-FFF2-40B4-BE49-F238E27FC236}">
                <a16:creationId xmlns:a16="http://schemas.microsoft.com/office/drawing/2014/main" id="{0D1F698C-52FE-4059-84B3-3D7955A6662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2624A9E-004F-40EF-9D4F-348A974B0541}"/>
              </a:ext>
            </a:extLst>
          </p:cNvPr>
          <p:cNvSpPr>
            <a:spLocks noGrp="1"/>
          </p:cNvSpPr>
          <p:nvPr>
            <p:ph type="sldNum" sz="quarter" idx="12"/>
          </p:nvPr>
        </p:nvSpPr>
        <p:spPr/>
        <p:txBody>
          <a:bodyPr/>
          <a:lstStyle/>
          <a:p>
            <a:fld id="{E4BB4CF8-B09A-42C4-A14D-8E50D7897991}" type="slidenum">
              <a:rPr lang="pt-BR" smtClean="0"/>
              <a:t>‹#›</a:t>
            </a:fld>
            <a:endParaRPr lang="pt-BR"/>
          </a:p>
        </p:txBody>
      </p:sp>
    </p:spTree>
    <p:extLst>
      <p:ext uri="{BB962C8B-B14F-4D97-AF65-F5344CB8AC3E}">
        <p14:creationId xmlns:p14="http://schemas.microsoft.com/office/powerpoint/2010/main" val="114387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CAEF1E-F814-4FEA-832F-74FC3C595F8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6EF7590-352D-4053-A4A4-9681FFD47BB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6EDDD38-9105-404C-86FF-77DA0154174A}"/>
              </a:ext>
            </a:extLst>
          </p:cNvPr>
          <p:cNvSpPr>
            <a:spLocks noGrp="1"/>
          </p:cNvSpPr>
          <p:nvPr>
            <p:ph type="dt" sz="half" idx="10"/>
          </p:nvPr>
        </p:nvSpPr>
        <p:spPr/>
        <p:txBody>
          <a:bodyPr/>
          <a:lstStyle/>
          <a:p>
            <a:fld id="{BC9FF6AC-AF69-48EA-84FD-7008AB6528A8}" type="datetimeFigureOut">
              <a:rPr lang="pt-BR" smtClean="0"/>
              <a:t>26/07/2021</a:t>
            </a:fld>
            <a:endParaRPr lang="pt-BR"/>
          </a:p>
        </p:txBody>
      </p:sp>
      <p:sp>
        <p:nvSpPr>
          <p:cNvPr id="5" name="Espaço Reservado para Rodapé 4">
            <a:extLst>
              <a:ext uri="{FF2B5EF4-FFF2-40B4-BE49-F238E27FC236}">
                <a16:creationId xmlns:a16="http://schemas.microsoft.com/office/drawing/2014/main" id="{894572FA-B174-42A4-A895-C6AF1238407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EE898FE-2919-4E3F-9443-0142E54315DB}"/>
              </a:ext>
            </a:extLst>
          </p:cNvPr>
          <p:cNvSpPr>
            <a:spLocks noGrp="1"/>
          </p:cNvSpPr>
          <p:nvPr>
            <p:ph type="sldNum" sz="quarter" idx="12"/>
          </p:nvPr>
        </p:nvSpPr>
        <p:spPr/>
        <p:txBody>
          <a:bodyPr/>
          <a:lstStyle/>
          <a:p>
            <a:fld id="{E4BB4CF8-B09A-42C4-A14D-8E50D7897991}" type="slidenum">
              <a:rPr lang="pt-BR" smtClean="0"/>
              <a:t>‹#›</a:t>
            </a:fld>
            <a:endParaRPr lang="pt-BR"/>
          </a:p>
        </p:txBody>
      </p:sp>
    </p:spTree>
    <p:extLst>
      <p:ext uri="{BB962C8B-B14F-4D97-AF65-F5344CB8AC3E}">
        <p14:creationId xmlns:p14="http://schemas.microsoft.com/office/powerpoint/2010/main" val="341637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CAEB5AD-56B3-4CA7-B152-AB4A638DF1F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9FDDC33-3205-4EC9-8F04-3CF14088F47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897C4A0-9811-42F6-AB17-994B03D23062}"/>
              </a:ext>
            </a:extLst>
          </p:cNvPr>
          <p:cNvSpPr>
            <a:spLocks noGrp="1"/>
          </p:cNvSpPr>
          <p:nvPr>
            <p:ph type="dt" sz="half" idx="10"/>
          </p:nvPr>
        </p:nvSpPr>
        <p:spPr/>
        <p:txBody>
          <a:bodyPr/>
          <a:lstStyle/>
          <a:p>
            <a:fld id="{BC9FF6AC-AF69-48EA-84FD-7008AB6528A8}" type="datetimeFigureOut">
              <a:rPr lang="pt-BR" smtClean="0"/>
              <a:t>26/07/2021</a:t>
            </a:fld>
            <a:endParaRPr lang="pt-BR"/>
          </a:p>
        </p:txBody>
      </p:sp>
      <p:sp>
        <p:nvSpPr>
          <p:cNvPr id="5" name="Espaço Reservado para Rodapé 4">
            <a:extLst>
              <a:ext uri="{FF2B5EF4-FFF2-40B4-BE49-F238E27FC236}">
                <a16:creationId xmlns:a16="http://schemas.microsoft.com/office/drawing/2014/main" id="{0F765C0B-27C7-42E6-AB3B-822A6BB1ABB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05AA2FC-A99C-406E-ACD7-174378650DDD}"/>
              </a:ext>
            </a:extLst>
          </p:cNvPr>
          <p:cNvSpPr>
            <a:spLocks noGrp="1"/>
          </p:cNvSpPr>
          <p:nvPr>
            <p:ph type="sldNum" sz="quarter" idx="12"/>
          </p:nvPr>
        </p:nvSpPr>
        <p:spPr/>
        <p:txBody>
          <a:bodyPr/>
          <a:lstStyle/>
          <a:p>
            <a:fld id="{E4BB4CF8-B09A-42C4-A14D-8E50D7897991}" type="slidenum">
              <a:rPr lang="pt-BR" smtClean="0"/>
              <a:t>‹#›</a:t>
            </a:fld>
            <a:endParaRPr lang="pt-BR"/>
          </a:p>
        </p:txBody>
      </p:sp>
    </p:spTree>
    <p:extLst>
      <p:ext uri="{BB962C8B-B14F-4D97-AF65-F5344CB8AC3E}">
        <p14:creationId xmlns:p14="http://schemas.microsoft.com/office/powerpoint/2010/main" val="1948292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BA7CE-3941-452A-9F55-90D40FC92F7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BFBEDAC-78E3-4D80-93D8-85FAA5F2F671}"/>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58D9348-5C86-4C37-B46D-6A3C7ECC51DA}"/>
              </a:ext>
            </a:extLst>
          </p:cNvPr>
          <p:cNvSpPr>
            <a:spLocks noGrp="1"/>
          </p:cNvSpPr>
          <p:nvPr>
            <p:ph type="dt" sz="half" idx="10"/>
          </p:nvPr>
        </p:nvSpPr>
        <p:spPr/>
        <p:txBody>
          <a:bodyPr/>
          <a:lstStyle/>
          <a:p>
            <a:fld id="{BC9FF6AC-AF69-48EA-84FD-7008AB6528A8}" type="datetimeFigureOut">
              <a:rPr lang="pt-BR" smtClean="0"/>
              <a:t>26/07/2021</a:t>
            </a:fld>
            <a:endParaRPr lang="pt-BR"/>
          </a:p>
        </p:txBody>
      </p:sp>
      <p:sp>
        <p:nvSpPr>
          <p:cNvPr id="5" name="Espaço Reservado para Rodapé 4">
            <a:extLst>
              <a:ext uri="{FF2B5EF4-FFF2-40B4-BE49-F238E27FC236}">
                <a16:creationId xmlns:a16="http://schemas.microsoft.com/office/drawing/2014/main" id="{E2FCECF6-65EF-4D7D-9E4A-54283294178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0FD323B-5B53-41F6-8A25-DDD429B23BEB}"/>
              </a:ext>
            </a:extLst>
          </p:cNvPr>
          <p:cNvSpPr>
            <a:spLocks noGrp="1"/>
          </p:cNvSpPr>
          <p:nvPr>
            <p:ph type="sldNum" sz="quarter" idx="12"/>
          </p:nvPr>
        </p:nvSpPr>
        <p:spPr/>
        <p:txBody>
          <a:bodyPr/>
          <a:lstStyle/>
          <a:p>
            <a:fld id="{E4BB4CF8-B09A-42C4-A14D-8E50D7897991}" type="slidenum">
              <a:rPr lang="pt-BR" smtClean="0"/>
              <a:t>‹#›</a:t>
            </a:fld>
            <a:endParaRPr lang="pt-BR"/>
          </a:p>
        </p:txBody>
      </p:sp>
    </p:spTree>
    <p:extLst>
      <p:ext uri="{BB962C8B-B14F-4D97-AF65-F5344CB8AC3E}">
        <p14:creationId xmlns:p14="http://schemas.microsoft.com/office/powerpoint/2010/main" val="300714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A6170D-6F85-4BF0-A084-448AE69C9EE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C84F2A1-9EEC-4FD6-9551-029B921DD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A925556-36F0-4417-BBB2-141AF2C034C9}"/>
              </a:ext>
            </a:extLst>
          </p:cNvPr>
          <p:cNvSpPr>
            <a:spLocks noGrp="1"/>
          </p:cNvSpPr>
          <p:nvPr>
            <p:ph type="dt" sz="half" idx="10"/>
          </p:nvPr>
        </p:nvSpPr>
        <p:spPr/>
        <p:txBody>
          <a:bodyPr/>
          <a:lstStyle/>
          <a:p>
            <a:fld id="{BC9FF6AC-AF69-48EA-84FD-7008AB6528A8}" type="datetimeFigureOut">
              <a:rPr lang="pt-BR" smtClean="0"/>
              <a:t>26/07/2021</a:t>
            </a:fld>
            <a:endParaRPr lang="pt-BR"/>
          </a:p>
        </p:txBody>
      </p:sp>
      <p:sp>
        <p:nvSpPr>
          <p:cNvPr id="5" name="Espaço Reservado para Rodapé 4">
            <a:extLst>
              <a:ext uri="{FF2B5EF4-FFF2-40B4-BE49-F238E27FC236}">
                <a16:creationId xmlns:a16="http://schemas.microsoft.com/office/drawing/2014/main" id="{46940ACE-E269-4F5C-89C5-F194C10B22C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2D37906-1021-4485-BE13-CFDEC6CB2FFC}"/>
              </a:ext>
            </a:extLst>
          </p:cNvPr>
          <p:cNvSpPr>
            <a:spLocks noGrp="1"/>
          </p:cNvSpPr>
          <p:nvPr>
            <p:ph type="sldNum" sz="quarter" idx="12"/>
          </p:nvPr>
        </p:nvSpPr>
        <p:spPr/>
        <p:txBody>
          <a:bodyPr/>
          <a:lstStyle/>
          <a:p>
            <a:fld id="{E4BB4CF8-B09A-42C4-A14D-8E50D7897991}" type="slidenum">
              <a:rPr lang="pt-BR" smtClean="0"/>
              <a:t>‹#›</a:t>
            </a:fld>
            <a:endParaRPr lang="pt-BR"/>
          </a:p>
        </p:txBody>
      </p:sp>
    </p:spTree>
    <p:extLst>
      <p:ext uri="{BB962C8B-B14F-4D97-AF65-F5344CB8AC3E}">
        <p14:creationId xmlns:p14="http://schemas.microsoft.com/office/powerpoint/2010/main" val="4975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F331DE-8C4E-45DB-A1D5-27D0039BC92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F978B66-0E2C-487C-8BCA-A465CD6A5B50}"/>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1BD22FE6-1465-4187-A79C-CB2045B09399}"/>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15955BD-8DAF-473A-A86B-F6030CE6C0C6}"/>
              </a:ext>
            </a:extLst>
          </p:cNvPr>
          <p:cNvSpPr>
            <a:spLocks noGrp="1"/>
          </p:cNvSpPr>
          <p:nvPr>
            <p:ph type="dt" sz="half" idx="10"/>
          </p:nvPr>
        </p:nvSpPr>
        <p:spPr/>
        <p:txBody>
          <a:bodyPr/>
          <a:lstStyle/>
          <a:p>
            <a:fld id="{BC9FF6AC-AF69-48EA-84FD-7008AB6528A8}" type="datetimeFigureOut">
              <a:rPr lang="pt-BR" smtClean="0"/>
              <a:t>26/07/2021</a:t>
            </a:fld>
            <a:endParaRPr lang="pt-BR"/>
          </a:p>
        </p:txBody>
      </p:sp>
      <p:sp>
        <p:nvSpPr>
          <p:cNvPr id="6" name="Espaço Reservado para Rodapé 5">
            <a:extLst>
              <a:ext uri="{FF2B5EF4-FFF2-40B4-BE49-F238E27FC236}">
                <a16:creationId xmlns:a16="http://schemas.microsoft.com/office/drawing/2014/main" id="{993DB234-5126-492F-902D-E9C62ACAB2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F28923A-20B4-4706-A619-736171DE4A54}"/>
              </a:ext>
            </a:extLst>
          </p:cNvPr>
          <p:cNvSpPr>
            <a:spLocks noGrp="1"/>
          </p:cNvSpPr>
          <p:nvPr>
            <p:ph type="sldNum" sz="quarter" idx="12"/>
          </p:nvPr>
        </p:nvSpPr>
        <p:spPr/>
        <p:txBody>
          <a:bodyPr/>
          <a:lstStyle/>
          <a:p>
            <a:fld id="{E4BB4CF8-B09A-42C4-A14D-8E50D7897991}" type="slidenum">
              <a:rPr lang="pt-BR" smtClean="0"/>
              <a:t>‹#›</a:t>
            </a:fld>
            <a:endParaRPr lang="pt-BR"/>
          </a:p>
        </p:txBody>
      </p:sp>
    </p:spTree>
    <p:extLst>
      <p:ext uri="{BB962C8B-B14F-4D97-AF65-F5344CB8AC3E}">
        <p14:creationId xmlns:p14="http://schemas.microsoft.com/office/powerpoint/2010/main" val="909603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82163E-21DE-4953-A530-CCA3DF14339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BA7BE5C-0D49-421F-A05B-D3F7173E6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A4F7ED3-10FE-45C8-9AC2-FA0BA633C002}"/>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5A3F91B-19D9-429D-9209-3ADBDB6E39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E564B65-3DFA-427A-B259-CEA7401D8AB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DC3D81D-9922-45DF-B285-F9C1712B1CC6}"/>
              </a:ext>
            </a:extLst>
          </p:cNvPr>
          <p:cNvSpPr>
            <a:spLocks noGrp="1"/>
          </p:cNvSpPr>
          <p:nvPr>
            <p:ph type="dt" sz="half" idx="10"/>
          </p:nvPr>
        </p:nvSpPr>
        <p:spPr/>
        <p:txBody>
          <a:bodyPr/>
          <a:lstStyle/>
          <a:p>
            <a:fld id="{BC9FF6AC-AF69-48EA-84FD-7008AB6528A8}" type="datetimeFigureOut">
              <a:rPr lang="pt-BR" smtClean="0"/>
              <a:t>26/07/2021</a:t>
            </a:fld>
            <a:endParaRPr lang="pt-BR"/>
          </a:p>
        </p:txBody>
      </p:sp>
      <p:sp>
        <p:nvSpPr>
          <p:cNvPr id="8" name="Espaço Reservado para Rodapé 7">
            <a:extLst>
              <a:ext uri="{FF2B5EF4-FFF2-40B4-BE49-F238E27FC236}">
                <a16:creationId xmlns:a16="http://schemas.microsoft.com/office/drawing/2014/main" id="{BC4FC629-4ABF-4A28-BB4E-0A22EBB729BA}"/>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C9563EB3-EA15-4FED-BB32-B537B81C8200}"/>
              </a:ext>
            </a:extLst>
          </p:cNvPr>
          <p:cNvSpPr>
            <a:spLocks noGrp="1"/>
          </p:cNvSpPr>
          <p:nvPr>
            <p:ph type="sldNum" sz="quarter" idx="12"/>
          </p:nvPr>
        </p:nvSpPr>
        <p:spPr/>
        <p:txBody>
          <a:bodyPr/>
          <a:lstStyle/>
          <a:p>
            <a:fld id="{E4BB4CF8-B09A-42C4-A14D-8E50D7897991}" type="slidenum">
              <a:rPr lang="pt-BR" smtClean="0"/>
              <a:t>‹#›</a:t>
            </a:fld>
            <a:endParaRPr lang="pt-BR"/>
          </a:p>
        </p:txBody>
      </p:sp>
    </p:spTree>
    <p:extLst>
      <p:ext uri="{BB962C8B-B14F-4D97-AF65-F5344CB8AC3E}">
        <p14:creationId xmlns:p14="http://schemas.microsoft.com/office/powerpoint/2010/main" val="2790617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B0164-60BE-45F3-826D-4ED79E72CA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4C5E489-0915-47B7-BC39-223C94FF8C3A}"/>
              </a:ext>
            </a:extLst>
          </p:cNvPr>
          <p:cNvSpPr>
            <a:spLocks noGrp="1"/>
          </p:cNvSpPr>
          <p:nvPr>
            <p:ph type="dt" sz="half" idx="10"/>
          </p:nvPr>
        </p:nvSpPr>
        <p:spPr/>
        <p:txBody>
          <a:bodyPr/>
          <a:lstStyle/>
          <a:p>
            <a:fld id="{BC9FF6AC-AF69-48EA-84FD-7008AB6528A8}" type="datetimeFigureOut">
              <a:rPr lang="pt-BR" smtClean="0"/>
              <a:t>26/07/2021</a:t>
            </a:fld>
            <a:endParaRPr lang="pt-BR"/>
          </a:p>
        </p:txBody>
      </p:sp>
      <p:sp>
        <p:nvSpPr>
          <p:cNvPr id="4" name="Espaço Reservado para Rodapé 3">
            <a:extLst>
              <a:ext uri="{FF2B5EF4-FFF2-40B4-BE49-F238E27FC236}">
                <a16:creationId xmlns:a16="http://schemas.microsoft.com/office/drawing/2014/main" id="{23DF5303-60C9-4A5F-B2E7-87341108CAB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25544B-AD61-4DE2-8F07-B01070618A40}"/>
              </a:ext>
            </a:extLst>
          </p:cNvPr>
          <p:cNvSpPr>
            <a:spLocks noGrp="1"/>
          </p:cNvSpPr>
          <p:nvPr>
            <p:ph type="sldNum" sz="quarter" idx="12"/>
          </p:nvPr>
        </p:nvSpPr>
        <p:spPr/>
        <p:txBody>
          <a:bodyPr/>
          <a:lstStyle/>
          <a:p>
            <a:fld id="{E4BB4CF8-B09A-42C4-A14D-8E50D7897991}" type="slidenum">
              <a:rPr lang="pt-BR" smtClean="0"/>
              <a:t>‹#›</a:t>
            </a:fld>
            <a:endParaRPr lang="pt-BR"/>
          </a:p>
        </p:txBody>
      </p:sp>
    </p:spTree>
    <p:extLst>
      <p:ext uri="{BB962C8B-B14F-4D97-AF65-F5344CB8AC3E}">
        <p14:creationId xmlns:p14="http://schemas.microsoft.com/office/powerpoint/2010/main" val="384971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B831F95-30EC-4141-8B3E-6E54A73F81DE}"/>
              </a:ext>
            </a:extLst>
          </p:cNvPr>
          <p:cNvSpPr>
            <a:spLocks noGrp="1"/>
          </p:cNvSpPr>
          <p:nvPr>
            <p:ph type="dt" sz="half" idx="10"/>
          </p:nvPr>
        </p:nvSpPr>
        <p:spPr/>
        <p:txBody>
          <a:bodyPr/>
          <a:lstStyle/>
          <a:p>
            <a:fld id="{BC9FF6AC-AF69-48EA-84FD-7008AB6528A8}" type="datetimeFigureOut">
              <a:rPr lang="pt-BR" smtClean="0"/>
              <a:t>26/07/2021</a:t>
            </a:fld>
            <a:endParaRPr lang="pt-BR"/>
          </a:p>
        </p:txBody>
      </p:sp>
      <p:sp>
        <p:nvSpPr>
          <p:cNvPr id="3" name="Espaço Reservado para Rodapé 2">
            <a:extLst>
              <a:ext uri="{FF2B5EF4-FFF2-40B4-BE49-F238E27FC236}">
                <a16:creationId xmlns:a16="http://schemas.microsoft.com/office/drawing/2014/main" id="{CB46F5D7-622D-4D7D-824C-41527DFDF2D7}"/>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76EC847-7550-42A9-BC8C-4EFFC8C275B1}"/>
              </a:ext>
            </a:extLst>
          </p:cNvPr>
          <p:cNvSpPr>
            <a:spLocks noGrp="1"/>
          </p:cNvSpPr>
          <p:nvPr>
            <p:ph type="sldNum" sz="quarter" idx="12"/>
          </p:nvPr>
        </p:nvSpPr>
        <p:spPr/>
        <p:txBody>
          <a:bodyPr/>
          <a:lstStyle/>
          <a:p>
            <a:fld id="{E4BB4CF8-B09A-42C4-A14D-8E50D7897991}" type="slidenum">
              <a:rPr lang="pt-BR" smtClean="0"/>
              <a:t>‹#›</a:t>
            </a:fld>
            <a:endParaRPr lang="pt-BR"/>
          </a:p>
        </p:txBody>
      </p:sp>
    </p:spTree>
    <p:extLst>
      <p:ext uri="{BB962C8B-B14F-4D97-AF65-F5344CB8AC3E}">
        <p14:creationId xmlns:p14="http://schemas.microsoft.com/office/powerpoint/2010/main" val="308699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6E9FC2-3983-41CA-A5CC-9B8B45164DD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CEE33CC-39A6-4CE2-9DCA-1AB962282A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76B1529-45F3-429D-811F-0EACC6D04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6294084-2C54-4EC4-B515-104356986D61}"/>
              </a:ext>
            </a:extLst>
          </p:cNvPr>
          <p:cNvSpPr>
            <a:spLocks noGrp="1"/>
          </p:cNvSpPr>
          <p:nvPr>
            <p:ph type="dt" sz="half" idx="10"/>
          </p:nvPr>
        </p:nvSpPr>
        <p:spPr/>
        <p:txBody>
          <a:bodyPr/>
          <a:lstStyle/>
          <a:p>
            <a:fld id="{BC9FF6AC-AF69-48EA-84FD-7008AB6528A8}" type="datetimeFigureOut">
              <a:rPr lang="pt-BR" smtClean="0"/>
              <a:t>26/07/2021</a:t>
            </a:fld>
            <a:endParaRPr lang="pt-BR"/>
          </a:p>
        </p:txBody>
      </p:sp>
      <p:sp>
        <p:nvSpPr>
          <p:cNvPr id="6" name="Espaço Reservado para Rodapé 5">
            <a:extLst>
              <a:ext uri="{FF2B5EF4-FFF2-40B4-BE49-F238E27FC236}">
                <a16:creationId xmlns:a16="http://schemas.microsoft.com/office/drawing/2014/main" id="{4024CC38-A57A-4B4E-BBF1-62EE1857D47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A65DC27-B553-4455-91EF-16BCFC4DB7B5}"/>
              </a:ext>
            </a:extLst>
          </p:cNvPr>
          <p:cNvSpPr>
            <a:spLocks noGrp="1"/>
          </p:cNvSpPr>
          <p:nvPr>
            <p:ph type="sldNum" sz="quarter" idx="12"/>
          </p:nvPr>
        </p:nvSpPr>
        <p:spPr/>
        <p:txBody>
          <a:bodyPr/>
          <a:lstStyle/>
          <a:p>
            <a:fld id="{E4BB4CF8-B09A-42C4-A14D-8E50D7897991}" type="slidenum">
              <a:rPr lang="pt-BR" smtClean="0"/>
              <a:t>‹#›</a:t>
            </a:fld>
            <a:endParaRPr lang="pt-BR"/>
          </a:p>
        </p:txBody>
      </p:sp>
    </p:spTree>
    <p:extLst>
      <p:ext uri="{BB962C8B-B14F-4D97-AF65-F5344CB8AC3E}">
        <p14:creationId xmlns:p14="http://schemas.microsoft.com/office/powerpoint/2010/main" val="1610716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32FB8F-BF14-4D05-B368-AA6327A132F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3F390D01-0D2B-49D0-A1EF-420C744D74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D1A2B9C-7D5B-40FC-BE6F-EF41DF284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1B593C4-96A9-4854-A12F-85DA32DA75C4}"/>
              </a:ext>
            </a:extLst>
          </p:cNvPr>
          <p:cNvSpPr>
            <a:spLocks noGrp="1"/>
          </p:cNvSpPr>
          <p:nvPr>
            <p:ph type="dt" sz="half" idx="10"/>
          </p:nvPr>
        </p:nvSpPr>
        <p:spPr/>
        <p:txBody>
          <a:bodyPr/>
          <a:lstStyle/>
          <a:p>
            <a:fld id="{BC9FF6AC-AF69-48EA-84FD-7008AB6528A8}" type="datetimeFigureOut">
              <a:rPr lang="pt-BR" smtClean="0"/>
              <a:t>26/07/2021</a:t>
            </a:fld>
            <a:endParaRPr lang="pt-BR"/>
          </a:p>
        </p:txBody>
      </p:sp>
      <p:sp>
        <p:nvSpPr>
          <p:cNvPr id="6" name="Espaço Reservado para Rodapé 5">
            <a:extLst>
              <a:ext uri="{FF2B5EF4-FFF2-40B4-BE49-F238E27FC236}">
                <a16:creationId xmlns:a16="http://schemas.microsoft.com/office/drawing/2014/main" id="{B28EE5ED-F1EB-4A4D-B3E5-2D548865D3D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E1F6517-BFD7-4EB0-A79C-7E616240BA4D}"/>
              </a:ext>
            </a:extLst>
          </p:cNvPr>
          <p:cNvSpPr>
            <a:spLocks noGrp="1"/>
          </p:cNvSpPr>
          <p:nvPr>
            <p:ph type="sldNum" sz="quarter" idx="12"/>
          </p:nvPr>
        </p:nvSpPr>
        <p:spPr/>
        <p:txBody>
          <a:bodyPr/>
          <a:lstStyle/>
          <a:p>
            <a:fld id="{E4BB4CF8-B09A-42C4-A14D-8E50D7897991}" type="slidenum">
              <a:rPr lang="pt-BR" smtClean="0"/>
              <a:t>‹#›</a:t>
            </a:fld>
            <a:endParaRPr lang="pt-BR"/>
          </a:p>
        </p:txBody>
      </p:sp>
    </p:spTree>
    <p:extLst>
      <p:ext uri="{BB962C8B-B14F-4D97-AF65-F5344CB8AC3E}">
        <p14:creationId xmlns:p14="http://schemas.microsoft.com/office/powerpoint/2010/main" val="2399197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64AA67F-2E60-4162-8847-A25653C45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82CF2D5-F6FF-4C73-B883-F1ACAE339D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2CA6B84-17F2-41E5-B8AF-2A6A76EBC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FF6AC-AF69-48EA-84FD-7008AB6528A8}" type="datetimeFigureOut">
              <a:rPr lang="pt-BR" smtClean="0"/>
              <a:t>26/07/2021</a:t>
            </a:fld>
            <a:endParaRPr lang="pt-BR"/>
          </a:p>
        </p:txBody>
      </p:sp>
      <p:sp>
        <p:nvSpPr>
          <p:cNvPr id="5" name="Espaço Reservado para Rodapé 4">
            <a:extLst>
              <a:ext uri="{FF2B5EF4-FFF2-40B4-BE49-F238E27FC236}">
                <a16:creationId xmlns:a16="http://schemas.microsoft.com/office/drawing/2014/main" id="{A8D650F5-6F28-420E-8A0D-ABE8674AAD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08ABB65-F885-4622-B625-12CD76D3BF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B4CF8-B09A-42C4-A14D-8E50D7897991}" type="slidenum">
              <a:rPr lang="pt-BR" smtClean="0"/>
              <a:t>‹#›</a:t>
            </a:fld>
            <a:endParaRPr lang="pt-BR"/>
          </a:p>
        </p:txBody>
      </p:sp>
    </p:spTree>
    <p:extLst>
      <p:ext uri="{BB962C8B-B14F-4D97-AF65-F5344CB8AC3E}">
        <p14:creationId xmlns:p14="http://schemas.microsoft.com/office/powerpoint/2010/main" val="6252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5537952-E7AD-411D-9A4A-5041115F9A48}"/>
              </a:ext>
            </a:extLst>
          </p:cNvPr>
          <p:cNvSpPr>
            <a:spLocks noGrp="1"/>
          </p:cNvSpPr>
          <p:nvPr>
            <p:ph type="ctrTitle"/>
          </p:nvPr>
        </p:nvSpPr>
        <p:spPr>
          <a:xfrm>
            <a:off x="838200" y="1122362"/>
            <a:ext cx="6281928" cy="4135437"/>
          </a:xfrm>
        </p:spPr>
        <p:txBody>
          <a:bodyPr>
            <a:normAutofit/>
          </a:bodyPr>
          <a:lstStyle/>
          <a:p>
            <a:pPr algn="l"/>
            <a:r>
              <a:rPr lang="pt-BR" sz="6600"/>
              <a:t>Descripción de espacios</a:t>
            </a:r>
          </a:p>
        </p:txBody>
      </p:sp>
      <p:sp>
        <p:nvSpPr>
          <p:cNvPr id="10"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BCCFFD84-C8A1-41AA-8CC0-7CDB7BF2AAE7}"/>
              </a:ext>
            </a:extLst>
          </p:cNvPr>
          <p:cNvSpPr>
            <a:spLocks noGrp="1"/>
          </p:cNvSpPr>
          <p:nvPr>
            <p:ph type="subTitle" idx="1"/>
          </p:nvPr>
        </p:nvSpPr>
        <p:spPr>
          <a:xfrm>
            <a:off x="7928114" y="1232452"/>
            <a:ext cx="3200400" cy="3850919"/>
          </a:xfrm>
        </p:spPr>
        <p:txBody>
          <a:bodyPr anchor="b">
            <a:normAutofit/>
          </a:bodyPr>
          <a:lstStyle/>
          <a:p>
            <a:pPr algn="l"/>
            <a:r>
              <a:rPr lang="pt-BR">
                <a:solidFill>
                  <a:srgbClr val="FFFFFF"/>
                </a:solidFill>
              </a:rPr>
              <a:t>Español II</a:t>
            </a: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8835D0-54DA-4919-A9FB-11A84644F71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70213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descr="Mapa&#10;&#10;Descrição gerada automaticamente com confiança baixa">
            <a:extLst>
              <a:ext uri="{FF2B5EF4-FFF2-40B4-BE49-F238E27FC236}">
                <a16:creationId xmlns:a16="http://schemas.microsoft.com/office/drawing/2014/main" id="{24AD76AF-51B3-4A14-A0B0-272E0E679989}"/>
              </a:ext>
            </a:extLst>
          </p:cNvPr>
          <p:cNvPicPr>
            <a:picLocks noChangeAspect="1"/>
          </p:cNvPicPr>
          <p:nvPr/>
        </p:nvPicPr>
        <p:blipFill rotWithShape="1">
          <a:blip r:embed="rId2"/>
          <a:srcRect r="1" b="9432"/>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spTree>
    <p:extLst>
      <p:ext uri="{BB962C8B-B14F-4D97-AF65-F5344CB8AC3E}">
        <p14:creationId xmlns:p14="http://schemas.microsoft.com/office/powerpoint/2010/main" val="321925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2FE1F1-A5EF-4ABD-B76C-809B71B83C42}"/>
              </a:ext>
            </a:extLst>
          </p:cNvPr>
          <p:cNvSpPr>
            <a:spLocks noGrp="1"/>
          </p:cNvSpPr>
          <p:nvPr>
            <p:ph type="title"/>
          </p:nvPr>
        </p:nvSpPr>
        <p:spPr>
          <a:xfrm>
            <a:off x="635000" y="640823"/>
            <a:ext cx="3418659" cy="5583148"/>
          </a:xfrm>
        </p:spPr>
        <p:txBody>
          <a:bodyPr anchor="ctr">
            <a:normAutofit/>
          </a:bodyPr>
          <a:lstStyle/>
          <a:p>
            <a:r>
              <a:rPr lang="es-ES" sz="4200"/>
              <a:t>Verbos usados para dar instrucciones:</a:t>
            </a:r>
            <a:br>
              <a:rPr lang="es-ES" sz="4200"/>
            </a:br>
            <a:endParaRPr lang="pt-BR" sz="42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028AA717-F8F0-482A-A418-DB09AFBC175C}"/>
              </a:ext>
            </a:extLst>
          </p:cNvPr>
          <p:cNvGraphicFramePr>
            <a:graphicFrameLocks noGrp="1"/>
          </p:cNvGraphicFramePr>
          <p:nvPr>
            <p:ph idx="1"/>
            <p:extLst>
              <p:ext uri="{D42A27DB-BD31-4B8C-83A1-F6EECF244321}">
                <p14:modId xmlns:p14="http://schemas.microsoft.com/office/powerpoint/2010/main" val="428472909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779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115B6F-406F-4244-A220-F3BC2D4DD49F}"/>
              </a:ext>
            </a:extLst>
          </p:cNvPr>
          <p:cNvSpPr>
            <a:spLocks noGrp="1"/>
          </p:cNvSpPr>
          <p:nvPr>
            <p:ph type="title"/>
          </p:nvPr>
        </p:nvSpPr>
        <p:spPr/>
        <p:txBody>
          <a:bodyPr>
            <a:normAutofit/>
          </a:bodyPr>
          <a:lstStyle/>
          <a:p>
            <a:r>
              <a:rPr lang="es-ES" sz="2800" dirty="0"/>
              <a:t>Lee el fragmento que sigue del cuento El misterio de la llave, de Elena Moreno, editorial Santillana, Madrid, 1996, p.11-14, y haz lo propuesto. </a:t>
            </a:r>
            <a:br>
              <a:rPr lang="es-ES" sz="2800" dirty="0"/>
            </a:br>
            <a:endParaRPr lang="pt-BR" sz="2800" dirty="0"/>
          </a:p>
        </p:txBody>
      </p:sp>
      <p:sp>
        <p:nvSpPr>
          <p:cNvPr id="3" name="Espaço Reservado para Conteúdo 2">
            <a:extLst>
              <a:ext uri="{FF2B5EF4-FFF2-40B4-BE49-F238E27FC236}">
                <a16:creationId xmlns:a16="http://schemas.microsoft.com/office/drawing/2014/main" id="{5534E0C0-8C11-4CA1-99B4-61EE67033D20}"/>
              </a:ext>
            </a:extLst>
          </p:cNvPr>
          <p:cNvSpPr>
            <a:spLocks noGrp="1"/>
          </p:cNvSpPr>
          <p:nvPr>
            <p:ph idx="1"/>
          </p:nvPr>
        </p:nvSpPr>
        <p:spPr>
          <a:xfrm>
            <a:off x="838200" y="1825624"/>
            <a:ext cx="10515600" cy="4575175"/>
          </a:xfrm>
        </p:spPr>
        <p:txBody>
          <a:bodyPr>
            <a:normAutofit fontScale="77500" lnSpcReduction="20000"/>
          </a:bodyPr>
          <a:lstStyle/>
          <a:p>
            <a:pPr marL="0" indent="0">
              <a:buNone/>
            </a:pPr>
            <a:r>
              <a:rPr lang="es-ES" dirty="0"/>
              <a:t>"(...) </a:t>
            </a:r>
          </a:p>
          <a:p>
            <a:pPr marL="0" indent="0">
              <a:buNone/>
            </a:pPr>
            <a:r>
              <a:rPr lang="es-ES" dirty="0"/>
              <a:t>Una hora más tarde, el tren de Madrid entra en Toledo. Antonio mira por la ventana y ve pasar, ya muy lejos, los anchos campos amarillos. Se prepara para salir. Cierra su libro y se pone de pie con el bolso de viaje en una mano y el libro en </a:t>
            </a:r>
            <a:r>
              <a:rPr lang="es-ES" dirty="0" err="1"/>
              <a:t>Ia</a:t>
            </a:r>
            <a:r>
              <a:rPr lang="es-ES" dirty="0"/>
              <a:t> otra, espera. Por fin el tren se para en </a:t>
            </a:r>
            <a:r>
              <a:rPr lang="es-ES" dirty="0" err="1"/>
              <a:t>Ia</a:t>
            </a:r>
            <a:r>
              <a:rPr lang="es-ES" dirty="0"/>
              <a:t> estación. </a:t>
            </a:r>
          </a:p>
          <a:p>
            <a:pPr marL="0" indent="0">
              <a:buNone/>
            </a:pPr>
            <a:r>
              <a:rPr lang="es-ES" dirty="0"/>
              <a:t>Hay mucha gente en la estación. Todos tienen prisa, pero Antonio no. Sabe que nadie ha venido a esperarlo. </a:t>
            </a:r>
          </a:p>
          <a:p>
            <a:pPr marL="0" indent="0">
              <a:buNone/>
            </a:pPr>
            <a:r>
              <a:rPr lang="es-ES" dirty="0"/>
              <a:t>Se sienta en un banco. Le gusta mirar a las personas e imaginar cómo son. ¿Qué hacen?, ¿cómo se llaman?, ¿cómo pasan el tiempo? ... </a:t>
            </a:r>
          </a:p>
          <a:p>
            <a:pPr marL="0" indent="0">
              <a:buNone/>
            </a:pPr>
            <a:r>
              <a:rPr lang="es-ES" dirty="0"/>
              <a:t>Antonio ve pasar a un hombre bajo y moreno. No es feo, pero tiene un ojo medio cerrado. </a:t>
            </a:r>
          </a:p>
          <a:p>
            <a:pPr marL="0" indent="0">
              <a:buNone/>
            </a:pPr>
            <a:r>
              <a:rPr lang="es-ES" dirty="0"/>
              <a:t>Lleva un pantalón gris, una camisa azul claro y un sombrero también de ese color. Fuma un cigarrillo y parece buscar nervioso a alguien entre la gente. Antonio empieza a imaginar quién es. Le parece un hombre de ciudad, cansado y gris. Un hombre solo. Seguro que no está casado. Debe de trabajar en un banco, siempre entre números. 	</a:t>
            </a:r>
          </a:p>
          <a:p>
            <a:pPr marL="0" indent="0">
              <a:buNone/>
            </a:pPr>
            <a:endParaRPr lang="pt-BR" dirty="0"/>
          </a:p>
        </p:txBody>
      </p:sp>
    </p:spTree>
    <p:extLst>
      <p:ext uri="{BB962C8B-B14F-4D97-AF65-F5344CB8AC3E}">
        <p14:creationId xmlns:p14="http://schemas.microsoft.com/office/powerpoint/2010/main" val="71308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20858B2-C86B-44C1-82EE-914D8801CCF9}"/>
              </a:ext>
            </a:extLst>
          </p:cNvPr>
          <p:cNvSpPr>
            <a:spLocks noGrp="1"/>
          </p:cNvSpPr>
          <p:nvPr>
            <p:ph idx="1"/>
          </p:nvPr>
        </p:nvSpPr>
        <p:spPr>
          <a:xfrm>
            <a:off x="707571" y="1038497"/>
            <a:ext cx="10515600" cy="4781006"/>
          </a:xfrm>
        </p:spPr>
        <p:txBody>
          <a:bodyPr>
            <a:normAutofit/>
          </a:bodyPr>
          <a:lstStyle/>
          <a:p>
            <a:pPr marL="0" indent="0">
              <a:buNone/>
            </a:pPr>
            <a:r>
              <a:rPr lang="es-ES" dirty="0"/>
              <a:t>Pronto, Antonio se olvida del hombre y empieza a mirar divertido a dos jóvenes muy bonitas. Una de ellas es alta y tiene un pelo rubio muy largo. Lleva un vestido amarillo. La otra chica es morena pero también muy alta. Pasan delante de él. Lo miran y sonríen. Después, se pierden entre la gente. </a:t>
            </a:r>
          </a:p>
          <a:p>
            <a:pPr marL="0" indent="0">
              <a:buNone/>
            </a:pPr>
            <a:r>
              <a:rPr lang="es-ES" dirty="0"/>
              <a:t>Antonio mira su reloj. Es la una y cuarto. Hora de irse. La estación de Toledo está muy lejos del centro de la ciudad. Para ir a casa de su abuela, debe tomar, un autobús hasta la Plaza de </a:t>
            </a:r>
            <a:r>
              <a:rPr lang="es-ES" dirty="0" err="1"/>
              <a:t>Zocodóver</a:t>
            </a:r>
            <a:r>
              <a:rPr lang="es-ES" dirty="0"/>
              <a:t>. </a:t>
            </a:r>
          </a:p>
          <a:p>
            <a:pPr marL="0" indent="0">
              <a:buNone/>
            </a:pPr>
            <a:r>
              <a:rPr lang="es-ES" dirty="0"/>
              <a:t>En el autobús, Antonio no se sienta. Prefiere quedarse de pie y así ver mejor las casas y gentes de Toledo. Siempre le ha parecido una ciudad diferente, mucho más que un sitio bonito. </a:t>
            </a:r>
          </a:p>
          <a:p>
            <a:pPr marL="0" indent="0">
              <a:buNone/>
            </a:pPr>
            <a:endParaRPr lang="pt-BR" dirty="0"/>
          </a:p>
        </p:txBody>
      </p:sp>
    </p:spTree>
    <p:extLst>
      <p:ext uri="{BB962C8B-B14F-4D97-AF65-F5344CB8AC3E}">
        <p14:creationId xmlns:p14="http://schemas.microsoft.com/office/powerpoint/2010/main" val="301430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8BBD071-D7B3-4692-9DDC-17A349A38505}"/>
              </a:ext>
            </a:extLst>
          </p:cNvPr>
          <p:cNvSpPr>
            <a:spLocks noGrp="1"/>
          </p:cNvSpPr>
          <p:nvPr>
            <p:ph idx="1"/>
          </p:nvPr>
        </p:nvSpPr>
        <p:spPr>
          <a:xfrm>
            <a:off x="838200" y="1320528"/>
            <a:ext cx="10515600" cy="4351338"/>
          </a:xfrm>
        </p:spPr>
        <p:txBody>
          <a:bodyPr>
            <a:normAutofit fontScale="92500" lnSpcReduction="20000"/>
          </a:bodyPr>
          <a:lstStyle/>
          <a:p>
            <a:pPr marL="0" indent="0">
              <a:buNone/>
            </a:pPr>
            <a:r>
              <a:rPr lang="es-ES" dirty="0"/>
              <a:t>El autobús sube por estrechas calles y llega a </a:t>
            </a:r>
            <a:r>
              <a:rPr lang="es-ES" dirty="0" err="1"/>
              <a:t>Zocodóver</a:t>
            </a:r>
            <a:r>
              <a:rPr lang="es-ES" dirty="0"/>
              <a:t>. En esa plaza ancha se encuentran los amigos los días de fiesta. Con el buen tiempo, los bares ponen mesas y sillas fuera, en la calle. A Antonio le gusta mucho sentarse allí. Tomar un vaso de vino y ver pasear a la gente... Pero ahora no puede hacerlo, su abuela lo espera. </a:t>
            </a:r>
          </a:p>
          <a:p>
            <a:pPr marL="0" indent="0">
              <a:buNone/>
            </a:pPr>
            <a:r>
              <a:rPr lang="es-ES" dirty="0"/>
              <a:t>Antonio anda rápido por la calle del Comercio. Muchas mujeres están en las ventanas,	mirando hacia abajo. Antonio está muy contento. Le gusta mucho venir a Toledo. </a:t>
            </a:r>
          </a:p>
          <a:p>
            <a:pPr marL="0" indent="0">
              <a:buNone/>
            </a:pPr>
            <a:r>
              <a:rPr lang="es-ES" dirty="0"/>
              <a:t>Llega a la Plaza del Ayuntamiento. En una esquina está la catedral y enfrente, un poco más abajo, el Ayuntamiento. Baja por la Plaza de Santa Isabel. Muy cerca de </a:t>
            </a:r>
            <a:r>
              <a:rPr lang="es-ES" dirty="0" err="1"/>
              <a:t>alli</a:t>
            </a:r>
            <a:r>
              <a:rPr lang="es-ES" dirty="0"/>
              <a:t>, a cincuenta metros más o menos, vive doña Blanca, en una vieja casa, Antonio corre hacia allí y llama a la puerta. Lleva demasiado tiempo sin ver a su abuela. (...)" </a:t>
            </a:r>
          </a:p>
          <a:p>
            <a:pPr marL="0" indent="0">
              <a:buNone/>
            </a:pPr>
            <a:endParaRPr lang="pt-BR" dirty="0"/>
          </a:p>
        </p:txBody>
      </p:sp>
    </p:spTree>
    <p:extLst>
      <p:ext uri="{BB962C8B-B14F-4D97-AF65-F5344CB8AC3E}">
        <p14:creationId xmlns:p14="http://schemas.microsoft.com/office/powerpoint/2010/main" val="264711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9CEB2D0-A538-4FDC-B00B-34577B9D732F}"/>
              </a:ext>
            </a:extLst>
          </p:cNvPr>
          <p:cNvSpPr>
            <a:spLocks noGrp="1"/>
          </p:cNvSpPr>
          <p:nvPr>
            <p:ph type="title"/>
          </p:nvPr>
        </p:nvSpPr>
        <p:spPr>
          <a:xfrm>
            <a:off x="841248" y="548640"/>
            <a:ext cx="3600860" cy="5431536"/>
          </a:xfrm>
        </p:spPr>
        <p:txBody>
          <a:bodyPr>
            <a:normAutofit/>
          </a:bodyPr>
          <a:lstStyle/>
          <a:p>
            <a:r>
              <a:rPr lang="pt-BR" sz="5400" dirty="0"/>
              <a:t>Contesta a </a:t>
            </a:r>
            <a:r>
              <a:rPr lang="pt-BR" sz="5400" dirty="0" err="1"/>
              <a:t>las</a:t>
            </a:r>
            <a:r>
              <a:rPr lang="pt-BR" sz="5400" dirty="0"/>
              <a:t> </a:t>
            </a:r>
            <a:r>
              <a:rPr lang="pt-BR" sz="5400" dirty="0" err="1"/>
              <a:t>cuestiones</a:t>
            </a:r>
            <a:endParaRPr lang="pt-BR"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C7CC75FF-EE72-4EB7-8D7C-C63B2EB637F1}"/>
              </a:ext>
            </a:extLst>
          </p:cNvPr>
          <p:cNvSpPr>
            <a:spLocks noGrp="1"/>
          </p:cNvSpPr>
          <p:nvPr>
            <p:ph idx="1"/>
          </p:nvPr>
        </p:nvSpPr>
        <p:spPr>
          <a:xfrm>
            <a:off x="5126418" y="552091"/>
            <a:ext cx="6224335" cy="5431536"/>
          </a:xfrm>
        </p:spPr>
        <p:txBody>
          <a:bodyPr anchor="ctr">
            <a:normAutofit/>
          </a:bodyPr>
          <a:lstStyle/>
          <a:p>
            <a:pPr marL="0" indent="0">
              <a:buNone/>
            </a:pPr>
            <a:r>
              <a:rPr lang="es-ES" sz="1500"/>
              <a:t>1. ¿Cuál es el trayecto del viaje del personaje del cuento? </a:t>
            </a:r>
          </a:p>
          <a:p>
            <a:pPr marL="0" indent="0">
              <a:buNone/>
            </a:pPr>
            <a:r>
              <a:rPr lang="es-ES" sz="1500"/>
              <a:t>2. Da una de las características de ese recorrido. </a:t>
            </a:r>
          </a:p>
          <a:p>
            <a:pPr marL="0" indent="0">
              <a:buNone/>
            </a:pPr>
            <a:r>
              <a:rPr lang="es-ES" sz="1500"/>
              <a:t>3. En la estación, Antonio para y observa a un hombre. Imagina que él tal vez "debe de trabajar en un banco" y que "seguro que no está casado". ¿Qué características en su descripción pueden haberlo llevado a tales conclusiones? </a:t>
            </a:r>
          </a:p>
          <a:p>
            <a:pPr marL="0" indent="0">
              <a:buNone/>
            </a:pPr>
            <a:r>
              <a:rPr lang="es-ES" sz="1500"/>
              <a:t>4. Compara las dos jóvenes que llaman la atención de Antonio, dando sus semejanzas y diferencias. </a:t>
            </a:r>
          </a:p>
          <a:p>
            <a:pPr marL="0" indent="0">
              <a:buNone/>
            </a:pPr>
            <a:r>
              <a:rPr lang="es-ES" sz="1500"/>
              <a:t>5. ¿Con qué finalidad parece haber ido Antonio a la ciudad descrita en el texto? </a:t>
            </a:r>
          </a:p>
          <a:p>
            <a:pPr marL="0" indent="0">
              <a:buNone/>
            </a:pPr>
            <a:r>
              <a:rPr lang="es-ES" sz="1500"/>
              <a:t>6. ¿El trayecto por la ciudad hasta su destino es fácil y rápido? ¿Por qué? </a:t>
            </a:r>
          </a:p>
          <a:p>
            <a:pPr marL="0" indent="0">
              <a:buNone/>
            </a:pPr>
            <a:r>
              <a:rPr lang="es-ES" sz="1500"/>
              <a:t>7. Localiza en el mapa el recorrido que hace Antonio desde su punto de llegada a la ciudad hasta su destino (o su proximidad). </a:t>
            </a:r>
          </a:p>
          <a:p>
            <a:pPr marL="0" indent="0">
              <a:buNone/>
            </a:pPr>
            <a:r>
              <a:rPr lang="es-ES" sz="1500"/>
              <a:t>8. Imagina que eres un policía y vas a dar instrucciones a Antonio para llegar al “Taller del Moro”. El lugar donde el joven pide la información es la “Catedral”.  Redacta el diálogo con las informaciones. No te olvides de las formulas de cortesía (“con permiso”, “por favor”, “podría decirme / informarme”, “gracias” etc.) y las expresiones necesárias. </a:t>
            </a:r>
          </a:p>
          <a:p>
            <a:pPr marL="0" indent="0">
              <a:buNone/>
            </a:pPr>
            <a:endParaRPr lang="pt-BR" sz="1500"/>
          </a:p>
        </p:txBody>
      </p:sp>
    </p:spTree>
    <p:extLst>
      <p:ext uri="{BB962C8B-B14F-4D97-AF65-F5344CB8AC3E}">
        <p14:creationId xmlns:p14="http://schemas.microsoft.com/office/powerpoint/2010/main" val="3766130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B1003C1-DD8D-41BA-B333-561D0C9C6059}"/>
              </a:ext>
            </a:extLst>
          </p:cNvPr>
          <p:cNvPicPr>
            <a:picLocks noChangeAspect="1"/>
          </p:cNvPicPr>
          <p:nvPr/>
        </p:nvPicPr>
        <p:blipFill>
          <a:blip r:embed="rId2"/>
          <a:stretch>
            <a:fillRect/>
          </a:stretch>
        </p:blipFill>
        <p:spPr>
          <a:xfrm>
            <a:off x="984229" y="0"/>
            <a:ext cx="4568846" cy="6793824"/>
          </a:xfrm>
          <a:prstGeom prst="rect">
            <a:avLst/>
          </a:prstGeom>
        </p:spPr>
      </p:pic>
    </p:spTree>
    <p:extLst>
      <p:ext uri="{BB962C8B-B14F-4D97-AF65-F5344CB8AC3E}">
        <p14:creationId xmlns:p14="http://schemas.microsoft.com/office/powerpoint/2010/main" val="159318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C9086844-067D-4417-BC41-3934B54279BD}"/>
              </a:ext>
            </a:extLst>
          </p:cNvPr>
          <p:cNvPicPr>
            <a:picLocks noChangeAspect="1"/>
          </p:cNvPicPr>
          <p:nvPr/>
        </p:nvPicPr>
        <p:blipFill>
          <a:blip r:embed="rId2"/>
          <a:stretch>
            <a:fillRect/>
          </a:stretch>
        </p:blipFill>
        <p:spPr>
          <a:xfrm>
            <a:off x="173276" y="130998"/>
            <a:ext cx="6184973" cy="5999424"/>
          </a:xfrm>
          <a:prstGeom prst="rect">
            <a:avLst/>
          </a:prstGeom>
        </p:spPr>
      </p:pic>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a:extLst>
              <a:ext uri="{FF2B5EF4-FFF2-40B4-BE49-F238E27FC236}">
                <a16:creationId xmlns:a16="http://schemas.microsoft.com/office/drawing/2014/main" id="{7EAAC874-E02D-422F-B0EF-918C22B72CD2}"/>
              </a:ext>
            </a:extLst>
          </p:cNvPr>
          <p:cNvSpPr txBox="1"/>
          <p:nvPr/>
        </p:nvSpPr>
        <p:spPr>
          <a:xfrm>
            <a:off x="7277786" y="2027209"/>
            <a:ext cx="4244210" cy="351583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1. ¿</a:t>
            </a:r>
            <a:r>
              <a:rPr lang="en-US" dirty="0" err="1"/>
              <a:t>Dónde</a:t>
            </a:r>
            <a:r>
              <a:rPr lang="en-US" dirty="0"/>
              <a:t> </a:t>
            </a:r>
            <a:r>
              <a:rPr lang="en-US" dirty="0" err="1"/>
              <a:t>está</a:t>
            </a:r>
            <a:r>
              <a:rPr lang="en-US" dirty="0"/>
              <a:t> la piscina?</a:t>
            </a:r>
          </a:p>
          <a:p>
            <a:pPr indent="-228600">
              <a:lnSpc>
                <a:spcPct val="90000"/>
              </a:lnSpc>
              <a:spcAft>
                <a:spcPts val="600"/>
              </a:spcAft>
              <a:buFont typeface="Arial" panose="020B0604020202020204" pitchFamily="34" charset="0"/>
              <a:buChar char="•"/>
            </a:pPr>
            <a:r>
              <a:rPr lang="en-US" dirty="0"/>
              <a:t>2. ¿</a:t>
            </a:r>
            <a:r>
              <a:rPr lang="en-US" dirty="0" err="1"/>
              <a:t>Dónde</a:t>
            </a:r>
            <a:r>
              <a:rPr lang="en-US" dirty="0"/>
              <a:t> </a:t>
            </a:r>
            <a:r>
              <a:rPr lang="en-US" dirty="0" err="1"/>
              <a:t>está</a:t>
            </a:r>
            <a:r>
              <a:rPr lang="en-US" dirty="0"/>
              <a:t> </a:t>
            </a:r>
            <a:r>
              <a:rPr lang="en-US" dirty="0" err="1"/>
              <a:t>el</a:t>
            </a:r>
            <a:r>
              <a:rPr lang="en-US" dirty="0"/>
              <a:t> </a:t>
            </a:r>
            <a:r>
              <a:rPr lang="en-US" dirty="0" err="1"/>
              <a:t>museo</a:t>
            </a:r>
            <a:r>
              <a:rPr lang="en-US" dirty="0"/>
              <a:t>?</a:t>
            </a:r>
          </a:p>
          <a:p>
            <a:pPr indent="-228600">
              <a:lnSpc>
                <a:spcPct val="90000"/>
              </a:lnSpc>
              <a:spcAft>
                <a:spcPts val="600"/>
              </a:spcAft>
              <a:buFont typeface="Arial" panose="020B0604020202020204" pitchFamily="34" charset="0"/>
              <a:buChar char="•"/>
            </a:pPr>
            <a:r>
              <a:rPr lang="en-US" dirty="0"/>
              <a:t>3. ¿</a:t>
            </a:r>
            <a:r>
              <a:rPr lang="en-US" dirty="0" err="1"/>
              <a:t>Qué</a:t>
            </a:r>
            <a:r>
              <a:rPr lang="en-US" dirty="0"/>
              <a:t> hay </a:t>
            </a:r>
            <a:r>
              <a:rPr lang="en-US" dirty="0" err="1"/>
              <a:t>detrás</a:t>
            </a:r>
            <a:r>
              <a:rPr lang="en-US" dirty="0"/>
              <a:t> del </a:t>
            </a:r>
            <a:r>
              <a:rPr lang="en-US" dirty="0" err="1"/>
              <a:t>restaurante</a:t>
            </a:r>
            <a:r>
              <a:rPr lang="en-US" dirty="0"/>
              <a:t>?</a:t>
            </a:r>
          </a:p>
          <a:p>
            <a:pPr indent="-228600">
              <a:lnSpc>
                <a:spcPct val="90000"/>
              </a:lnSpc>
              <a:spcAft>
                <a:spcPts val="600"/>
              </a:spcAft>
              <a:buFont typeface="Arial" panose="020B0604020202020204" pitchFamily="34" charset="0"/>
              <a:buChar char="•"/>
            </a:pPr>
            <a:r>
              <a:rPr lang="en-US" dirty="0"/>
              <a:t>4. ¿</a:t>
            </a:r>
            <a:r>
              <a:rPr lang="en-US" dirty="0" err="1"/>
              <a:t>Cómo</a:t>
            </a:r>
            <a:r>
              <a:rPr lang="en-US" dirty="0"/>
              <a:t> se </a:t>
            </a:r>
            <a:r>
              <a:rPr lang="en-US" dirty="0" err="1"/>
              <a:t>va</a:t>
            </a:r>
            <a:r>
              <a:rPr lang="en-US" dirty="0"/>
              <a:t> del café al </a:t>
            </a:r>
            <a:r>
              <a:rPr lang="en-US" dirty="0" err="1"/>
              <a:t>museo</a:t>
            </a:r>
            <a:r>
              <a:rPr lang="en-US" dirty="0"/>
              <a:t>?</a:t>
            </a:r>
          </a:p>
          <a:p>
            <a:pPr indent="-228600">
              <a:lnSpc>
                <a:spcPct val="90000"/>
              </a:lnSpc>
              <a:spcAft>
                <a:spcPts val="600"/>
              </a:spcAft>
              <a:buFont typeface="Arial" panose="020B0604020202020204" pitchFamily="34" charset="0"/>
              <a:buChar char="•"/>
            </a:pPr>
            <a:r>
              <a:rPr lang="en-US" dirty="0"/>
              <a:t>5. </a:t>
            </a:r>
            <a:r>
              <a:rPr lang="en-US" dirty="0" err="1"/>
              <a:t>Estoy</a:t>
            </a:r>
            <a:r>
              <a:rPr lang="en-US" dirty="0"/>
              <a:t> </a:t>
            </a:r>
            <a:r>
              <a:rPr lang="en-US" dirty="0" err="1"/>
              <a:t>en</a:t>
            </a:r>
            <a:r>
              <a:rPr lang="en-US" dirty="0"/>
              <a:t> </a:t>
            </a:r>
            <a:r>
              <a:rPr lang="en-US" dirty="0" err="1"/>
              <a:t>el</a:t>
            </a:r>
            <a:r>
              <a:rPr lang="en-US" dirty="0"/>
              <a:t> Centro </a:t>
            </a:r>
            <a:r>
              <a:rPr lang="en-US" dirty="0" err="1"/>
              <a:t>Comercial</a:t>
            </a:r>
            <a:r>
              <a:rPr lang="en-US" dirty="0"/>
              <a:t>. ¿</a:t>
            </a:r>
            <a:r>
              <a:rPr lang="en-US" dirty="0" err="1"/>
              <a:t>Qué</a:t>
            </a:r>
            <a:r>
              <a:rPr lang="en-US" dirty="0"/>
              <a:t> </a:t>
            </a:r>
            <a:r>
              <a:rPr lang="en-US" dirty="0" err="1"/>
              <a:t>tengo</a:t>
            </a:r>
            <a:r>
              <a:rPr lang="en-US" dirty="0"/>
              <a:t> que </a:t>
            </a:r>
            <a:r>
              <a:rPr lang="en-US" dirty="0" err="1"/>
              <a:t>hacer</a:t>
            </a:r>
            <a:r>
              <a:rPr lang="en-US" dirty="0"/>
              <a:t> para </a:t>
            </a:r>
            <a:r>
              <a:rPr lang="en-US" dirty="0" err="1"/>
              <a:t>ir</a:t>
            </a:r>
            <a:r>
              <a:rPr lang="en-US" dirty="0"/>
              <a:t> al banco?</a:t>
            </a:r>
          </a:p>
          <a:p>
            <a:pPr indent="-228600">
              <a:lnSpc>
                <a:spcPct val="90000"/>
              </a:lnSpc>
              <a:spcAft>
                <a:spcPts val="600"/>
              </a:spcAft>
              <a:buFont typeface="Arial" panose="020B0604020202020204" pitchFamily="34" charset="0"/>
              <a:buChar char="•"/>
            </a:pPr>
            <a:r>
              <a:rPr lang="en-US" dirty="0"/>
              <a:t>6. ¿Y </a:t>
            </a:r>
            <a:r>
              <a:rPr lang="en-US" dirty="0" err="1"/>
              <a:t>después</a:t>
            </a:r>
            <a:r>
              <a:rPr lang="en-US" dirty="0"/>
              <a:t> para </a:t>
            </a:r>
            <a:r>
              <a:rPr lang="en-US" dirty="0" err="1"/>
              <a:t>ir</a:t>
            </a:r>
            <a:r>
              <a:rPr lang="en-US" dirty="0"/>
              <a:t> al </a:t>
            </a:r>
            <a:r>
              <a:rPr lang="en-US" dirty="0" err="1"/>
              <a:t>parque</a:t>
            </a:r>
            <a:r>
              <a:rPr lang="en-US" dirty="0"/>
              <a:t>?</a:t>
            </a:r>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56186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39EDF7FAC767F842826649FAEB716928" ma:contentTypeVersion="2" ma:contentTypeDescription="Crie um novo documento." ma:contentTypeScope="" ma:versionID="a211832de96a3474d3f98393562cb771">
  <xsd:schema xmlns:xsd="http://www.w3.org/2001/XMLSchema" xmlns:xs="http://www.w3.org/2001/XMLSchema" xmlns:p="http://schemas.microsoft.com/office/2006/metadata/properties" xmlns:ns2="c53e918d-6d14-4fc2-ab98-9751f8824918" targetNamespace="http://schemas.microsoft.com/office/2006/metadata/properties" ma:root="true" ma:fieldsID="0fabf033c92216a43e7eb10be30c2e76" ns2:_="">
    <xsd:import namespace="c53e918d-6d14-4fc2-ab98-9751f882491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3e918d-6d14-4fc2-ab98-9751f88249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27E2C1-75B3-4CEE-BF73-6EC0E772A6E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B1378AA-0FCE-4A42-8563-0132BAAD5AC4}">
  <ds:schemaRefs>
    <ds:schemaRef ds:uri="http://schemas.microsoft.com/sharepoint/v3/contenttype/forms"/>
  </ds:schemaRefs>
</ds:datastoreItem>
</file>

<file path=customXml/itemProps3.xml><?xml version="1.0" encoding="utf-8"?>
<ds:datastoreItem xmlns:ds="http://schemas.openxmlformats.org/officeDocument/2006/customXml" ds:itemID="{786B9161-C1F3-4FE9-9AB0-EA18C3499A21}"/>
</file>

<file path=docProps/app.xml><?xml version="1.0" encoding="utf-8"?>
<Properties xmlns="http://schemas.openxmlformats.org/officeDocument/2006/extended-properties" xmlns:vt="http://schemas.openxmlformats.org/officeDocument/2006/docPropsVTypes">
  <TotalTime>15</TotalTime>
  <Words>902</Words>
  <Application>Microsoft Office PowerPoint</Application>
  <PresentationFormat>Widescreen</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Tema do Office</vt:lpstr>
      <vt:lpstr>Descripción de espacios</vt:lpstr>
      <vt:lpstr>PowerPoint Presentation</vt:lpstr>
      <vt:lpstr>Verbos usados para dar instrucciones: </vt:lpstr>
      <vt:lpstr>Lee el fragmento que sigue del cuento El misterio de la llave, de Elena Moreno, editorial Santillana, Madrid, 1996, p.11-14, y haz lo propuesto.  </vt:lpstr>
      <vt:lpstr>PowerPoint Presentation</vt:lpstr>
      <vt:lpstr>PowerPoint Presentation</vt:lpstr>
      <vt:lpstr>Contesta a las cuestiones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Descripción de espacios</dc:title>
  <dc:creator>Fabio Sampaio</dc:creator>
  <cp:lastModifiedBy>Fabio Sampaio</cp:lastModifiedBy>
  <cp:revision>3</cp:revision>
  <dcterms:created xsi:type="dcterms:W3CDTF">2021-07-23T21:27:38Z</dcterms:created>
  <dcterms:modified xsi:type="dcterms:W3CDTF">2021-07-26T14:47:33Z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0x01010039EDF7FAC767F842826649FAEB716928</vt:lpwstr>
  </property>
</Properties>
</file>