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EE49-2830-40FB-9340-4468BA50501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EFC7-EADF-47C9-B34B-886A8B32C4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9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EE49-2830-40FB-9340-4468BA50501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EFC7-EADF-47C9-B34B-886A8B32C4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EE49-2830-40FB-9340-4468BA50501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EFC7-EADF-47C9-B34B-886A8B32C4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EE49-2830-40FB-9340-4468BA50501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EFC7-EADF-47C9-B34B-886A8B32C4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EE49-2830-40FB-9340-4468BA50501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EFC7-EADF-47C9-B34B-886A8B32C4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EE49-2830-40FB-9340-4468BA50501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EFC7-EADF-47C9-B34B-886A8B32C4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EE49-2830-40FB-9340-4468BA50501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EFC7-EADF-47C9-B34B-886A8B32C4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5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EE49-2830-40FB-9340-4468BA50501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EFC7-EADF-47C9-B34B-886A8B32C4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3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EE49-2830-40FB-9340-4468BA50501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EFC7-EADF-47C9-B34B-886A8B32C4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EE49-2830-40FB-9340-4468BA50501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EFC7-EADF-47C9-B34B-886A8B32C4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EE49-2830-40FB-9340-4468BA50501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EFC7-EADF-47C9-B34B-886A8B32C4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EE49-2830-40FB-9340-4468BA50501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EFC7-EADF-47C9-B34B-886A8B32C4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63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33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26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59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576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EFECTY</dc:creator>
  <cp:lastModifiedBy>EFECTY</cp:lastModifiedBy>
  <cp:revision>2</cp:revision>
  <dcterms:created xsi:type="dcterms:W3CDTF">2021-05-03T16:33:33Z</dcterms:created>
  <dcterms:modified xsi:type="dcterms:W3CDTF">2021-05-03T17:28:35Z</dcterms:modified>
</cp:coreProperties>
</file>