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87D07-8126-43FA-83EB-9EE5E8E1A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CÓDIGO DE COMPORTAMIENTO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074FD1-36E8-4D22-A35A-15AB8CC9C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Es importante tener en cuenta cada una de las recomendaciones presentadas a continuación. Así, la convivencia dentro de la empresa </a:t>
            </a:r>
            <a:r>
              <a:rPr lang="es-419" dirty="0" err="1"/>
              <a:t>Wimprex</a:t>
            </a:r>
            <a:r>
              <a:rPr lang="es-419" dirty="0"/>
              <a:t> será muy buena, este código de comportamiento va de la mano a normas de urbanidad que muy seguramente todos conocemos.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0808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E300F13-7E87-4471-9630-AEBA912A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80" y="0"/>
            <a:ext cx="6832633" cy="6832633"/>
          </a:xfrm>
          <a:prstGeom prst="rect">
            <a:avLst/>
          </a:prstGeom>
        </p:spPr>
      </p:pic>
      <p:sp>
        <p:nvSpPr>
          <p:cNvPr id="36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5446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7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9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3" name="Imagen 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806BAE87-A663-4AFE-9FCE-5C51250DE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566" y="-14287"/>
            <a:ext cx="6834188" cy="68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6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76CA0E8E-99F7-4898-A543-4653E5619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32" y="-25369"/>
            <a:ext cx="6869082" cy="6869082"/>
          </a:xfrm>
          <a:prstGeom prst="rect">
            <a:avLst/>
          </a:prstGeom>
        </p:spPr>
      </p:pic>
      <p:sp>
        <p:nvSpPr>
          <p:cNvPr id="36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03425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5D805FFD-7DBC-42C1-9024-C832E5424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4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17B20E26-27D9-4053-A712-9F03F068D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32" y="1"/>
            <a:ext cx="6843712" cy="6843712"/>
          </a:xfrm>
          <a:prstGeom prst="rect">
            <a:avLst/>
          </a:prstGeom>
        </p:spPr>
      </p:pic>
      <p:sp>
        <p:nvSpPr>
          <p:cNvPr id="36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003078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</Words>
  <Application>Microsoft Office PowerPoint</Application>
  <PresentationFormat>Panorámica</PresentationFormat>
  <Paragraphs>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CÓDIGO DE COMPORTAMIENTO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 DE COMPORTAMIENTO</dc:title>
  <dc:creator>ANA MARIA TIBADUIZA VEGA</dc:creator>
  <cp:lastModifiedBy>ANA MARIA TIBADUIZA VEGA</cp:lastModifiedBy>
  <cp:revision>2</cp:revision>
  <dcterms:created xsi:type="dcterms:W3CDTF">2020-11-16T14:43:51Z</dcterms:created>
  <dcterms:modified xsi:type="dcterms:W3CDTF">2020-11-16T14:49:53Z</dcterms:modified>
</cp:coreProperties>
</file>