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011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92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31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050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20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53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71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8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614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8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A0807-6A34-4124-9CC8-ADDCE795CBD4}" type="datetimeFigureOut">
              <a:rPr lang="pt-BR" smtClean="0"/>
              <a:t>10/09/2024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B7CB4-A5AC-4981-BDF8-8F1D1DB5E5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00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Ana </a:t>
            </a:r>
            <a:r>
              <a:rPr lang="pt-BR" dirty="0" err="1" smtClean="0"/>
              <a:t>ju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333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Ana ju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 ju</dc:title>
  <dc:creator>Turma Noite</dc:creator>
  <cp:lastModifiedBy>Turma Noite</cp:lastModifiedBy>
  <cp:revision>1</cp:revision>
  <dcterms:created xsi:type="dcterms:W3CDTF">2024-09-10T23:02:05Z</dcterms:created>
  <dcterms:modified xsi:type="dcterms:W3CDTF">2024-09-10T23:02:12Z</dcterms:modified>
</cp:coreProperties>
</file>