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79" r:id="rId5"/>
    <p:sldId id="276" r:id="rId6"/>
    <p:sldId id="264" r:id="rId7"/>
    <p:sldId id="267" r:id="rId8"/>
    <p:sldId id="258" r:id="rId9"/>
    <p:sldId id="284" r:id="rId10"/>
    <p:sldId id="269" r:id="rId11"/>
    <p:sldId id="285" r:id="rId12"/>
    <p:sldId id="270" r:id="rId13"/>
    <p:sldId id="278" r:id="rId14"/>
    <p:sldId id="271" r:id="rId15"/>
    <p:sldId id="286" r:id="rId16"/>
    <p:sldId id="287" r:id="rId17"/>
    <p:sldId id="273" r:id="rId18"/>
    <p:sldId id="274" r:id="rId19"/>
    <p:sldId id="265" r:id="rId20"/>
    <p:sldId id="268" r:id="rId21"/>
    <p:sldId id="281" r:id="rId22"/>
    <p:sldId id="259" r:id="rId23"/>
    <p:sldId id="282" r:id="rId24"/>
    <p:sldId id="275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EBE"/>
    <a:srgbClr val="9AA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03A96-CA60-4ECD-8F4E-1917A887B083}" v="3314" dt="2021-09-25T19:03:37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ilena" userId="27e1c7e2e9ae1354" providerId="LiveId" clId="{10103A96-CA60-4ECD-8F4E-1917A887B083}"/>
    <pc:docChg chg="undo custSel addSld delSld modSld sldOrd">
      <pc:chgData name="Ana Milena" userId="27e1c7e2e9ae1354" providerId="LiveId" clId="{10103A96-CA60-4ECD-8F4E-1917A887B083}" dt="2021-09-25T19:03:37.269" v="10675" actId="1037"/>
      <pc:docMkLst>
        <pc:docMk/>
      </pc:docMkLst>
      <pc:sldChg chg="addSp delSp modSp mod">
        <pc:chgData name="Ana Milena" userId="27e1c7e2e9ae1354" providerId="LiveId" clId="{10103A96-CA60-4ECD-8F4E-1917A887B083}" dt="2021-09-25T19:02:10.525" v="10650" actId="1038"/>
        <pc:sldMkLst>
          <pc:docMk/>
          <pc:sldMk cId="726467589" sldId="256"/>
        </pc:sldMkLst>
        <pc:spChg chg="mod">
          <ac:chgData name="Ana Milena" userId="27e1c7e2e9ae1354" providerId="LiveId" clId="{10103A96-CA60-4ECD-8F4E-1917A887B083}" dt="2021-08-17T11:10:02.862" v="10638" actId="1076"/>
          <ac:spMkLst>
            <pc:docMk/>
            <pc:sldMk cId="726467589" sldId="256"/>
            <ac:spMk id="2" creationId="{5FF6403C-DF43-492C-979A-B863C482521A}"/>
          </ac:spMkLst>
        </pc:spChg>
        <pc:spChg chg="mod">
          <ac:chgData name="Ana Milena" userId="27e1c7e2e9ae1354" providerId="LiveId" clId="{10103A96-CA60-4ECD-8F4E-1917A887B083}" dt="2021-08-17T11:10:02.862" v="10638" actId="1076"/>
          <ac:spMkLst>
            <pc:docMk/>
            <pc:sldMk cId="726467589" sldId="256"/>
            <ac:spMk id="3" creationId="{694A4BE6-4679-41BA-9EDD-AB7431478286}"/>
          </ac:spMkLst>
        </pc:spChg>
        <pc:spChg chg="add mod">
          <ac:chgData name="Ana Milena" userId="27e1c7e2e9ae1354" providerId="LiveId" clId="{10103A96-CA60-4ECD-8F4E-1917A887B083}" dt="2021-09-25T19:02:10.525" v="10650" actId="1038"/>
          <ac:spMkLst>
            <pc:docMk/>
            <pc:sldMk cId="726467589" sldId="256"/>
            <ac:spMk id="4" creationId="{C382B5AA-D7D7-4F5F-A3A0-D955E7C514EB}"/>
          </ac:spMkLst>
        </pc:spChg>
        <pc:spChg chg="add mod">
          <ac:chgData name="Ana Milena" userId="27e1c7e2e9ae1354" providerId="LiveId" clId="{10103A96-CA60-4ECD-8F4E-1917A887B083}" dt="2021-08-17T11:10:02.862" v="10638" actId="1076"/>
          <ac:spMkLst>
            <pc:docMk/>
            <pc:sldMk cId="726467589" sldId="256"/>
            <ac:spMk id="6" creationId="{A7D43803-B570-4CC3-8873-F39C6BD1E307}"/>
          </ac:spMkLst>
        </pc:spChg>
        <pc:spChg chg="add mod">
          <ac:chgData name="Ana Milena" userId="27e1c7e2e9ae1354" providerId="LiveId" clId="{10103A96-CA60-4ECD-8F4E-1917A887B083}" dt="2021-08-17T11:10:02.862" v="10638" actId="1076"/>
          <ac:spMkLst>
            <pc:docMk/>
            <pc:sldMk cId="726467589" sldId="256"/>
            <ac:spMk id="8" creationId="{A403EB1B-9B0A-4DA0-AE09-3A2A4AF5BC0E}"/>
          </ac:spMkLst>
        </pc:spChg>
        <pc:spChg chg="add mod">
          <ac:chgData name="Ana Milena" userId="27e1c7e2e9ae1354" providerId="LiveId" clId="{10103A96-CA60-4ECD-8F4E-1917A887B083}" dt="2021-08-15T15:31:09.454" v="547" actId="1038"/>
          <ac:spMkLst>
            <pc:docMk/>
            <pc:sldMk cId="726467589" sldId="256"/>
            <ac:spMk id="9" creationId="{88778587-3707-473E-87BA-2B7F05DD6E7F}"/>
          </ac:spMkLst>
        </pc:spChg>
        <pc:spChg chg="add del mod">
          <ac:chgData name="Ana Milena" userId="27e1c7e2e9ae1354" providerId="LiveId" clId="{10103A96-CA60-4ECD-8F4E-1917A887B083}" dt="2021-08-15T14:30:14.675" v="164"/>
          <ac:spMkLst>
            <pc:docMk/>
            <pc:sldMk cId="726467589" sldId="256"/>
            <ac:spMk id="11" creationId="{E20CA6F6-5CF4-4C32-ACFC-36C86860B54D}"/>
          </ac:spMkLst>
        </pc:spChg>
        <pc:spChg chg="add mod">
          <ac:chgData name="Ana Milena" userId="27e1c7e2e9ae1354" providerId="LiveId" clId="{10103A96-CA60-4ECD-8F4E-1917A887B083}" dt="2021-08-15T15:30:39.827" v="450" actId="1038"/>
          <ac:spMkLst>
            <pc:docMk/>
            <pc:sldMk cId="726467589" sldId="256"/>
            <ac:spMk id="12" creationId="{794B56E7-3C75-4935-A00F-B7AB74943B3D}"/>
          </ac:spMkLst>
        </pc:spChg>
        <pc:picChg chg="mod">
          <ac:chgData name="Ana Milena" userId="27e1c7e2e9ae1354" providerId="LiveId" clId="{10103A96-CA60-4ECD-8F4E-1917A887B083}" dt="2021-08-15T18:30:19.208" v="1494" actId="1037"/>
          <ac:picMkLst>
            <pc:docMk/>
            <pc:sldMk cId="726467589" sldId="256"/>
            <ac:picMk id="5" creationId="{3608AC2D-7487-4FA4-AA71-B16C67B1293A}"/>
          </ac:picMkLst>
        </pc:picChg>
        <pc:picChg chg="add del mod">
          <ac:chgData name="Ana Milena" userId="27e1c7e2e9ae1354" providerId="LiveId" clId="{10103A96-CA60-4ECD-8F4E-1917A887B083}" dt="2021-08-15T14:49:23.392" v="203" actId="478"/>
          <ac:picMkLst>
            <pc:docMk/>
            <pc:sldMk cId="726467589" sldId="256"/>
            <ac:picMk id="10" creationId="{04AC351F-84B6-4E17-9678-B6E19D81DF6D}"/>
          </ac:picMkLst>
        </pc:picChg>
      </pc:sldChg>
      <pc:sldChg chg="addSp delSp modSp mod modAnim">
        <pc:chgData name="Ana Milena" userId="27e1c7e2e9ae1354" providerId="LiveId" clId="{10103A96-CA60-4ECD-8F4E-1917A887B083}" dt="2021-08-16T16:38:25.450" v="10419" actId="164"/>
        <pc:sldMkLst>
          <pc:docMk/>
          <pc:sldMk cId="3318547768" sldId="257"/>
        </pc:sldMkLst>
        <pc:spChg chg="mod">
          <ac:chgData name="Ana Milena" userId="27e1c7e2e9ae1354" providerId="LiveId" clId="{10103A96-CA60-4ECD-8F4E-1917A887B083}" dt="2021-08-16T04:36:07.545" v="2983" actId="20577"/>
          <ac:spMkLst>
            <pc:docMk/>
            <pc:sldMk cId="3318547768" sldId="257"/>
            <ac:spMk id="3" creationId="{95D670CA-22EF-4AB9-8633-7CCC7DB79758}"/>
          </ac:spMkLst>
        </pc:spChg>
        <pc:spChg chg="add del mod">
          <ac:chgData name="Ana Milena" userId="27e1c7e2e9ae1354" providerId="LiveId" clId="{10103A96-CA60-4ECD-8F4E-1917A887B083}" dt="2021-08-16T04:27:31.692" v="2683" actId="478"/>
          <ac:spMkLst>
            <pc:docMk/>
            <pc:sldMk cId="3318547768" sldId="257"/>
            <ac:spMk id="4" creationId="{121F3A87-ED0C-446F-BACA-A8FA5FBD8702}"/>
          </ac:spMkLst>
        </pc:spChg>
        <pc:spChg chg="add del mod">
          <ac:chgData name="Ana Milena" userId="27e1c7e2e9ae1354" providerId="LiveId" clId="{10103A96-CA60-4ECD-8F4E-1917A887B083}" dt="2021-08-16T04:28:33.702" v="2688" actId="478"/>
          <ac:spMkLst>
            <pc:docMk/>
            <pc:sldMk cId="3318547768" sldId="257"/>
            <ac:spMk id="6" creationId="{F4E31744-4830-402F-9DAE-EF662CD958A1}"/>
          </ac:spMkLst>
        </pc:spChg>
        <pc:spChg chg="add del mod">
          <ac:chgData name="Ana Milena" userId="27e1c7e2e9ae1354" providerId="LiveId" clId="{10103A96-CA60-4ECD-8F4E-1917A887B083}" dt="2021-08-16T04:28:35.203" v="2689" actId="478"/>
          <ac:spMkLst>
            <pc:docMk/>
            <pc:sldMk cId="3318547768" sldId="257"/>
            <ac:spMk id="7" creationId="{9571CC67-FE03-4D21-B2A9-7FCD2AEEF73C}"/>
          </ac:spMkLst>
        </pc:spChg>
        <pc:spChg chg="add mod ord topLvl">
          <ac:chgData name="Ana Milena" userId="27e1c7e2e9ae1354" providerId="LiveId" clId="{10103A96-CA60-4ECD-8F4E-1917A887B083}" dt="2021-08-16T16:38:25.450" v="10419" actId="164"/>
          <ac:spMkLst>
            <pc:docMk/>
            <pc:sldMk cId="3318547768" sldId="257"/>
            <ac:spMk id="9" creationId="{54D46395-E666-46BD-BBE4-FF1B11F34474}"/>
          </ac:spMkLst>
        </pc:spChg>
        <pc:spChg chg="add mod">
          <ac:chgData name="Ana Milena" userId="27e1c7e2e9ae1354" providerId="LiveId" clId="{10103A96-CA60-4ECD-8F4E-1917A887B083}" dt="2021-08-16T04:38:42.167" v="2994" actId="2085"/>
          <ac:spMkLst>
            <pc:docMk/>
            <pc:sldMk cId="3318547768" sldId="257"/>
            <ac:spMk id="10" creationId="{D7E5DACD-299E-4FB4-9D41-B9DA79D6D0E6}"/>
          </ac:spMkLst>
        </pc:spChg>
        <pc:spChg chg="add mod">
          <ac:chgData name="Ana Milena" userId="27e1c7e2e9ae1354" providerId="LiveId" clId="{10103A96-CA60-4ECD-8F4E-1917A887B083}" dt="2021-08-16T06:46:02.185" v="4183" actId="14100"/>
          <ac:spMkLst>
            <pc:docMk/>
            <pc:sldMk cId="3318547768" sldId="257"/>
            <ac:spMk id="15" creationId="{0EE0BB0E-29AE-4C01-AE51-25BC17BC8BA3}"/>
          </ac:spMkLst>
        </pc:spChg>
        <pc:spChg chg="add mod">
          <ac:chgData name="Ana Milena" userId="27e1c7e2e9ae1354" providerId="LiveId" clId="{10103A96-CA60-4ECD-8F4E-1917A887B083}" dt="2021-08-16T06:45:20.624" v="4175" actId="1076"/>
          <ac:spMkLst>
            <pc:docMk/>
            <pc:sldMk cId="3318547768" sldId="257"/>
            <ac:spMk id="17" creationId="{E141A6BC-6347-4122-95B0-B925B8C7F893}"/>
          </ac:spMkLst>
        </pc:spChg>
        <pc:spChg chg="add mod">
          <ac:chgData name="Ana Milena" userId="27e1c7e2e9ae1354" providerId="LiveId" clId="{10103A96-CA60-4ECD-8F4E-1917A887B083}" dt="2021-08-16T06:45:40.368" v="4179" actId="14100"/>
          <ac:spMkLst>
            <pc:docMk/>
            <pc:sldMk cId="3318547768" sldId="257"/>
            <ac:spMk id="19" creationId="{7D654BCA-F62F-403B-9D66-0ACD0B382F39}"/>
          </ac:spMkLst>
        </pc:spChg>
        <pc:grpChg chg="add mod">
          <ac:chgData name="Ana Milena" userId="27e1c7e2e9ae1354" providerId="LiveId" clId="{10103A96-CA60-4ECD-8F4E-1917A887B083}" dt="2021-08-16T16:38:25.450" v="10419" actId="164"/>
          <ac:grpSpMkLst>
            <pc:docMk/>
            <pc:sldMk cId="3318547768" sldId="257"/>
            <ac:grpSpMk id="4" creationId="{62D7DB57-1870-4620-ADDD-D11470FA3DDE}"/>
          </ac:grpSpMkLst>
        </pc:grpChg>
        <pc:grpChg chg="add mod">
          <ac:chgData name="Ana Milena" userId="27e1c7e2e9ae1354" providerId="LiveId" clId="{10103A96-CA60-4ECD-8F4E-1917A887B083}" dt="2021-08-16T16:38:25.450" v="10419" actId="164"/>
          <ac:grpSpMkLst>
            <pc:docMk/>
            <pc:sldMk cId="3318547768" sldId="257"/>
            <ac:grpSpMk id="5" creationId="{E2FD68DC-0976-4591-ACFC-5241F7143A55}"/>
          </ac:grpSpMkLst>
        </pc:grpChg>
        <pc:grpChg chg="add del mod topLvl">
          <ac:chgData name="Ana Milena" userId="27e1c7e2e9ae1354" providerId="LiveId" clId="{10103A96-CA60-4ECD-8F4E-1917A887B083}" dt="2021-08-16T16:37:52.332" v="10413" actId="165"/>
          <ac:grpSpMkLst>
            <pc:docMk/>
            <pc:sldMk cId="3318547768" sldId="257"/>
            <ac:grpSpMk id="12" creationId="{5BC739EE-32D3-432E-8739-D777AE2128F2}"/>
          </ac:grpSpMkLst>
        </pc:grpChg>
        <pc:grpChg chg="add del mod">
          <ac:chgData name="Ana Milena" userId="27e1c7e2e9ae1354" providerId="LiveId" clId="{10103A96-CA60-4ECD-8F4E-1917A887B083}" dt="2021-08-16T16:37:39.484" v="10412" actId="165"/>
          <ac:grpSpMkLst>
            <pc:docMk/>
            <pc:sldMk cId="3318547768" sldId="257"/>
            <ac:grpSpMk id="13" creationId="{212450C7-547C-4D86-8DE6-3F5B230529A3}"/>
          </ac:grpSpMkLst>
        </pc:grpChg>
        <pc:picChg chg="add del mod modCrop">
          <ac:chgData name="Ana Milena" userId="27e1c7e2e9ae1354" providerId="LiveId" clId="{10103A96-CA60-4ECD-8F4E-1917A887B083}" dt="2021-08-15T19:06:26.178" v="1537" actId="478"/>
          <ac:picMkLst>
            <pc:docMk/>
            <pc:sldMk cId="3318547768" sldId="257"/>
            <ac:picMk id="5" creationId="{56C9EDB5-39DF-4C25-9AA4-657140D168CD}"/>
          </ac:picMkLst>
        </pc:picChg>
        <pc:picChg chg="add mod topLvl">
          <ac:chgData name="Ana Milena" userId="27e1c7e2e9ae1354" providerId="LiveId" clId="{10103A96-CA60-4ECD-8F4E-1917A887B083}" dt="2021-08-16T16:38:18.401" v="10418" actId="164"/>
          <ac:picMkLst>
            <pc:docMk/>
            <pc:sldMk cId="3318547768" sldId="257"/>
            <ac:picMk id="8" creationId="{0C93CC0C-8664-452E-83CE-571C8474597C}"/>
          </ac:picMkLst>
        </pc:picChg>
        <pc:picChg chg="add mod topLvl modCrop">
          <ac:chgData name="Ana Milena" userId="27e1c7e2e9ae1354" providerId="LiveId" clId="{10103A96-CA60-4ECD-8F4E-1917A887B083}" dt="2021-08-16T16:38:18.401" v="10418" actId="164"/>
          <ac:picMkLst>
            <pc:docMk/>
            <pc:sldMk cId="3318547768" sldId="257"/>
            <ac:picMk id="11" creationId="{486ADA09-AE44-4CE3-8EC5-699303C75E67}"/>
          </ac:picMkLst>
        </pc:picChg>
        <pc:picChg chg="add del mod">
          <ac:chgData name="Ana Milena" userId="27e1c7e2e9ae1354" providerId="LiveId" clId="{10103A96-CA60-4ECD-8F4E-1917A887B083}" dt="2021-08-16T13:05:36.810" v="6628" actId="478"/>
          <ac:picMkLst>
            <pc:docMk/>
            <pc:sldMk cId="3318547768" sldId="257"/>
            <ac:picMk id="35" creationId="{2DB61330-F893-4958-A71B-6634D32F3C6A}"/>
          </ac:picMkLst>
        </pc:picChg>
        <pc:cxnChg chg="add del mod">
          <ac:chgData name="Ana Milena" userId="27e1c7e2e9ae1354" providerId="LiveId" clId="{10103A96-CA60-4ECD-8F4E-1917A887B083}" dt="2021-08-16T06:45:32.174" v="4177" actId="478"/>
          <ac:cxnSpMkLst>
            <pc:docMk/>
            <pc:sldMk cId="3318547768" sldId="257"/>
            <ac:cxnSpMk id="21" creationId="{EA78B0A6-3544-4F12-A77D-8851B54545B3}"/>
          </ac:cxnSpMkLst>
        </pc:cxnChg>
        <pc:cxnChg chg="add mod">
          <ac:chgData name="Ana Milena" userId="27e1c7e2e9ae1354" providerId="LiveId" clId="{10103A96-CA60-4ECD-8F4E-1917A887B083}" dt="2021-08-16T06:46:02.185" v="4183" actId="14100"/>
          <ac:cxnSpMkLst>
            <pc:docMk/>
            <pc:sldMk cId="3318547768" sldId="257"/>
            <ac:cxnSpMk id="23" creationId="{8F0A1329-9AEB-48F0-BD05-954499CECE5A}"/>
          </ac:cxnSpMkLst>
        </pc:cxnChg>
        <pc:cxnChg chg="add del mod">
          <ac:chgData name="Ana Milena" userId="27e1c7e2e9ae1354" providerId="LiveId" clId="{10103A96-CA60-4ECD-8F4E-1917A887B083}" dt="2021-08-16T06:44:05.056" v="4169" actId="478"/>
          <ac:cxnSpMkLst>
            <pc:docMk/>
            <pc:sldMk cId="3318547768" sldId="257"/>
            <ac:cxnSpMk id="26" creationId="{08AC42E8-9567-4D10-8B96-1C5BB92EEF49}"/>
          </ac:cxnSpMkLst>
        </pc:cxnChg>
        <pc:cxnChg chg="add mod">
          <ac:chgData name="Ana Milena" userId="27e1c7e2e9ae1354" providerId="LiveId" clId="{10103A96-CA60-4ECD-8F4E-1917A887B083}" dt="2021-08-16T06:45:24.744" v="4176" actId="14100"/>
          <ac:cxnSpMkLst>
            <pc:docMk/>
            <pc:sldMk cId="3318547768" sldId="257"/>
            <ac:cxnSpMk id="29" creationId="{0906E3F1-CE05-4C2C-B2D6-0127331DC4F6}"/>
          </ac:cxnSpMkLst>
        </pc:cxnChg>
        <pc:cxnChg chg="add mod">
          <ac:chgData name="Ana Milena" userId="27e1c7e2e9ae1354" providerId="LiveId" clId="{10103A96-CA60-4ECD-8F4E-1917A887B083}" dt="2021-08-16T06:45:48.944" v="4182" actId="14100"/>
          <ac:cxnSpMkLst>
            <pc:docMk/>
            <pc:sldMk cId="3318547768" sldId="257"/>
            <ac:cxnSpMk id="32" creationId="{09CC883D-2C20-4327-8540-87029CC9FAD2}"/>
          </ac:cxnSpMkLst>
        </pc:cxnChg>
      </pc:sldChg>
      <pc:sldChg chg="addSp delSp modSp mod delAnim modAnim">
        <pc:chgData name="Ana Milena" userId="27e1c7e2e9ae1354" providerId="LiveId" clId="{10103A96-CA60-4ECD-8F4E-1917A887B083}" dt="2021-08-16T09:03:12.461" v="5170"/>
        <pc:sldMkLst>
          <pc:docMk/>
          <pc:sldMk cId="1417076169" sldId="258"/>
        </pc:sldMkLst>
        <pc:spChg chg="mod">
          <ac:chgData name="Ana Milena" userId="27e1c7e2e9ae1354" providerId="LiveId" clId="{10103A96-CA60-4ECD-8F4E-1917A887B083}" dt="2021-08-16T08:42:32.722" v="4848" actId="20577"/>
          <ac:spMkLst>
            <pc:docMk/>
            <pc:sldMk cId="1417076169" sldId="258"/>
            <ac:spMk id="3" creationId="{95D670CA-22EF-4AB9-8633-7CCC7DB79758}"/>
          </ac:spMkLst>
        </pc:spChg>
        <pc:spChg chg="add mod">
          <ac:chgData name="Ana Milena" userId="27e1c7e2e9ae1354" providerId="LiveId" clId="{10103A96-CA60-4ECD-8F4E-1917A887B083}" dt="2021-08-16T08:40:49.518" v="4807" actId="20577"/>
          <ac:spMkLst>
            <pc:docMk/>
            <pc:sldMk cId="1417076169" sldId="258"/>
            <ac:spMk id="4" creationId="{9D9274A2-58CC-4EEA-AD48-62A60A571BB3}"/>
          </ac:spMkLst>
        </pc:spChg>
        <pc:spChg chg="add mod">
          <ac:chgData name="Ana Milena" userId="27e1c7e2e9ae1354" providerId="LiveId" clId="{10103A96-CA60-4ECD-8F4E-1917A887B083}" dt="2021-08-16T08:27:01.481" v="4763" actId="1036"/>
          <ac:spMkLst>
            <pc:docMk/>
            <pc:sldMk cId="1417076169" sldId="258"/>
            <ac:spMk id="5" creationId="{0F6ADFBE-5BEF-4681-A4DF-0E133C7892F0}"/>
          </ac:spMkLst>
        </pc:spChg>
        <pc:spChg chg="add mod">
          <ac:chgData name="Ana Milena" userId="27e1c7e2e9ae1354" providerId="LiveId" clId="{10103A96-CA60-4ECD-8F4E-1917A887B083}" dt="2021-08-16T08:27:01.481" v="4763" actId="1036"/>
          <ac:spMkLst>
            <pc:docMk/>
            <pc:sldMk cId="1417076169" sldId="258"/>
            <ac:spMk id="6" creationId="{3AA272D0-AD4F-4CFA-99CE-301FE7831BBB}"/>
          </ac:spMkLst>
        </pc:spChg>
        <pc:spChg chg="add del mod">
          <ac:chgData name="Ana Milena" userId="27e1c7e2e9ae1354" providerId="LiveId" clId="{10103A96-CA60-4ECD-8F4E-1917A887B083}" dt="2021-08-16T07:59:49.819" v="4376" actId="478"/>
          <ac:spMkLst>
            <pc:docMk/>
            <pc:sldMk cId="1417076169" sldId="258"/>
            <ac:spMk id="7" creationId="{4AB8C552-9DA7-48D7-9928-2C4484FCE836}"/>
          </ac:spMkLst>
        </pc:spChg>
        <pc:spChg chg="add del mod">
          <ac:chgData name="Ana Milena" userId="27e1c7e2e9ae1354" providerId="LiveId" clId="{10103A96-CA60-4ECD-8F4E-1917A887B083}" dt="2021-08-16T07:59:49.819" v="4376" actId="478"/>
          <ac:spMkLst>
            <pc:docMk/>
            <pc:sldMk cId="1417076169" sldId="258"/>
            <ac:spMk id="8" creationId="{CD9AB0AB-35A1-459E-94CF-7A625EEF31B8}"/>
          </ac:spMkLst>
        </pc:spChg>
        <pc:spChg chg="add del mod">
          <ac:chgData name="Ana Milena" userId="27e1c7e2e9ae1354" providerId="LiveId" clId="{10103A96-CA60-4ECD-8F4E-1917A887B083}" dt="2021-08-16T07:59:49.819" v="4376" actId="478"/>
          <ac:spMkLst>
            <pc:docMk/>
            <pc:sldMk cId="1417076169" sldId="258"/>
            <ac:spMk id="9" creationId="{83A6FFEE-4CEA-4269-9E63-B7A74CE015FC}"/>
          </ac:spMkLst>
        </pc:spChg>
        <pc:spChg chg="add mod">
          <ac:chgData name="Ana Milena" userId="27e1c7e2e9ae1354" providerId="LiveId" clId="{10103A96-CA60-4ECD-8F4E-1917A887B083}" dt="2021-08-16T08:27:07.112" v="4765" actId="403"/>
          <ac:spMkLst>
            <pc:docMk/>
            <pc:sldMk cId="1417076169" sldId="258"/>
            <ac:spMk id="11" creationId="{6E529298-425D-458A-94ED-54F54C5B5B5A}"/>
          </ac:spMkLst>
        </pc:spChg>
        <pc:spChg chg="add mod">
          <ac:chgData name="Ana Milena" userId="27e1c7e2e9ae1354" providerId="LiveId" clId="{10103A96-CA60-4ECD-8F4E-1917A887B083}" dt="2021-08-16T08:16:01.487" v="4564" actId="1076"/>
          <ac:spMkLst>
            <pc:docMk/>
            <pc:sldMk cId="1417076169" sldId="258"/>
            <ac:spMk id="14" creationId="{3DB10C2A-E4E0-4E09-930D-4ED4E6817972}"/>
          </ac:spMkLst>
        </pc:spChg>
        <pc:spChg chg="add mod">
          <ac:chgData name="Ana Milena" userId="27e1c7e2e9ae1354" providerId="LiveId" clId="{10103A96-CA60-4ECD-8F4E-1917A887B083}" dt="2021-08-16T08:24:30.984" v="4675" actId="6549"/>
          <ac:spMkLst>
            <pc:docMk/>
            <pc:sldMk cId="1417076169" sldId="258"/>
            <ac:spMk id="15" creationId="{B15386B3-FFBF-4D69-94B4-9F62387FE38E}"/>
          </ac:spMkLst>
        </pc:spChg>
        <pc:spChg chg="add mod">
          <ac:chgData name="Ana Milena" userId="27e1c7e2e9ae1354" providerId="LiveId" clId="{10103A96-CA60-4ECD-8F4E-1917A887B083}" dt="2021-08-16T08:49:32.181" v="4922" actId="207"/>
          <ac:spMkLst>
            <pc:docMk/>
            <pc:sldMk cId="1417076169" sldId="258"/>
            <ac:spMk id="16" creationId="{4F31417F-32B4-4460-81D1-95BF89A45280}"/>
          </ac:spMkLst>
        </pc:spChg>
        <pc:picChg chg="add del mod modCrop">
          <ac:chgData name="Ana Milena" userId="27e1c7e2e9ae1354" providerId="LiveId" clId="{10103A96-CA60-4ECD-8F4E-1917A887B083}" dt="2021-08-16T08:25:38.073" v="4728" actId="21"/>
          <ac:picMkLst>
            <pc:docMk/>
            <pc:sldMk cId="1417076169" sldId="258"/>
            <ac:picMk id="13" creationId="{AF17444A-D675-4DFD-B1FD-698CAD9D53F8}"/>
          </ac:picMkLst>
        </pc:picChg>
        <pc:picChg chg="add mod">
          <ac:chgData name="Ana Milena" userId="27e1c7e2e9ae1354" providerId="LiveId" clId="{10103A96-CA60-4ECD-8F4E-1917A887B083}" dt="2021-08-16T08:26:52.894" v="4741" actId="1076"/>
          <ac:picMkLst>
            <pc:docMk/>
            <pc:sldMk cId="1417076169" sldId="258"/>
            <ac:picMk id="17" creationId="{89823814-F1D3-480F-946A-6FAE16917069}"/>
          </ac:picMkLst>
        </pc:picChg>
      </pc:sldChg>
      <pc:sldChg chg="addSp delSp modSp mod ord">
        <pc:chgData name="Ana Milena" userId="27e1c7e2e9ae1354" providerId="LiveId" clId="{10103A96-CA60-4ECD-8F4E-1917A887B083}" dt="2021-09-25T19:02:57.281" v="10651" actId="478"/>
        <pc:sldMkLst>
          <pc:docMk/>
          <pc:sldMk cId="2720297872" sldId="259"/>
        </pc:sldMkLst>
        <pc:spChg chg="mod">
          <ac:chgData name="Ana Milena" userId="27e1c7e2e9ae1354" providerId="LiveId" clId="{10103A96-CA60-4ECD-8F4E-1917A887B083}" dt="2021-08-16T05:13:05.975" v="3516" actId="1035"/>
          <ac:spMkLst>
            <pc:docMk/>
            <pc:sldMk cId="2720297872" sldId="259"/>
            <ac:spMk id="3" creationId="{95D670CA-22EF-4AB9-8633-7CCC7DB79758}"/>
          </ac:spMkLst>
        </pc:spChg>
        <pc:spChg chg="add del mod">
          <ac:chgData name="Ana Milena" userId="27e1c7e2e9ae1354" providerId="LiveId" clId="{10103A96-CA60-4ECD-8F4E-1917A887B083}" dt="2021-09-25T19:02:57.281" v="10651" actId="478"/>
          <ac:spMkLst>
            <pc:docMk/>
            <pc:sldMk cId="2720297872" sldId="259"/>
            <ac:spMk id="4" creationId="{D6D1FD96-E55D-4B16-AA95-32FE3D6EA1A7}"/>
          </ac:spMkLst>
        </pc:spChg>
        <pc:picChg chg="add mod">
          <ac:chgData name="Ana Milena" userId="27e1c7e2e9ae1354" providerId="LiveId" clId="{10103A96-CA60-4ECD-8F4E-1917A887B083}" dt="2021-08-15T17:58:39.536" v="1337" actId="1037"/>
          <ac:picMkLst>
            <pc:docMk/>
            <pc:sldMk cId="2720297872" sldId="259"/>
            <ac:picMk id="5" creationId="{B241128D-43B0-4079-9F83-4D5B33B0DB2E}"/>
          </ac:picMkLst>
        </pc:picChg>
      </pc:sldChg>
      <pc:sldChg chg="addSp delSp modSp del mod">
        <pc:chgData name="Ana Milena" userId="27e1c7e2e9ae1354" providerId="LiveId" clId="{10103A96-CA60-4ECD-8F4E-1917A887B083}" dt="2021-08-15T15:42:17.371" v="620" actId="47"/>
        <pc:sldMkLst>
          <pc:docMk/>
          <pc:sldMk cId="1831980426" sldId="260"/>
        </pc:sldMkLst>
        <pc:spChg chg="del">
          <ac:chgData name="Ana Milena" userId="27e1c7e2e9ae1354" providerId="LiveId" clId="{10103A96-CA60-4ECD-8F4E-1917A887B083}" dt="2021-08-15T15:41:12.618" v="600" actId="478"/>
          <ac:spMkLst>
            <pc:docMk/>
            <pc:sldMk cId="1831980426" sldId="260"/>
            <ac:spMk id="2" creationId="{C861272F-FA15-48AD-BB9D-AF90C010CBF9}"/>
          </ac:spMkLst>
        </pc:spChg>
        <pc:spChg chg="mod">
          <ac:chgData name="Ana Milena" userId="27e1c7e2e9ae1354" providerId="LiveId" clId="{10103A96-CA60-4ECD-8F4E-1917A887B083}" dt="2021-08-15T15:41:27.922" v="607" actId="1076"/>
          <ac:spMkLst>
            <pc:docMk/>
            <pc:sldMk cId="1831980426" sldId="260"/>
            <ac:spMk id="3" creationId="{95D670CA-22EF-4AB9-8633-7CCC7DB79758}"/>
          </ac:spMkLst>
        </pc:spChg>
        <pc:picChg chg="add del mod">
          <ac:chgData name="Ana Milena" userId="27e1c7e2e9ae1354" providerId="LiveId" clId="{10103A96-CA60-4ECD-8F4E-1917A887B083}" dt="2021-08-15T15:41:32.313" v="608" actId="478"/>
          <ac:picMkLst>
            <pc:docMk/>
            <pc:sldMk cId="1831980426" sldId="260"/>
            <ac:picMk id="6" creationId="{68491C89-76FF-451F-822F-E9B94D11829B}"/>
          </ac:picMkLst>
        </pc:picChg>
      </pc:sldChg>
      <pc:sldChg chg="addSp delSp modSp del mod ord">
        <pc:chgData name="Ana Milena" userId="27e1c7e2e9ae1354" providerId="LiveId" clId="{10103A96-CA60-4ECD-8F4E-1917A887B083}" dt="2021-09-25T19:03:33.170" v="10660" actId="47"/>
        <pc:sldMkLst>
          <pc:docMk/>
          <pc:sldMk cId="2890012502" sldId="262"/>
        </pc:sldMkLst>
        <pc:spChg chg="mod">
          <ac:chgData name="Ana Milena" userId="27e1c7e2e9ae1354" providerId="LiveId" clId="{10103A96-CA60-4ECD-8F4E-1917A887B083}" dt="2021-08-16T07:36:42.419" v="4335" actId="1035"/>
          <ac:spMkLst>
            <pc:docMk/>
            <pc:sldMk cId="2890012502" sldId="262"/>
            <ac:spMk id="3" creationId="{95D670CA-22EF-4AB9-8633-7CCC7DB79758}"/>
          </ac:spMkLst>
        </pc:spChg>
        <pc:spChg chg="add del mod">
          <ac:chgData name="Ana Milena" userId="27e1c7e2e9ae1354" providerId="LiveId" clId="{10103A96-CA60-4ECD-8F4E-1917A887B083}" dt="2021-08-16T12:15:29.432" v="6478" actId="478"/>
          <ac:spMkLst>
            <pc:docMk/>
            <pc:sldMk cId="2890012502" sldId="262"/>
            <ac:spMk id="10" creationId="{162240B9-954B-4597-98CB-3270AAB58E72}"/>
          </ac:spMkLst>
        </pc:spChg>
        <pc:spChg chg="add mod">
          <ac:chgData name="Ana Milena" userId="27e1c7e2e9ae1354" providerId="LiveId" clId="{10103A96-CA60-4ECD-8F4E-1917A887B083}" dt="2021-08-16T11:11:31.069" v="6063" actId="1035"/>
          <ac:spMkLst>
            <pc:docMk/>
            <pc:sldMk cId="2890012502" sldId="262"/>
            <ac:spMk id="18" creationId="{DBBD0BFC-7CAB-4A67-9945-670EB0DB4CE5}"/>
          </ac:spMkLst>
        </pc:spChg>
        <pc:spChg chg="add mod">
          <ac:chgData name="Ana Milena" userId="27e1c7e2e9ae1354" providerId="LiveId" clId="{10103A96-CA60-4ECD-8F4E-1917A887B083}" dt="2021-08-16T11:11:31.069" v="6063" actId="1035"/>
          <ac:spMkLst>
            <pc:docMk/>
            <pc:sldMk cId="2890012502" sldId="262"/>
            <ac:spMk id="20" creationId="{C433A264-2622-4708-A1C5-B3CA955794B4}"/>
          </ac:spMkLst>
        </pc:spChg>
        <pc:spChg chg="add mod">
          <ac:chgData name="Ana Milena" userId="27e1c7e2e9ae1354" providerId="LiveId" clId="{10103A96-CA60-4ECD-8F4E-1917A887B083}" dt="2021-08-16T11:11:31.069" v="6063" actId="1035"/>
          <ac:spMkLst>
            <pc:docMk/>
            <pc:sldMk cId="2890012502" sldId="262"/>
            <ac:spMk id="21" creationId="{C147052C-90C4-4212-A631-D6B19FD99AD0}"/>
          </ac:spMkLst>
        </pc:spChg>
        <pc:spChg chg="add mod">
          <ac:chgData name="Ana Milena" userId="27e1c7e2e9ae1354" providerId="LiveId" clId="{10103A96-CA60-4ECD-8F4E-1917A887B083}" dt="2021-08-16T11:11:31.069" v="6063" actId="1035"/>
          <ac:spMkLst>
            <pc:docMk/>
            <pc:sldMk cId="2890012502" sldId="262"/>
            <ac:spMk id="22" creationId="{9914D763-85AE-475C-AFEC-FEF120AC0F29}"/>
          </ac:spMkLst>
        </pc:spChg>
        <pc:spChg chg="add mod">
          <ac:chgData name="Ana Milena" userId="27e1c7e2e9ae1354" providerId="LiveId" clId="{10103A96-CA60-4ECD-8F4E-1917A887B083}" dt="2021-08-16T12:28:25.929" v="6523" actId="1076"/>
          <ac:spMkLst>
            <pc:docMk/>
            <pc:sldMk cId="2890012502" sldId="262"/>
            <ac:spMk id="23" creationId="{4CAD5041-F635-4B28-8C95-2991FC185E42}"/>
          </ac:spMkLst>
        </pc:spChg>
        <pc:spChg chg="add del mod">
          <ac:chgData name="Ana Milena" userId="27e1c7e2e9ae1354" providerId="LiveId" clId="{10103A96-CA60-4ECD-8F4E-1917A887B083}" dt="2021-08-16T12:15:30.920" v="6479" actId="478"/>
          <ac:spMkLst>
            <pc:docMk/>
            <pc:sldMk cId="2890012502" sldId="262"/>
            <ac:spMk id="27" creationId="{A8695614-4BB5-4F0E-AA3B-FBDD01C518D8}"/>
          </ac:spMkLst>
        </pc:spChg>
        <pc:picChg chg="add del mod">
          <ac:chgData name="Ana Milena" userId="27e1c7e2e9ae1354" providerId="LiveId" clId="{10103A96-CA60-4ECD-8F4E-1917A887B083}" dt="2021-08-16T11:05:29.224" v="5885" actId="478"/>
          <ac:picMkLst>
            <pc:docMk/>
            <pc:sldMk cId="2890012502" sldId="262"/>
            <ac:picMk id="5" creationId="{9A327E84-6983-4281-AB04-D4D6796141A7}"/>
          </ac:picMkLst>
        </pc:picChg>
        <pc:picChg chg="add del mod">
          <ac:chgData name="Ana Milena" userId="27e1c7e2e9ae1354" providerId="LiveId" clId="{10103A96-CA60-4ECD-8F4E-1917A887B083}" dt="2021-08-15T15:47:59.009" v="747" actId="478"/>
          <ac:picMkLst>
            <pc:docMk/>
            <pc:sldMk cId="2890012502" sldId="262"/>
            <ac:picMk id="5" creationId="{EC4D11C4-B634-41EC-B68F-1DC7F66D367C}"/>
          </ac:picMkLst>
        </pc:picChg>
        <pc:picChg chg="add del mod">
          <ac:chgData name="Ana Milena" userId="27e1c7e2e9ae1354" providerId="LiveId" clId="{10103A96-CA60-4ECD-8F4E-1917A887B083}" dt="2021-08-16T11:05:29.689" v="5886" actId="478"/>
          <ac:picMkLst>
            <pc:docMk/>
            <pc:sldMk cId="2890012502" sldId="262"/>
            <ac:picMk id="7" creationId="{EE4E8C42-9D20-4BEE-B2F1-CCCA07D87AF9}"/>
          </ac:picMkLst>
        </pc:picChg>
        <pc:picChg chg="add del mod">
          <ac:chgData name="Ana Milena" userId="27e1c7e2e9ae1354" providerId="LiveId" clId="{10103A96-CA60-4ECD-8F4E-1917A887B083}" dt="2021-08-16T11:05:34.382" v="5891" actId="478"/>
          <ac:picMkLst>
            <pc:docMk/>
            <pc:sldMk cId="2890012502" sldId="262"/>
            <ac:picMk id="9" creationId="{2EF39FCD-9DF0-4742-A8DD-905B08558702}"/>
          </ac:picMkLst>
        </pc:picChg>
        <pc:picChg chg="add del mod">
          <ac:chgData name="Ana Milena" userId="27e1c7e2e9ae1354" providerId="LiveId" clId="{10103A96-CA60-4ECD-8F4E-1917A887B083}" dt="2021-08-16T11:05:30.263" v="5887" actId="478"/>
          <ac:picMkLst>
            <pc:docMk/>
            <pc:sldMk cId="2890012502" sldId="262"/>
            <ac:picMk id="12" creationId="{506301C0-2DAD-4570-B312-DAC327B29230}"/>
          </ac:picMkLst>
        </pc:picChg>
        <pc:picChg chg="add del">
          <ac:chgData name="Ana Milena" userId="27e1c7e2e9ae1354" providerId="LiveId" clId="{10103A96-CA60-4ECD-8F4E-1917A887B083}" dt="2021-08-16T11:02:01.356" v="5879" actId="478"/>
          <ac:picMkLst>
            <pc:docMk/>
            <pc:sldMk cId="2890012502" sldId="262"/>
            <ac:picMk id="14" creationId="{597C8302-708B-4D6A-897E-E6E6C135E2ED}"/>
          </ac:picMkLst>
        </pc:picChg>
        <pc:picChg chg="add del mod">
          <ac:chgData name="Ana Milena" userId="27e1c7e2e9ae1354" providerId="LiveId" clId="{10103A96-CA60-4ECD-8F4E-1917A887B083}" dt="2021-08-16T11:05:30.755" v="5888" actId="478"/>
          <ac:picMkLst>
            <pc:docMk/>
            <pc:sldMk cId="2890012502" sldId="262"/>
            <ac:picMk id="16" creationId="{ABA2B736-9B37-431B-A83A-0DA3306CF54D}"/>
          </ac:picMkLst>
        </pc:picChg>
        <pc:picChg chg="add del mod">
          <ac:chgData name="Ana Milena" userId="27e1c7e2e9ae1354" providerId="LiveId" clId="{10103A96-CA60-4ECD-8F4E-1917A887B083}" dt="2021-08-16T11:10:55.736" v="5962" actId="478"/>
          <ac:picMkLst>
            <pc:docMk/>
            <pc:sldMk cId="2890012502" sldId="262"/>
            <ac:picMk id="17" creationId="{F0F66E1A-5232-4DE1-AF58-DDF907B7F2F3}"/>
          </ac:picMkLst>
        </pc:picChg>
        <pc:picChg chg="add del mod">
          <ac:chgData name="Ana Milena" userId="27e1c7e2e9ae1354" providerId="LiveId" clId="{10103A96-CA60-4ECD-8F4E-1917A887B083}" dt="2021-08-16T11:20:49.215" v="6242" actId="478"/>
          <ac:picMkLst>
            <pc:docMk/>
            <pc:sldMk cId="2890012502" sldId="262"/>
            <ac:picMk id="24" creationId="{95E043A6-3935-4CAD-B58F-0B16CE01E2FD}"/>
          </ac:picMkLst>
        </pc:picChg>
        <pc:picChg chg="add del mod">
          <ac:chgData name="Ana Milena" userId="27e1c7e2e9ae1354" providerId="LiveId" clId="{10103A96-CA60-4ECD-8F4E-1917A887B083}" dt="2021-08-16T12:03:39.253" v="6451" actId="478"/>
          <ac:picMkLst>
            <pc:docMk/>
            <pc:sldMk cId="2890012502" sldId="262"/>
            <ac:picMk id="25" creationId="{021FD817-0990-4BE9-9C72-871392CF31EC}"/>
          </ac:picMkLst>
        </pc:picChg>
      </pc:sldChg>
      <pc:sldChg chg="del">
        <pc:chgData name="Ana Milena" userId="27e1c7e2e9ae1354" providerId="LiveId" clId="{10103A96-CA60-4ECD-8F4E-1917A887B083}" dt="2021-08-15T15:48:08.521" v="749" actId="47"/>
        <pc:sldMkLst>
          <pc:docMk/>
          <pc:sldMk cId="1700543568" sldId="263"/>
        </pc:sldMkLst>
      </pc:sldChg>
      <pc:sldChg chg="addSp delSp modSp mod modAnim">
        <pc:chgData name="Ana Milena" userId="27e1c7e2e9ae1354" providerId="LiveId" clId="{10103A96-CA60-4ECD-8F4E-1917A887B083}" dt="2021-08-16T19:36:41.932" v="10500" actId="6549"/>
        <pc:sldMkLst>
          <pc:docMk/>
          <pc:sldMk cId="1375458860" sldId="264"/>
        </pc:sldMkLst>
        <pc:spChg chg="mod">
          <ac:chgData name="Ana Milena" userId="27e1c7e2e9ae1354" providerId="LiveId" clId="{10103A96-CA60-4ECD-8F4E-1917A887B083}" dt="2021-08-16T05:41:18.946" v="3665" actId="1076"/>
          <ac:spMkLst>
            <pc:docMk/>
            <pc:sldMk cId="1375458860" sldId="264"/>
            <ac:spMk id="3" creationId="{95D670CA-22EF-4AB9-8633-7CCC7DB79758}"/>
          </ac:spMkLst>
        </pc:spChg>
        <pc:spChg chg="add mod">
          <ac:chgData name="Ana Milena" userId="27e1c7e2e9ae1354" providerId="LiveId" clId="{10103A96-CA60-4ECD-8F4E-1917A887B083}" dt="2021-08-16T19:36:41.932" v="10500" actId="6549"/>
          <ac:spMkLst>
            <pc:docMk/>
            <pc:sldMk cId="1375458860" sldId="264"/>
            <ac:spMk id="4" creationId="{C4F46366-C455-4C49-BED6-52AAB1B0F059}"/>
          </ac:spMkLst>
        </pc:spChg>
        <pc:spChg chg="add del mod">
          <ac:chgData name="Ana Milena" userId="27e1c7e2e9ae1354" providerId="LiveId" clId="{10103A96-CA60-4ECD-8F4E-1917A887B083}" dt="2021-08-16T05:38:05.369" v="3637" actId="478"/>
          <ac:spMkLst>
            <pc:docMk/>
            <pc:sldMk cId="1375458860" sldId="264"/>
            <ac:spMk id="6" creationId="{6F23CD31-F198-475F-8522-7CA7398F055B}"/>
          </ac:spMkLst>
        </pc:spChg>
        <pc:spChg chg="add mod">
          <ac:chgData name="Ana Milena" userId="27e1c7e2e9ae1354" providerId="LiveId" clId="{10103A96-CA60-4ECD-8F4E-1917A887B083}" dt="2021-08-16T16:44:02.414" v="10465" actId="1038"/>
          <ac:spMkLst>
            <pc:docMk/>
            <pc:sldMk cId="1375458860" sldId="264"/>
            <ac:spMk id="8" creationId="{97B1E8AE-77A8-42DE-9FE4-9272BD195F50}"/>
          </ac:spMkLst>
        </pc:spChg>
        <pc:spChg chg="add mod">
          <ac:chgData name="Ana Milena" userId="27e1c7e2e9ae1354" providerId="LiveId" clId="{10103A96-CA60-4ECD-8F4E-1917A887B083}" dt="2021-08-16T16:44:02.414" v="10465" actId="1038"/>
          <ac:spMkLst>
            <pc:docMk/>
            <pc:sldMk cId="1375458860" sldId="264"/>
            <ac:spMk id="9" creationId="{B55C456C-7A3A-41A6-B293-FD8F2CB3A28E}"/>
          </ac:spMkLst>
        </pc:spChg>
        <pc:spChg chg="add mod">
          <ac:chgData name="Ana Milena" userId="27e1c7e2e9ae1354" providerId="LiveId" clId="{10103A96-CA60-4ECD-8F4E-1917A887B083}" dt="2021-08-16T16:44:02.414" v="10465" actId="1038"/>
          <ac:spMkLst>
            <pc:docMk/>
            <pc:sldMk cId="1375458860" sldId="264"/>
            <ac:spMk id="11" creationId="{A7D52A8A-26AA-4CE6-A1C4-0A8FCB294A7A}"/>
          </ac:spMkLst>
        </pc:spChg>
        <pc:spChg chg="add mod">
          <ac:chgData name="Ana Milena" userId="27e1c7e2e9ae1354" providerId="LiveId" clId="{10103A96-CA60-4ECD-8F4E-1917A887B083}" dt="2021-08-16T19:36:38.704" v="10497" actId="20577"/>
          <ac:spMkLst>
            <pc:docMk/>
            <pc:sldMk cId="1375458860" sldId="264"/>
            <ac:spMk id="13" creationId="{9FAC7C32-0D3F-4E35-8341-701C75A440E1}"/>
          </ac:spMkLst>
        </pc:spChg>
        <pc:spChg chg="add mod">
          <ac:chgData name="Ana Milena" userId="27e1c7e2e9ae1354" providerId="LiveId" clId="{10103A96-CA60-4ECD-8F4E-1917A887B083}" dt="2021-08-16T05:41:06.576" v="3663" actId="404"/>
          <ac:spMkLst>
            <pc:docMk/>
            <pc:sldMk cId="1375458860" sldId="264"/>
            <ac:spMk id="14" creationId="{A3A9BF50-2E89-48CF-953A-CCFC86BCF87B}"/>
          </ac:spMkLst>
        </pc:spChg>
        <pc:spChg chg="add mod ord">
          <ac:chgData name="Ana Milena" userId="27e1c7e2e9ae1354" providerId="LiveId" clId="{10103A96-CA60-4ECD-8F4E-1917A887B083}" dt="2021-08-16T16:44:02.414" v="10465" actId="1038"/>
          <ac:spMkLst>
            <pc:docMk/>
            <pc:sldMk cId="1375458860" sldId="264"/>
            <ac:spMk id="15" creationId="{17FD895A-3442-4F13-9B52-3CDAA94C6712}"/>
          </ac:spMkLst>
        </pc:spChg>
        <pc:spChg chg="add mod ord">
          <ac:chgData name="Ana Milena" userId="27e1c7e2e9ae1354" providerId="LiveId" clId="{10103A96-CA60-4ECD-8F4E-1917A887B083}" dt="2021-08-16T16:44:02.414" v="10465" actId="1038"/>
          <ac:spMkLst>
            <pc:docMk/>
            <pc:sldMk cId="1375458860" sldId="264"/>
            <ac:spMk id="16" creationId="{A3147746-A29A-4747-B1A7-86B53546075E}"/>
          </ac:spMkLst>
        </pc:spChg>
      </pc:sldChg>
      <pc:sldChg chg="addSp modSp mod modAnim">
        <pc:chgData name="Ana Milena" userId="27e1c7e2e9ae1354" providerId="LiveId" clId="{10103A96-CA60-4ECD-8F4E-1917A887B083}" dt="2021-08-16T16:51:49.336" v="10473"/>
        <pc:sldMkLst>
          <pc:docMk/>
          <pc:sldMk cId="4182539920" sldId="265"/>
        </pc:sldMkLst>
        <pc:spChg chg="mod">
          <ac:chgData name="Ana Milena" userId="27e1c7e2e9ae1354" providerId="LiveId" clId="{10103A96-CA60-4ECD-8F4E-1917A887B083}" dt="2021-08-16T16:08:26.751" v="10389" actId="1035"/>
          <ac:spMkLst>
            <pc:docMk/>
            <pc:sldMk cId="4182539920" sldId="265"/>
            <ac:spMk id="3" creationId="{95D670CA-22EF-4AB9-8633-7CCC7DB79758}"/>
          </ac:spMkLst>
        </pc:spChg>
        <pc:spChg chg="add mod">
          <ac:chgData name="Ana Milena" userId="27e1c7e2e9ae1354" providerId="LiveId" clId="{10103A96-CA60-4ECD-8F4E-1917A887B083}" dt="2021-08-16T16:11:07.312" v="10411" actId="20577"/>
          <ac:spMkLst>
            <pc:docMk/>
            <pc:sldMk cId="4182539920" sldId="265"/>
            <ac:spMk id="4" creationId="{E11BFF8B-07C3-4FCF-8E06-53605BF75B10}"/>
          </ac:spMkLst>
        </pc:spChg>
      </pc:sldChg>
      <pc:sldChg chg="addSp delSp modSp add del mod ord">
        <pc:chgData name="Ana Milena" userId="27e1c7e2e9ae1354" providerId="LiveId" clId="{10103A96-CA60-4ECD-8F4E-1917A887B083}" dt="2021-08-16T14:02:11.922" v="7304" actId="47"/>
        <pc:sldMkLst>
          <pc:docMk/>
          <pc:sldMk cId="4173713177" sldId="266"/>
        </pc:sldMkLst>
        <pc:spChg chg="del">
          <ac:chgData name="Ana Milena" userId="27e1c7e2e9ae1354" providerId="LiveId" clId="{10103A96-CA60-4ECD-8F4E-1917A887B083}" dt="2021-08-15T16:00:43.184" v="903" actId="478"/>
          <ac:spMkLst>
            <pc:docMk/>
            <pc:sldMk cId="4173713177" sldId="266"/>
            <ac:spMk id="3" creationId="{95D670CA-22EF-4AB9-8633-7CCC7DB79758}"/>
          </ac:spMkLst>
        </pc:spChg>
        <pc:spChg chg="add mod">
          <ac:chgData name="Ana Milena" userId="27e1c7e2e9ae1354" providerId="LiveId" clId="{10103A96-CA60-4ECD-8F4E-1917A887B083}" dt="2021-08-16T05:20:58.907" v="3589" actId="255"/>
          <ac:spMkLst>
            <pc:docMk/>
            <pc:sldMk cId="4173713177" sldId="266"/>
            <ac:spMk id="5" creationId="{36786E02-B18E-4C30-9C36-FB746556AC5E}"/>
          </ac:spMkLst>
        </pc:spChg>
        <pc:spChg chg="add mod">
          <ac:chgData name="Ana Milena" userId="27e1c7e2e9ae1354" providerId="LiveId" clId="{10103A96-CA60-4ECD-8F4E-1917A887B083}" dt="2021-08-16T13:35:56.331" v="6788" actId="1076"/>
          <ac:spMkLst>
            <pc:docMk/>
            <pc:sldMk cId="4173713177" sldId="266"/>
            <ac:spMk id="17" creationId="{744D58A6-95A8-4BEF-9E06-A4844F2BFF76}"/>
          </ac:spMkLst>
        </pc:spChg>
        <pc:spChg chg="add mod">
          <ac:chgData name="Ana Milena" userId="27e1c7e2e9ae1354" providerId="LiveId" clId="{10103A96-CA60-4ECD-8F4E-1917A887B083}" dt="2021-08-16T13:36:15.211" v="6793" actId="1076"/>
          <ac:spMkLst>
            <pc:docMk/>
            <pc:sldMk cId="4173713177" sldId="266"/>
            <ac:spMk id="20" creationId="{86F5A938-948B-47DA-BB4C-A47A66068CB6}"/>
          </ac:spMkLst>
        </pc:spChg>
        <pc:spChg chg="add mod">
          <ac:chgData name="Ana Milena" userId="27e1c7e2e9ae1354" providerId="LiveId" clId="{10103A96-CA60-4ECD-8F4E-1917A887B083}" dt="2021-08-16T13:38:17.682" v="6902" actId="1076"/>
          <ac:spMkLst>
            <pc:docMk/>
            <pc:sldMk cId="4173713177" sldId="266"/>
            <ac:spMk id="21" creationId="{F7F5F806-C42A-4A70-B612-A8CF962AD34B}"/>
          </ac:spMkLst>
        </pc:spChg>
        <pc:spChg chg="add del mod">
          <ac:chgData name="Ana Milena" userId="27e1c7e2e9ae1354" providerId="LiveId" clId="{10103A96-CA60-4ECD-8F4E-1917A887B083}" dt="2021-08-16T13:39:10.742" v="6904" actId="478"/>
          <ac:spMkLst>
            <pc:docMk/>
            <pc:sldMk cId="4173713177" sldId="266"/>
            <ac:spMk id="22" creationId="{B1CB473A-8E0F-4FC1-AFE4-CE7E4FD73F05}"/>
          </ac:spMkLst>
        </pc:spChg>
        <pc:picChg chg="add del mod">
          <ac:chgData name="Ana Milena" userId="27e1c7e2e9ae1354" providerId="LiveId" clId="{10103A96-CA60-4ECD-8F4E-1917A887B083}" dt="2021-08-16T13:58:43.691" v="7290" actId="21"/>
          <ac:picMkLst>
            <pc:docMk/>
            <pc:sldMk cId="4173713177" sldId="266"/>
            <ac:picMk id="4" creationId="{E2DD68F8-CF59-48DE-A307-206D2B39A143}"/>
          </ac:picMkLst>
        </pc:picChg>
        <pc:picChg chg="add mod">
          <ac:chgData name="Ana Milena" userId="27e1c7e2e9ae1354" providerId="LiveId" clId="{10103A96-CA60-4ECD-8F4E-1917A887B083}" dt="2021-08-16T13:11:06.228" v="6658" actId="14100"/>
          <ac:picMkLst>
            <pc:docMk/>
            <pc:sldMk cId="4173713177" sldId="266"/>
            <ac:picMk id="6" creationId="{21B20130-9884-4103-BD97-B845D1DA6113}"/>
          </ac:picMkLst>
        </pc:picChg>
        <pc:picChg chg="add del mod">
          <ac:chgData name="Ana Milena" userId="27e1c7e2e9ae1354" providerId="LiveId" clId="{10103A96-CA60-4ECD-8F4E-1917A887B083}" dt="2021-08-16T13:58:43.691" v="7290" actId="21"/>
          <ac:picMkLst>
            <pc:docMk/>
            <pc:sldMk cId="4173713177" sldId="266"/>
            <ac:picMk id="8" creationId="{2BA8C260-8FA6-4078-A95E-48A37B2A2F1C}"/>
          </ac:picMkLst>
        </pc:picChg>
        <pc:picChg chg="add del mod ord">
          <ac:chgData name="Ana Milena" userId="27e1c7e2e9ae1354" providerId="LiveId" clId="{10103A96-CA60-4ECD-8F4E-1917A887B083}" dt="2021-08-16T13:58:43.691" v="7290" actId="21"/>
          <ac:picMkLst>
            <pc:docMk/>
            <pc:sldMk cId="4173713177" sldId="266"/>
            <ac:picMk id="10" creationId="{1EB32ACE-1BEC-4DE2-A9B9-31E22083D1B9}"/>
          </ac:picMkLst>
        </pc:picChg>
        <pc:picChg chg="add del mod">
          <ac:chgData name="Ana Milena" userId="27e1c7e2e9ae1354" providerId="LiveId" clId="{10103A96-CA60-4ECD-8F4E-1917A887B083}" dt="2021-08-16T13:37:46.770" v="6895" actId="478"/>
          <ac:picMkLst>
            <pc:docMk/>
            <pc:sldMk cId="4173713177" sldId="266"/>
            <ac:picMk id="12" creationId="{0DF6E8B6-8610-48F1-9417-84DC7C18130A}"/>
          </ac:picMkLst>
        </pc:picChg>
        <pc:picChg chg="add mod">
          <ac:chgData name="Ana Milena" userId="27e1c7e2e9ae1354" providerId="LiveId" clId="{10103A96-CA60-4ECD-8F4E-1917A887B083}" dt="2021-08-16T13:17:57.493" v="6665" actId="1076"/>
          <ac:picMkLst>
            <pc:docMk/>
            <pc:sldMk cId="4173713177" sldId="266"/>
            <ac:picMk id="14" creationId="{B1158AD6-46AB-49C7-BA7A-3D136F291A00}"/>
          </ac:picMkLst>
        </pc:picChg>
        <pc:picChg chg="add del mod">
          <ac:chgData name="Ana Milena" userId="27e1c7e2e9ae1354" providerId="LiveId" clId="{10103A96-CA60-4ECD-8F4E-1917A887B083}" dt="2021-08-16T13:35:23.336" v="6770" actId="478"/>
          <ac:picMkLst>
            <pc:docMk/>
            <pc:sldMk cId="4173713177" sldId="266"/>
            <ac:picMk id="16" creationId="{92F16E91-41E8-4ADE-BC73-DB7B587A785B}"/>
          </ac:picMkLst>
        </pc:picChg>
        <pc:picChg chg="add del mod">
          <ac:chgData name="Ana Milena" userId="27e1c7e2e9ae1354" providerId="LiveId" clId="{10103A96-CA60-4ECD-8F4E-1917A887B083}" dt="2021-08-16T13:36:20.881" v="6795" actId="478"/>
          <ac:picMkLst>
            <pc:docMk/>
            <pc:sldMk cId="4173713177" sldId="266"/>
            <ac:picMk id="19" creationId="{EFC5F6AB-73F0-478E-884A-30FADD16F592}"/>
          </ac:picMkLst>
        </pc:picChg>
      </pc:sldChg>
      <pc:sldChg chg="addSp delSp modSp mod modAnim">
        <pc:chgData name="Ana Milena" userId="27e1c7e2e9ae1354" providerId="LiveId" clId="{10103A96-CA60-4ECD-8F4E-1917A887B083}" dt="2021-08-16T18:27:53.752" v="10474" actId="478"/>
        <pc:sldMkLst>
          <pc:docMk/>
          <pc:sldMk cId="2128896573" sldId="267"/>
        </pc:sldMkLst>
        <pc:spChg chg="mod">
          <ac:chgData name="Ana Milena" userId="27e1c7e2e9ae1354" providerId="LiveId" clId="{10103A96-CA60-4ECD-8F4E-1917A887B083}" dt="2021-08-16T15:20:45.121" v="8876" actId="404"/>
          <ac:spMkLst>
            <pc:docMk/>
            <pc:sldMk cId="2128896573" sldId="267"/>
            <ac:spMk id="3" creationId="{95D670CA-22EF-4AB9-8633-7CCC7DB79758}"/>
          </ac:spMkLst>
        </pc:spChg>
        <pc:spChg chg="add mod">
          <ac:chgData name="Ana Milena" userId="27e1c7e2e9ae1354" providerId="LiveId" clId="{10103A96-CA60-4ECD-8F4E-1917A887B083}" dt="2021-08-15T19:36:05.072" v="1794" actId="1038"/>
          <ac:spMkLst>
            <pc:docMk/>
            <pc:sldMk cId="2128896573" sldId="267"/>
            <ac:spMk id="6" creationId="{228B5715-65E1-45E8-AC37-A89CC557C076}"/>
          </ac:spMkLst>
        </pc:spChg>
        <pc:spChg chg="add mod">
          <ac:chgData name="Ana Milena" userId="27e1c7e2e9ae1354" providerId="LiveId" clId="{10103A96-CA60-4ECD-8F4E-1917A887B083}" dt="2021-08-15T19:36:05.072" v="1794" actId="1038"/>
          <ac:spMkLst>
            <pc:docMk/>
            <pc:sldMk cId="2128896573" sldId="267"/>
            <ac:spMk id="7" creationId="{32BD03CF-07BD-45F2-A806-2F2EBBDD763E}"/>
          </ac:spMkLst>
        </pc:spChg>
        <pc:spChg chg="add mod">
          <ac:chgData name="Ana Milena" userId="27e1c7e2e9ae1354" providerId="LiveId" clId="{10103A96-CA60-4ECD-8F4E-1917A887B083}" dt="2021-08-15T19:36:05.072" v="1794" actId="1038"/>
          <ac:spMkLst>
            <pc:docMk/>
            <pc:sldMk cId="2128896573" sldId="267"/>
            <ac:spMk id="8" creationId="{7378D7D6-5BF2-48C2-89CF-6D64E7F1B5B6}"/>
          </ac:spMkLst>
        </pc:spChg>
        <pc:spChg chg="add del">
          <ac:chgData name="Ana Milena" userId="27e1c7e2e9ae1354" providerId="LiveId" clId="{10103A96-CA60-4ECD-8F4E-1917A887B083}" dt="2021-08-15T19:58:31.872" v="1797" actId="22"/>
          <ac:spMkLst>
            <pc:docMk/>
            <pc:sldMk cId="2128896573" sldId="267"/>
            <ac:spMk id="11" creationId="{47DA0E86-5611-4898-887C-BA6DBDA3ED1D}"/>
          </ac:spMkLst>
        </pc:spChg>
        <pc:picChg chg="add mod">
          <ac:chgData name="Ana Milena" userId="27e1c7e2e9ae1354" providerId="LiveId" clId="{10103A96-CA60-4ECD-8F4E-1917A887B083}" dt="2021-08-15T19:36:06.531" v="1795" actId="1076"/>
          <ac:picMkLst>
            <pc:docMk/>
            <pc:sldMk cId="2128896573" sldId="267"/>
            <ac:picMk id="5" creationId="{2C9D6A8B-3F3C-4B13-995C-E253846211D2}"/>
          </ac:picMkLst>
        </pc:picChg>
        <pc:picChg chg="add del mod">
          <ac:chgData name="Ana Milena" userId="27e1c7e2e9ae1354" providerId="LiveId" clId="{10103A96-CA60-4ECD-8F4E-1917A887B083}" dt="2021-08-16T18:27:53.752" v="10474" actId="478"/>
          <ac:picMkLst>
            <pc:docMk/>
            <pc:sldMk cId="2128896573" sldId="267"/>
            <ac:picMk id="9" creationId="{6ECB3256-C29F-4991-A92D-3530F5667101}"/>
          </ac:picMkLst>
        </pc:picChg>
        <pc:picChg chg="add del mod">
          <ac:chgData name="Ana Milena" userId="27e1c7e2e9ae1354" providerId="LiveId" clId="{10103A96-CA60-4ECD-8F4E-1917A887B083}" dt="2021-08-15T19:36:03.104" v="1791"/>
          <ac:picMkLst>
            <pc:docMk/>
            <pc:sldMk cId="2128896573" sldId="267"/>
            <ac:picMk id="1026" creationId="{E2B418B1-2181-4989-8AD0-6F556A94657B}"/>
          </ac:picMkLst>
        </pc:picChg>
      </pc:sldChg>
      <pc:sldChg chg="addSp delSp modSp mod">
        <pc:chgData name="Ana Milena" userId="27e1c7e2e9ae1354" providerId="LiveId" clId="{10103A96-CA60-4ECD-8F4E-1917A887B083}" dt="2021-08-16T12:35:10.518" v="6608"/>
        <pc:sldMkLst>
          <pc:docMk/>
          <pc:sldMk cId="1972116904" sldId="268"/>
        </pc:sldMkLst>
        <pc:spChg chg="mod">
          <ac:chgData name="Ana Milena" userId="27e1c7e2e9ae1354" providerId="LiveId" clId="{10103A96-CA60-4ECD-8F4E-1917A887B083}" dt="2021-08-15T15:58:09.957" v="869" actId="20577"/>
          <ac:spMkLst>
            <pc:docMk/>
            <pc:sldMk cId="1972116904" sldId="268"/>
            <ac:spMk id="3" creationId="{95D670CA-22EF-4AB9-8633-7CCC7DB79758}"/>
          </ac:spMkLst>
        </pc:spChg>
        <pc:spChg chg="add mod">
          <ac:chgData name="Ana Milena" userId="27e1c7e2e9ae1354" providerId="LiveId" clId="{10103A96-CA60-4ECD-8F4E-1917A887B083}" dt="2021-08-16T12:35:10.518" v="6608"/>
          <ac:spMkLst>
            <pc:docMk/>
            <pc:sldMk cId="1972116904" sldId="268"/>
            <ac:spMk id="4" creationId="{63D8D63A-48C8-451D-89A2-08B2879E1EF2}"/>
          </ac:spMkLst>
        </pc:spChg>
        <pc:spChg chg="add del mod">
          <ac:chgData name="Ana Milena" userId="27e1c7e2e9ae1354" providerId="LiveId" clId="{10103A96-CA60-4ECD-8F4E-1917A887B083}" dt="2021-08-16T04:44:01.826" v="3174" actId="478"/>
          <ac:spMkLst>
            <pc:docMk/>
            <pc:sldMk cId="1972116904" sldId="268"/>
            <ac:spMk id="6" creationId="{E6E8B678-5D05-46FC-BE8B-E65436E592B4}"/>
          </ac:spMkLst>
        </pc:spChg>
        <pc:spChg chg="add mod">
          <ac:chgData name="Ana Milena" userId="27e1c7e2e9ae1354" providerId="LiveId" clId="{10103A96-CA60-4ECD-8F4E-1917A887B083}" dt="2021-08-16T04:44:14.510" v="3177" actId="1076"/>
          <ac:spMkLst>
            <pc:docMk/>
            <pc:sldMk cId="1972116904" sldId="268"/>
            <ac:spMk id="9" creationId="{0C9FC5FD-2619-4626-B3A5-B71622D6ACD8}"/>
          </ac:spMkLst>
        </pc:spChg>
        <pc:picChg chg="add del mod">
          <ac:chgData name="Ana Milena" userId="27e1c7e2e9ae1354" providerId="LiveId" clId="{10103A96-CA60-4ECD-8F4E-1917A887B083}" dt="2021-08-15T20:39:18.257" v="2145" actId="478"/>
          <ac:picMkLst>
            <pc:docMk/>
            <pc:sldMk cId="1972116904" sldId="268"/>
            <ac:picMk id="8" creationId="{1F783DDB-5343-4DFD-91C6-3B5EBE022A4B}"/>
          </ac:picMkLst>
        </pc:picChg>
      </pc:sldChg>
      <pc:sldChg chg="addSp delSp modSp add mod modAnim">
        <pc:chgData name="Ana Milena" userId="27e1c7e2e9ae1354" providerId="LiveId" clId="{10103A96-CA60-4ECD-8F4E-1917A887B083}" dt="2021-08-16T20:06:29.921" v="10528" actId="1037"/>
        <pc:sldMkLst>
          <pc:docMk/>
          <pc:sldMk cId="3012531431" sldId="269"/>
        </pc:sldMkLst>
        <pc:spChg chg="mod">
          <ac:chgData name="Ana Milena" userId="27e1c7e2e9ae1354" providerId="LiveId" clId="{10103A96-CA60-4ECD-8F4E-1917A887B083}" dt="2021-08-15T15:42:12.281" v="619" actId="1076"/>
          <ac:spMkLst>
            <pc:docMk/>
            <pc:sldMk cId="3012531431" sldId="269"/>
            <ac:spMk id="3" creationId="{95D670CA-22EF-4AB9-8633-7CCC7DB79758}"/>
          </ac:spMkLst>
        </pc:spChg>
        <pc:spChg chg="add mod">
          <ac:chgData name="Ana Milena" userId="27e1c7e2e9ae1354" providerId="LiveId" clId="{10103A96-CA60-4ECD-8F4E-1917A887B083}" dt="2021-08-16T20:06:29.921" v="10528" actId="1037"/>
          <ac:spMkLst>
            <pc:docMk/>
            <pc:sldMk cId="3012531431" sldId="269"/>
            <ac:spMk id="12" creationId="{7DCCFE99-638B-40F9-AA38-DA027D451CA4}"/>
          </ac:spMkLst>
        </pc:spChg>
        <pc:spChg chg="add mod">
          <ac:chgData name="Ana Milena" userId="27e1c7e2e9ae1354" providerId="LiveId" clId="{10103A96-CA60-4ECD-8F4E-1917A887B083}" dt="2021-08-16T09:42:08.487" v="5340" actId="1076"/>
          <ac:spMkLst>
            <pc:docMk/>
            <pc:sldMk cId="3012531431" sldId="269"/>
            <ac:spMk id="14" creationId="{33203F83-5788-4290-A2E3-4395561A5F63}"/>
          </ac:spMkLst>
        </pc:spChg>
        <pc:spChg chg="add mod">
          <ac:chgData name="Ana Milena" userId="27e1c7e2e9ae1354" providerId="LiveId" clId="{10103A96-CA60-4ECD-8F4E-1917A887B083}" dt="2021-08-16T09:43:24.007" v="5350" actId="1076"/>
          <ac:spMkLst>
            <pc:docMk/>
            <pc:sldMk cId="3012531431" sldId="269"/>
            <ac:spMk id="16" creationId="{C8E018A2-107A-4778-A5F8-B612DE23BA6E}"/>
          </ac:spMkLst>
        </pc:spChg>
        <pc:spChg chg="add del mod">
          <ac:chgData name="Ana Milena" userId="27e1c7e2e9ae1354" providerId="LiveId" clId="{10103A96-CA60-4ECD-8F4E-1917A887B083}" dt="2021-08-16T09:42:12.140" v="5343"/>
          <ac:spMkLst>
            <pc:docMk/>
            <pc:sldMk cId="3012531431" sldId="269"/>
            <ac:spMk id="17" creationId="{23CC15AA-0485-4747-8302-083323EADF20}"/>
          </ac:spMkLst>
        </pc:spChg>
        <pc:spChg chg="add mod">
          <ac:chgData name="Ana Milena" userId="27e1c7e2e9ae1354" providerId="LiveId" clId="{10103A96-CA60-4ECD-8F4E-1917A887B083}" dt="2021-08-16T09:44:38.950" v="5379" actId="207"/>
          <ac:spMkLst>
            <pc:docMk/>
            <pc:sldMk cId="3012531431" sldId="269"/>
            <ac:spMk id="18" creationId="{EAF20BA5-9329-45E3-874F-9C5C02A9820E}"/>
          </ac:spMkLst>
        </pc:spChg>
        <pc:spChg chg="add mod">
          <ac:chgData name="Ana Milena" userId="27e1c7e2e9ae1354" providerId="LiveId" clId="{10103A96-CA60-4ECD-8F4E-1917A887B083}" dt="2021-08-16T09:45:31.116" v="5383" actId="207"/>
          <ac:spMkLst>
            <pc:docMk/>
            <pc:sldMk cId="3012531431" sldId="269"/>
            <ac:spMk id="19" creationId="{A9BF5186-E567-4E7A-A4B3-DF8942C7C474}"/>
          </ac:spMkLst>
        </pc:spChg>
        <pc:spChg chg="add mod">
          <ac:chgData name="Ana Milena" userId="27e1c7e2e9ae1354" providerId="LiveId" clId="{10103A96-CA60-4ECD-8F4E-1917A887B083}" dt="2021-08-16T09:48:11.863" v="5463" actId="1076"/>
          <ac:spMkLst>
            <pc:docMk/>
            <pc:sldMk cId="3012531431" sldId="269"/>
            <ac:spMk id="20" creationId="{A0410630-975E-49E2-A85C-9D3774F2832E}"/>
          </ac:spMkLst>
        </pc:spChg>
        <pc:spChg chg="add mod">
          <ac:chgData name="Ana Milena" userId="27e1c7e2e9ae1354" providerId="LiveId" clId="{10103A96-CA60-4ECD-8F4E-1917A887B083}" dt="2021-08-16T09:57:30.852" v="5558" actId="1037"/>
          <ac:spMkLst>
            <pc:docMk/>
            <pc:sldMk cId="3012531431" sldId="269"/>
            <ac:spMk id="22" creationId="{4D8F1FC5-D8E0-46A6-8F46-609B921EB189}"/>
          </ac:spMkLst>
        </pc:spChg>
        <pc:spChg chg="add mod">
          <ac:chgData name="Ana Milena" userId="27e1c7e2e9ae1354" providerId="LiveId" clId="{10103A96-CA60-4ECD-8F4E-1917A887B083}" dt="2021-08-16T09:57:30.852" v="5558" actId="1037"/>
          <ac:spMkLst>
            <pc:docMk/>
            <pc:sldMk cId="3012531431" sldId="269"/>
            <ac:spMk id="23" creationId="{796D8D39-3A6E-4190-8C05-9EACCE19A42E}"/>
          </ac:spMkLst>
        </pc:spChg>
        <pc:spChg chg="add mod">
          <ac:chgData name="Ana Milena" userId="27e1c7e2e9ae1354" providerId="LiveId" clId="{10103A96-CA60-4ECD-8F4E-1917A887B083}" dt="2021-08-16T09:57:30.852" v="5558" actId="1037"/>
          <ac:spMkLst>
            <pc:docMk/>
            <pc:sldMk cId="3012531431" sldId="269"/>
            <ac:spMk id="24" creationId="{15C7ACCE-B071-4B43-9068-CC402994E638}"/>
          </ac:spMkLst>
        </pc:spChg>
        <pc:spChg chg="add mod">
          <ac:chgData name="Ana Milena" userId="27e1c7e2e9ae1354" providerId="LiveId" clId="{10103A96-CA60-4ECD-8F4E-1917A887B083}" dt="2021-08-16T09:56:27.255" v="5529" actId="1076"/>
          <ac:spMkLst>
            <pc:docMk/>
            <pc:sldMk cId="3012531431" sldId="269"/>
            <ac:spMk id="26" creationId="{543B76B1-B2E8-44E0-B48A-2DCC6DE40E7F}"/>
          </ac:spMkLst>
        </pc:spChg>
        <pc:picChg chg="add mod">
          <ac:chgData name="Ana Milena" userId="27e1c7e2e9ae1354" providerId="LiveId" clId="{10103A96-CA60-4ECD-8F4E-1917A887B083}" dt="2021-08-16T04:53:57.385" v="3412" actId="1037"/>
          <ac:picMkLst>
            <pc:docMk/>
            <pc:sldMk cId="3012531431" sldId="269"/>
            <ac:picMk id="5" creationId="{B86B4B28-E61A-4971-817C-E5FBC3F41EB1}"/>
          </ac:picMkLst>
        </pc:picChg>
        <pc:picChg chg="add del mod">
          <ac:chgData name="Ana Milena" userId="27e1c7e2e9ae1354" providerId="LiveId" clId="{10103A96-CA60-4ECD-8F4E-1917A887B083}" dt="2021-08-16T09:43:15.773" v="5349" actId="478"/>
          <ac:picMkLst>
            <pc:docMk/>
            <pc:sldMk cId="3012531431" sldId="269"/>
            <ac:picMk id="6" creationId="{5E97B6A1-FF96-450D-AC02-3F70BD0F54D0}"/>
          </ac:picMkLst>
        </pc:picChg>
        <pc:picChg chg="add del mod">
          <ac:chgData name="Ana Milena" userId="27e1c7e2e9ae1354" providerId="LiveId" clId="{10103A96-CA60-4ECD-8F4E-1917A887B083}" dt="2021-08-16T09:57:07.562" v="5532" actId="478"/>
          <ac:picMkLst>
            <pc:docMk/>
            <pc:sldMk cId="3012531431" sldId="269"/>
            <ac:picMk id="7" creationId="{42F1CF1C-45A2-4B43-8620-0844D54FC12C}"/>
          </ac:picMkLst>
        </pc:picChg>
        <pc:picChg chg="add del mod">
          <ac:chgData name="Ana Milena" userId="27e1c7e2e9ae1354" providerId="LiveId" clId="{10103A96-CA60-4ECD-8F4E-1917A887B083}" dt="2021-08-16T09:46:20.064" v="5418" actId="478"/>
          <ac:picMkLst>
            <pc:docMk/>
            <pc:sldMk cId="3012531431" sldId="269"/>
            <ac:picMk id="9" creationId="{30B860BD-8F34-4503-9C3E-364174FD4248}"/>
          </ac:picMkLst>
        </pc:picChg>
        <pc:picChg chg="add del mod">
          <ac:chgData name="Ana Milena" userId="27e1c7e2e9ae1354" providerId="LiveId" clId="{10103A96-CA60-4ECD-8F4E-1917A887B083}" dt="2021-08-16T09:22:01.577" v="5278" actId="478"/>
          <ac:picMkLst>
            <pc:docMk/>
            <pc:sldMk cId="3012531431" sldId="269"/>
            <ac:picMk id="11" creationId="{0D964D78-3DC5-4473-9CAF-F0CD59C6C1A5}"/>
          </ac:picMkLst>
        </pc:picChg>
        <pc:picChg chg="add mod">
          <ac:chgData name="Ana Milena" userId="27e1c7e2e9ae1354" providerId="LiveId" clId="{10103A96-CA60-4ECD-8F4E-1917A887B083}" dt="2021-08-16T09:43:32.599" v="5351" actId="1076"/>
          <ac:picMkLst>
            <pc:docMk/>
            <pc:sldMk cId="3012531431" sldId="269"/>
            <ac:picMk id="5122" creationId="{E7A60832-0ACC-417E-B31D-D08F64ED7343}"/>
          </ac:picMkLst>
        </pc:picChg>
      </pc:sldChg>
      <pc:sldChg chg="addSp delSp modSp add mod delAnim modAnim">
        <pc:chgData name="Ana Milena" userId="27e1c7e2e9ae1354" providerId="LiveId" clId="{10103A96-CA60-4ECD-8F4E-1917A887B083}" dt="2021-08-16T16:46:53.961" v="10469"/>
        <pc:sldMkLst>
          <pc:docMk/>
          <pc:sldMk cId="2351726633" sldId="270"/>
        </pc:sldMkLst>
        <pc:spChg chg="add del mod">
          <ac:chgData name="Ana Milena" userId="27e1c7e2e9ae1354" providerId="LiveId" clId="{10103A96-CA60-4ECD-8F4E-1917A887B083}" dt="2021-08-16T10:18:09.834" v="5722" actId="478"/>
          <ac:spMkLst>
            <pc:docMk/>
            <pc:sldMk cId="2351726633" sldId="270"/>
            <ac:spMk id="9" creationId="{D60B8102-40EE-4FF3-93CF-F22B586A69C5}"/>
          </ac:spMkLst>
        </pc:spChg>
        <pc:spChg chg="add mod">
          <ac:chgData name="Ana Milena" userId="27e1c7e2e9ae1354" providerId="LiveId" clId="{10103A96-CA60-4ECD-8F4E-1917A887B083}" dt="2021-08-16T10:18:10.167" v="5723"/>
          <ac:spMkLst>
            <pc:docMk/>
            <pc:sldMk cId="2351726633" sldId="270"/>
            <ac:spMk id="11" creationId="{D50F968C-464B-4A66-817C-44DCA0C2F8B2}"/>
          </ac:spMkLst>
        </pc:spChg>
        <pc:spChg chg="add mod">
          <ac:chgData name="Ana Milena" userId="27e1c7e2e9ae1354" providerId="LiveId" clId="{10103A96-CA60-4ECD-8F4E-1917A887B083}" dt="2021-08-16T10:18:10.167" v="5723"/>
          <ac:spMkLst>
            <pc:docMk/>
            <pc:sldMk cId="2351726633" sldId="270"/>
            <ac:spMk id="12" creationId="{FF2718A4-9BD3-40A6-80B6-99A966161D6F}"/>
          </ac:spMkLst>
        </pc:spChg>
        <pc:spChg chg="add mod">
          <ac:chgData name="Ana Milena" userId="27e1c7e2e9ae1354" providerId="LiveId" clId="{10103A96-CA60-4ECD-8F4E-1917A887B083}" dt="2021-08-16T10:20:24.621" v="5767" actId="20577"/>
          <ac:spMkLst>
            <pc:docMk/>
            <pc:sldMk cId="2351726633" sldId="270"/>
            <ac:spMk id="15" creationId="{978CE35D-B04B-4D7A-A1F4-F3B776036D95}"/>
          </ac:spMkLst>
        </pc:spChg>
        <pc:grpChg chg="add mod">
          <ac:chgData name="Ana Milena" userId="27e1c7e2e9ae1354" providerId="LiveId" clId="{10103A96-CA60-4ECD-8F4E-1917A887B083}" dt="2021-08-15T15:43:19.534" v="629" actId="164"/>
          <ac:grpSpMkLst>
            <pc:docMk/>
            <pc:sldMk cId="2351726633" sldId="270"/>
            <ac:grpSpMk id="7" creationId="{403AE3F7-6EB6-4710-8E51-007931A88139}"/>
          </ac:grpSpMkLst>
        </pc:grpChg>
        <pc:grpChg chg="add mod">
          <ac:chgData name="Ana Milena" userId="27e1c7e2e9ae1354" providerId="LiveId" clId="{10103A96-CA60-4ECD-8F4E-1917A887B083}" dt="2021-08-16T04:53:52.076" v="3402" actId="1037"/>
          <ac:grpSpMkLst>
            <pc:docMk/>
            <pc:sldMk cId="2351726633" sldId="270"/>
            <ac:grpSpMk id="8" creationId="{4B07B313-97C1-4FE7-97B5-CE40CD6FE9DE}"/>
          </ac:grpSpMkLst>
        </pc:grpChg>
        <pc:picChg chg="mod">
          <ac:chgData name="Ana Milena" userId="27e1c7e2e9ae1354" providerId="LiveId" clId="{10103A96-CA60-4ECD-8F4E-1917A887B083}" dt="2021-08-15T15:44:22.821" v="739" actId="164"/>
          <ac:picMkLst>
            <pc:docMk/>
            <pc:sldMk cId="2351726633" sldId="270"/>
            <ac:picMk id="5" creationId="{B86B4B28-E61A-4971-817C-E5FBC3F41EB1}"/>
          </ac:picMkLst>
        </pc:picChg>
        <pc:picChg chg="add mod">
          <ac:chgData name="Ana Milena" userId="27e1c7e2e9ae1354" providerId="LiveId" clId="{10103A96-CA60-4ECD-8F4E-1917A887B083}" dt="2021-08-15T15:44:22.821" v="739" actId="164"/>
          <ac:picMkLst>
            <pc:docMk/>
            <pc:sldMk cId="2351726633" sldId="270"/>
            <ac:picMk id="6" creationId="{E364D561-F57E-4120-A164-433D0A325FDD}"/>
          </ac:picMkLst>
        </pc:picChg>
        <pc:picChg chg="add mod">
          <ac:chgData name="Ana Milena" userId="27e1c7e2e9ae1354" providerId="LiveId" clId="{10103A96-CA60-4ECD-8F4E-1917A887B083}" dt="2021-08-16T11:12:59.931" v="6098" actId="1037"/>
          <ac:picMkLst>
            <pc:docMk/>
            <pc:sldMk cId="2351726633" sldId="270"/>
            <ac:picMk id="7" creationId="{F9212E17-9E01-4309-8323-0A785B6A7A6D}"/>
          </ac:picMkLst>
        </pc:picChg>
        <pc:picChg chg="add del mod">
          <ac:chgData name="Ana Milena" userId="27e1c7e2e9ae1354" providerId="LiveId" clId="{10103A96-CA60-4ECD-8F4E-1917A887B083}" dt="2021-08-16T09:58:10.652" v="5562" actId="478"/>
          <ac:picMkLst>
            <pc:docMk/>
            <pc:sldMk cId="2351726633" sldId="270"/>
            <ac:picMk id="10" creationId="{36BAE541-A540-4DE5-82D9-280EE3F98616}"/>
          </ac:picMkLst>
        </pc:picChg>
        <pc:picChg chg="add mod">
          <ac:chgData name="Ana Milena" userId="27e1c7e2e9ae1354" providerId="LiveId" clId="{10103A96-CA60-4ECD-8F4E-1917A887B083}" dt="2021-08-16T10:18:10.167" v="5723"/>
          <ac:picMkLst>
            <pc:docMk/>
            <pc:sldMk cId="2351726633" sldId="270"/>
            <ac:picMk id="13" creationId="{935F78EF-7703-4131-B5EB-33DC9C43568D}"/>
          </ac:picMkLst>
        </pc:picChg>
        <pc:picChg chg="add del mod">
          <ac:chgData name="Ana Milena" userId="27e1c7e2e9ae1354" providerId="LiveId" clId="{10103A96-CA60-4ECD-8F4E-1917A887B083}" dt="2021-08-16T10:18:28.080" v="5724" actId="478"/>
          <ac:picMkLst>
            <pc:docMk/>
            <pc:sldMk cId="2351726633" sldId="270"/>
            <ac:picMk id="14" creationId="{CBEE28D8-A1A0-49D1-B46F-8868C28EB9D1}"/>
          </ac:picMkLst>
        </pc:picChg>
        <pc:picChg chg="add mod">
          <ac:chgData name="Ana Milena" userId="27e1c7e2e9ae1354" providerId="LiveId" clId="{10103A96-CA60-4ECD-8F4E-1917A887B083}" dt="2021-08-16T10:18:35.350" v="5726" actId="1076"/>
          <ac:picMkLst>
            <pc:docMk/>
            <pc:sldMk cId="2351726633" sldId="270"/>
            <ac:picMk id="16" creationId="{15A56137-6236-4D66-A853-FC2562086344}"/>
          </ac:picMkLst>
        </pc:picChg>
      </pc:sldChg>
      <pc:sldChg chg="addSp delSp modSp add mod modAnim">
        <pc:chgData name="Ana Milena" userId="27e1c7e2e9ae1354" providerId="LiveId" clId="{10103A96-CA60-4ECD-8F4E-1917A887B083}" dt="2021-08-16T20:29:34.560" v="10581" actId="1076"/>
        <pc:sldMkLst>
          <pc:docMk/>
          <pc:sldMk cId="1342085308" sldId="271"/>
        </pc:sldMkLst>
        <pc:spChg chg="del">
          <ac:chgData name="Ana Milena" userId="27e1c7e2e9ae1354" providerId="LiveId" clId="{10103A96-CA60-4ECD-8F4E-1917A887B083}" dt="2021-08-16T05:18:54.650" v="3580" actId="478"/>
          <ac:spMkLst>
            <pc:docMk/>
            <pc:sldMk cId="1342085308" sldId="271"/>
            <ac:spMk id="3" creationId="{95D670CA-22EF-4AB9-8633-7CCC7DB79758}"/>
          </ac:spMkLst>
        </pc:spChg>
        <pc:spChg chg="add del mod">
          <ac:chgData name="Ana Milena" userId="27e1c7e2e9ae1354" providerId="LiveId" clId="{10103A96-CA60-4ECD-8F4E-1917A887B083}" dt="2021-08-16T05:18:57.163" v="3582" actId="478"/>
          <ac:spMkLst>
            <pc:docMk/>
            <pc:sldMk cId="1342085308" sldId="271"/>
            <ac:spMk id="6" creationId="{99220A0D-8E89-4B45-8AC1-FC73672485F3}"/>
          </ac:spMkLst>
        </pc:spChg>
        <pc:spChg chg="add del mod">
          <ac:chgData name="Ana Milena" userId="27e1c7e2e9ae1354" providerId="LiveId" clId="{10103A96-CA60-4ECD-8F4E-1917A887B083}" dt="2021-08-16T05:19:02.694" v="3583" actId="478"/>
          <ac:spMkLst>
            <pc:docMk/>
            <pc:sldMk cId="1342085308" sldId="271"/>
            <ac:spMk id="7" creationId="{292E9CEC-79EE-4244-9104-FE8AAE060EC4}"/>
          </ac:spMkLst>
        </pc:spChg>
        <pc:spChg chg="add mod">
          <ac:chgData name="Ana Milena" userId="27e1c7e2e9ae1354" providerId="LiveId" clId="{10103A96-CA60-4ECD-8F4E-1917A887B083}" dt="2021-08-16T16:44:28.946" v="10466" actId="1076"/>
          <ac:spMkLst>
            <pc:docMk/>
            <pc:sldMk cId="1342085308" sldId="271"/>
            <ac:spMk id="8" creationId="{A2AE4FEF-5339-4DB6-B88A-A415D566FF8F}"/>
          </ac:spMkLst>
        </pc:spChg>
        <pc:spChg chg="add mod">
          <ac:chgData name="Ana Milena" userId="27e1c7e2e9ae1354" providerId="LiveId" clId="{10103A96-CA60-4ECD-8F4E-1917A887B083}" dt="2021-08-16T12:19:04.993" v="6486" actId="1076"/>
          <ac:spMkLst>
            <pc:docMk/>
            <pc:sldMk cId="1342085308" sldId="271"/>
            <ac:spMk id="9" creationId="{AA79D2DE-7CA2-477F-AC94-E63D23CBA1C1}"/>
          </ac:spMkLst>
        </pc:spChg>
        <pc:spChg chg="add mod">
          <ac:chgData name="Ana Milena" userId="27e1c7e2e9ae1354" providerId="LiveId" clId="{10103A96-CA60-4ECD-8F4E-1917A887B083}" dt="2021-08-16T12:19:04.993" v="6486" actId="1076"/>
          <ac:spMkLst>
            <pc:docMk/>
            <pc:sldMk cId="1342085308" sldId="271"/>
            <ac:spMk id="10" creationId="{8BFF3883-28A3-43C7-B8E3-82C31B7D67B3}"/>
          </ac:spMkLst>
        </pc:spChg>
        <pc:spChg chg="add mod">
          <ac:chgData name="Ana Milena" userId="27e1c7e2e9ae1354" providerId="LiveId" clId="{10103A96-CA60-4ECD-8F4E-1917A887B083}" dt="2021-08-16T12:19:04.993" v="6486" actId="1076"/>
          <ac:spMkLst>
            <pc:docMk/>
            <pc:sldMk cId="1342085308" sldId="271"/>
            <ac:spMk id="11" creationId="{DE4248B9-0313-4B77-B9F0-4BE72B0BBB9E}"/>
          </ac:spMkLst>
        </pc:spChg>
        <pc:spChg chg="add mod">
          <ac:chgData name="Ana Milena" userId="27e1c7e2e9ae1354" providerId="LiveId" clId="{10103A96-CA60-4ECD-8F4E-1917A887B083}" dt="2021-08-16T12:19:04.993" v="6486" actId="1076"/>
          <ac:spMkLst>
            <pc:docMk/>
            <pc:sldMk cId="1342085308" sldId="271"/>
            <ac:spMk id="12" creationId="{ADFF1BBD-4585-4475-9C94-F6D90D8285BC}"/>
          </ac:spMkLst>
        </pc:spChg>
        <pc:spChg chg="add mod ord">
          <ac:chgData name="Ana Milena" userId="27e1c7e2e9ae1354" providerId="LiveId" clId="{10103A96-CA60-4ECD-8F4E-1917A887B083}" dt="2021-08-16T20:29:34.560" v="10581" actId="1076"/>
          <ac:spMkLst>
            <pc:docMk/>
            <pc:sldMk cId="1342085308" sldId="271"/>
            <ac:spMk id="13" creationId="{4E7ACBC4-7C16-4C03-9495-CE9FE0078CCD}"/>
          </ac:spMkLst>
        </pc:spChg>
        <pc:spChg chg="add mod ord">
          <ac:chgData name="Ana Milena" userId="27e1c7e2e9ae1354" providerId="LiveId" clId="{10103A96-CA60-4ECD-8F4E-1917A887B083}" dt="2021-08-16T20:29:34.560" v="10581" actId="1076"/>
          <ac:spMkLst>
            <pc:docMk/>
            <pc:sldMk cId="1342085308" sldId="271"/>
            <ac:spMk id="14" creationId="{236EB892-4E36-4A7E-A27C-9333F131415B}"/>
          </ac:spMkLst>
        </pc:spChg>
        <pc:spChg chg="add del mod">
          <ac:chgData name="Ana Milena" userId="27e1c7e2e9ae1354" providerId="LiveId" clId="{10103A96-CA60-4ECD-8F4E-1917A887B083}" dt="2021-08-16T20:29:30.331" v="10580" actId="478"/>
          <ac:spMkLst>
            <pc:docMk/>
            <pc:sldMk cId="1342085308" sldId="271"/>
            <ac:spMk id="15" creationId="{CFB6EE38-AED9-456C-B110-F0D2E3516DE4}"/>
          </ac:spMkLst>
        </pc:spChg>
        <pc:spChg chg="add del">
          <ac:chgData name="Ana Milena" userId="27e1c7e2e9ae1354" providerId="LiveId" clId="{10103A96-CA60-4ECD-8F4E-1917A887B083}" dt="2021-08-16T20:23:48.945" v="10574" actId="22"/>
          <ac:spMkLst>
            <pc:docMk/>
            <pc:sldMk cId="1342085308" sldId="271"/>
            <ac:spMk id="16" creationId="{8C89E4D2-BF55-4117-B2C2-F856CF68E1BF}"/>
          </ac:spMkLst>
        </pc:spChg>
        <pc:picChg chg="mod">
          <ac:chgData name="Ana Milena" userId="27e1c7e2e9ae1354" providerId="LiveId" clId="{10103A96-CA60-4ECD-8F4E-1917A887B083}" dt="2021-08-16T12:49:45.299" v="6609" actId="1076"/>
          <ac:picMkLst>
            <pc:docMk/>
            <pc:sldMk cId="1342085308" sldId="271"/>
            <ac:picMk id="5" creationId="{EC4D11C4-B634-41EC-B68F-1DC7F66D367C}"/>
          </ac:picMkLst>
        </pc:picChg>
      </pc:sldChg>
      <pc:sldChg chg="addSp delSp modSp add del mod">
        <pc:chgData name="Ana Milena" userId="27e1c7e2e9ae1354" providerId="LiveId" clId="{10103A96-CA60-4ECD-8F4E-1917A887B083}" dt="2021-08-16T14:22:02.202" v="7667" actId="47"/>
        <pc:sldMkLst>
          <pc:docMk/>
          <pc:sldMk cId="2280300563" sldId="272"/>
        </pc:sldMkLst>
        <pc:spChg chg="mod">
          <ac:chgData name="Ana Milena" userId="27e1c7e2e9ae1354" providerId="LiveId" clId="{10103A96-CA60-4ECD-8F4E-1917A887B083}" dt="2021-08-16T05:20:51.935" v="3588" actId="255"/>
          <ac:spMkLst>
            <pc:docMk/>
            <pc:sldMk cId="2280300563" sldId="272"/>
            <ac:spMk id="3" creationId="{95D670CA-22EF-4AB9-8633-7CCC7DB79758}"/>
          </ac:spMkLst>
        </pc:spChg>
        <pc:spChg chg="add mod topLvl">
          <ac:chgData name="Ana Milena" userId="27e1c7e2e9ae1354" providerId="LiveId" clId="{10103A96-CA60-4ECD-8F4E-1917A887B083}" dt="2021-08-16T12:30:34.092" v="6574" actId="1035"/>
          <ac:spMkLst>
            <pc:docMk/>
            <pc:sldMk cId="2280300563" sldId="272"/>
            <ac:spMk id="8" creationId="{8874B2FC-9D75-4D06-8BE4-546E17527326}"/>
          </ac:spMkLst>
        </pc:spChg>
        <pc:spChg chg="add mod topLvl">
          <ac:chgData name="Ana Milena" userId="27e1c7e2e9ae1354" providerId="LiveId" clId="{10103A96-CA60-4ECD-8F4E-1917A887B083}" dt="2021-08-16T12:30:34.092" v="6574" actId="1035"/>
          <ac:spMkLst>
            <pc:docMk/>
            <pc:sldMk cId="2280300563" sldId="272"/>
            <ac:spMk id="9" creationId="{9120416C-3804-4A6D-84F3-F5FE0AE72552}"/>
          </ac:spMkLst>
        </pc:spChg>
        <pc:spChg chg="add mod topLvl">
          <ac:chgData name="Ana Milena" userId="27e1c7e2e9ae1354" providerId="LiveId" clId="{10103A96-CA60-4ECD-8F4E-1917A887B083}" dt="2021-08-16T12:30:34.092" v="6574" actId="1035"/>
          <ac:spMkLst>
            <pc:docMk/>
            <pc:sldMk cId="2280300563" sldId="272"/>
            <ac:spMk id="10" creationId="{F383318C-6A96-48EE-8C5C-6DF35E01BFA5}"/>
          </ac:spMkLst>
        </pc:spChg>
        <pc:grpChg chg="add del mod">
          <ac:chgData name="Ana Milena" userId="27e1c7e2e9ae1354" providerId="LiveId" clId="{10103A96-CA60-4ECD-8F4E-1917A887B083}" dt="2021-08-15T17:25:40.925" v="1161" actId="165"/>
          <ac:grpSpMkLst>
            <pc:docMk/>
            <pc:sldMk cId="2280300563" sldId="272"/>
            <ac:grpSpMk id="11" creationId="{85422F82-0C20-428D-ACEA-2497718A1ADF}"/>
          </ac:grpSpMkLst>
        </pc:grpChg>
        <pc:picChg chg="add mod">
          <ac:chgData name="Ana Milena" userId="27e1c7e2e9ae1354" providerId="LiveId" clId="{10103A96-CA60-4ECD-8F4E-1917A887B083}" dt="2021-08-16T12:30:46.926" v="6575" actId="1076"/>
          <ac:picMkLst>
            <pc:docMk/>
            <pc:sldMk cId="2280300563" sldId="272"/>
            <ac:picMk id="5" creationId="{2DBAE598-327A-4E0E-923F-DA116C31F181}"/>
          </ac:picMkLst>
        </pc:picChg>
        <pc:picChg chg="add del mod">
          <ac:chgData name="Ana Milena" userId="27e1c7e2e9ae1354" providerId="LiveId" clId="{10103A96-CA60-4ECD-8F4E-1917A887B083}" dt="2021-08-15T17:26:43.430" v="1234" actId="478"/>
          <ac:picMkLst>
            <pc:docMk/>
            <pc:sldMk cId="2280300563" sldId="272"/>
            <ac:picMk id="7" creationId="{BBF14EC5-26A0-405D-93B9-E3A830ECD57D}"/>
          </ac:picMkLst>
        </pc:picChg>
      </pc:sldChg>
      <pc:sldChg chg="addSp delSp modSp add mod addAnim delAnim modAnim">
        <pc:chgData name="Ana Milena" userId="27e1c7e2e9ae1354" providerId="LiveId" clId="{10103A96-CA60-4ECD-8F4E-1917A887B083}" dt="2021-08-16T15:47:11.868" v="9595" actId="1036"/>
        <pc:sldMkLst>
          <pc:docMk/>
          <pc:sldMk cId="2788374510" sldId="273"/>
        </pc:sldMkLst>
        <pc:spChg chg="mod">
          <ac:chgData name="Ana Milena" userId="27e1c7e2e9ae1354" providerId="LiveId" clId="{10103A96-CA60-4ECD-8F4E-1917A887B083}" dt="2021-08-16T12:34:13.320" v="6589" actId="20577"/>
          <ac:spMkLst>
            <pc:docMk/>
            <pc:sldMk cId="2788374510" sldId="273"/>
            <ac:spMk id="3" creationId="{95D670CA-22EF-4AB9-8633-7CCC7DB79758}"/>
          </ac:spMkLst>
        </pc:spChg>
        <pc:spChg chg="add del mod">
          <ac:chgData name="Ana Milena" userId="27e1c7e2e9ae1354" providerId="LiveId" clId="{10103A96-CA60-4ECD-8F4E-1917A887B083}" dt="2021-08-16T15:39:07.686" v="9096" actId="1076"/>
          <ac:spMkLst>
            <pc:docMk/>
            <pc:sldMk cId="2788374510" sldId="273"/>
            <ac:spMk id="7" creationId="{A5CE6C0A-91B6-4C2A-900F-486AAB4FD033}"/>
          </ac:spMkLst>
        </pc:spChg>
        <pc:spChg chg="add mod">
          <ac:chgData name="Ana Milena" userId="27e1c7e2e9ae1354" providerId="LiveId" clId="{10103A96-CA60-4ECD-8F4E-1917A887B083}" dt="2021-08-16T15:42:52.445" v="9299" actId="1036"/>
          <ac:spMkLst>
            <pc:docMk/>
            <pc:sldMk cId="2788374510" sldId="273"/>
            <ac:spMk id="8" creationId="{45CBA269-320F-427F-ABBF-90968C71FC94}"/>
          </ac:spMkLst>
        </pc:spChg>
        <pc:spChg chg="add mod">
          <ac:chgData name="Ana Milena" userId="27e1c7e2e9ae1354" providerId="LiveId" clId="{10103A96-CA60-4ECD-8F4E-1917A887B083}" dt="2021-08-16T15:41:18.990" v="9242" actId="1036"/>
          <ac:spMkLst>
            <pc:docMk/>
            <pc:sldMk cId="2788374510" sldId="273"/>
            <ac:spMk id="9" creationId="{3BEB3FA9-2C84-4903-A2D3-E91D3975CF00}"/>
          </ac:spMkLst>
        </pc:spChg>
        <pc:spChg chg="add mod">
          <ac:chgData name="Ana Milena" userId="27e1c7e2e9ae1354" providerId="LiveId" clId="{10103A96-CA60-4ECD-8F4E-1917A887B083}" dt="2021-08-16T15:41:23.649" v="9243" actId="14100"/>
          <ac:spMkLst>
            <pc:docMk/>
            <pc:sldMk cId="2788374510" sldId="273"/>
            <ac:spMk id="10" creationId="{12C8EC75-57CC-41D9-B34E-304A3CCE2291}"/>
          </ac:spMkLst>
        </pc:spChg>
        <pc:spChg chg="add mod">
          <ac:chgData name="Ana Milena" userId="27e1c7e2e9ae1354" providerId="LiveId" clId="{10103A96-CA60-4ECD-8F4E-1917A887B083}" dt="2021-08-16T15:41:18.990" v="9242" actId="1036"/>
          <ac:spMkLst>
            <pc:docMk/>
            <pc:sldMk cId="2788374510" sldId="273"/>
            <ac:spMk id="11" creationId="{36C6AF57-082F-4AB2-ADD1-85F527D2D975}"/>
          </ac:spMkLst>
        </pc:spChg>
        <pc:spChg chg="add mod">
          <ac:chgData name="Ana Milena" userId="27e1c7e2e9ae1354" providerId="LiveId" clId="{10103A96-CA60-4ECD-8F4E-1917A887B083}" dt="2021-08-16T15:41:18.990" v="9242" actId="1036"/>
          <ac:spMkLst>
            <pc:docMk/>
            <pc:sldMk cId="2788374510" sldId="273"/>
            <ac:spMk id="12" creationId="{C8FC8466-591B-45EB-A3BC-6294FD13ED92}"/>
          </ac:spMkLst>
        </pc:spChg>
        <pc:spChg chg="add mod">
          <ac:chgData name="Ana Milena" userId="27e1c7e2e9ae1354" providerId="LiveId" clId="{10103A96-CA60-4ECD-8F4E-1917A887B083}" dt="2021-08-16T15:47:11.868" v="9595" actId="1036"/>
          <ac:spMkLst>
            <pc:docMk/>
            <pc:sldMk cId="2788374510" sldId="273"/>
            <ac:spMk id="13" creationId="{9BA5F56D-066F-4580-91DA-3A489EAC2E44}"/>
          </ac:spMkLst>
        </pc:spChg>
        <pc:spChg chg="add mod">
          <ac:chgData name="Ana Milena" userId="27e1c7e2e9ae1354" providerId="LiveId" clId="{10103A96-CA60-4ECD-8F4E-1917A887B083}" dt="2021-08-16T15:47:11.868" v="9595" actId="1036"/>
          <ac:spMkLst>
            <pc:docMk/>
            <pc:sldMk cId="2788374510" sldId="273"/>
            <ac:spMk id="14" creationId="{8790222C-FB2D-4A62-A222-4F1B556DF96F}"/>
          </ac:spMkLst>
        </pc:spChg>
        <pc:spChg chg="add mod">
          <ac:chgData name="Ana Milena" userId="27e1c7e2e9ae1354" providerId="LiveId" clId="{10103A96-CA60-4ECD-8F4E-1917A887B083}" dt="2021-08-16T15:43:28.311" v="9358" actId="1035"/>
          <ac:spMkLst>
            <pc:docMk/>
            <pc:sldMk cId="2788374510" sldId="273"/>
            <ac:spMk id="16" creationId="{B254976B-6E86-4428-9C60-B49A250623B8}"/>
          </ac:spMkLst>
        </pc:spChg>
        <pc:spChg chg="add mod">
          <ac:chgData name="Ana Milena" userId="27e1c7e2e9ae1354" providerId="LiveId" clId="{10103A96-CA60-4ECD-8F4E-1917A887B083}" dt="2021-08-16T15:43:31.376" v="9361" actId="1035"/>
          <ac:spMkLst>
            <pc:docMk/>
            <pc:sldMk cId="2788374510" sldId="273"/>
            <ac:spMk id="18" creationId="{31D1157A-E860-47F7-B992-E63C459A8C9D}"/>
          </ac:spMkLst>
        </pc:spChg>
        <pc:picChg chg="del">
          <ac:chgData name="Ana Milena" userId="27e1c7e2e9ae1354" providerId="LiveId" clId="{10103A96-CA60-4ECD-8F4E-1917A887B083}" dt="2021-08-15T15:57:31.004" v="853" actId="478"/>
          <ac:picMkLst>
            <pc:docMk/>
            <pc:sldMk cId="2788374510" sldId="273"/>
            <ac:picMk id="5" creationId="{2DBAE598-327A-4E0E-923F-DA116C31F181}"/>
          </ac:picMkLst>
        </pc:picChg>
        <pc:picChg chg="add del mod">
          <ac:chgData name="Ana Milena" userId="27e1c7e2e9ae1354" providerId="LiveId" clId="{10103A96-CA60-4ECD-8F4E-1917A887B083}" dt="2021-08-16T15:41:10.226" v="9218" actId="478"/>
          <ac:picMkLst>
            <pc:docMk/>
            <pc:sldMk cId="2788374510" sldId="273"/>
            <ac:picMk id="5" creationId="{63C3E7B0-BA3F-403A-A15D-9654BB5E3085}"/>
          </ac:picMkLst>
        </pc:picChg>
        <pc:picChg chg="add mod">
          <ac:chgData name="Ana Milena" userId="27e1c7e2e9ae1354" providerId="LiveId" clId="{10103A96-CA60-4ECD-8F4E-1917A887B083}" dt="2021-08-16T15:35:51.428" v="8944" actId="1076"/>
          <ac:picMkLst>
            <pc:docMk/>
            <pc:sldMk cId="2788374510" sldId="273"/>
            <ac:picMk id="6" creationId="{1B7CE570-A757-4FB3-80A8-61B274C04C28}"/>
          </ac:picMkLst>
        </pc:picChg>
      </pc:sldChg>
      <pc:sldChg chg="addSp delSp modSp add mod modAnim">
        <pc:chgData name="Ana Milena" userId="27e1c7e2e9ae1354" providerId="LiveId" clId="{10103A96-CA60-4ECD-8F4E-1917A887B083}" dt="2021-08-16T20:55:47.143" v="10598" actId="1076"/>
        <pc:sldMkLst>
          <pc:docMk/>
          <pc:sldMk cId="457333325" sldId="274"/>
        </pc:sldMkLst>
        <pc:spChg chg="del mod">
          <ac:chgData name="Ana Milena" userId="27e1c7e2e9ae1354" providerId="LiveId" clId="{10103A96-CA60-4ECD-8F4E-1917A887B083}" dt="2021-08-16T12:34:24.057" v="6590" actId="478"/>
          <ac:spMkLst>
            <pc:docMk/>
            <pc:sldMk cId="457333325" sldId="274"/>
            <ac:spMk id="3" creationId="{95D670CA-22EF-4AB9-8633-7CCC7DB79758}"/>
          </ac:spMkLst>
        </pc:spChg>
        <pc:spChg chg="add del mod">
          <ac:chgData name="Ana Milena" userId="27e1c7e2e9ae1354" providerId="LiveId" clId="{10103A96-CA60-4ECD-8F4E-1917A887B083}" dt="2021-08-16T12:34:26.313" v="6592" actId="478"/>
          <ac:spMkLst>
            <pc:docMk/>
            <pc:sldMk cId="457333325" sldId="274"/>
            <ac:spMk id="6" creationId="{0C0964D9-A168-4DF8-B4D5-89D020099D2F}"/>
          </ac:spMkLst>
        </pc:spChg>
        <pc:spChg chg="add mod">
          <ac:chgData name="Ana Milena" userId="27e1c7e2e9ae1354" providerId="LiveId" clId="{10103A96-CA60-4ECD-8F4E-1917A887B083}" dt="2021-08-16T20:55:47.143" v="10598" actId="1076"/>
          <ac:spMkLst>
            <pc:docMk/>
            <pc:sldMk cId="457333325" sldId="274"/>
            <ac:spMk id="7" creationId="{CC42A109-C2C6-4562-9E19-8D8891ADB158}"/>
          </ac:spMkLst>
        </pc:spChg>
        <pc:spChg chg="add mod">
          <ac:chgData name="Ana Milena" userId="27e1c7e2e9ae1354" providerId="LiveId" clId="{10103A96-CA60-4ECD-8F4E-1917A887B083}" dt="2021-08-16T12:34:35.192" v="6604" actId="27636"/>
          <ac:spMkLst>
            <pc:docMk/>
            <pc:sldMk cId="457333325" sldId="274"/>
            <ac:spMk id="8" creationId="{502FCE78-D84D-4ABA-8533-BBB03A3B583B}"/>
          </ac:spMkLst>
        </pc:spChg>
        <pc:spChg chg="add del mod">
          <ac:chgData name="Ana Milena" userId="27e1c7e2e9ae1354" providerId="LiveId" clId="{10103A96-CA60-4ECD-8F4E-1917A887B083}" dt="2021-08-16T15:42:07.696" v="9277"/>
          <ac:spMkLst>
            <pc:docMk/>
            <pc:sldMk cId="457333325" sldId="274"/>
            <ac:spMk id="9" creationId="{5BE4FD58-6085-4E9A-A68C-820509C3708A}"/>
          </ac:spMkLst>
        </pc:spChg>
        <pc:spChg chg="add mod">
          <ac:chgData name="Ana Milena" userId="27e1c7e2e9ae1354" providerId="LiveId" clId="{10103A96-CA60-4ECD-8F4E-1917A887B083}" dt="2021-08-16T15:48:54.955" v="9727" actId="1036"/>
          <ac:spMkLst>
            <pc:docMk/>
            <pc:sldMk cId="457333325" sldId="274"/>
            <ac:spMk id="10" creationId="{64D4212C-3894-457A-8CA3-4A04FE10B26B}"/>
          </ac:spMkLst>
        </pc:spChg>
        <pc:spChg chg="add mod">
          <ac:chgData name="Ana Milena" userId="27e1c7e2e9ae1354" providerId="LiveId" clId="{10103A96-CA60-4ECD-8F4E-1917A887B083}" dt="2021-08-16T15:48:54.955" v="9727" actId="1036"/>
          <ac:spMkLst>
            <pc:docMk/>
            <pc:sldMk cId="457333325" sldId="274"/>
            <ac:spMk id="11" creationId="{A27EE123-AC38-4756-A34D-77947F9F82F2}"/>
          </ac:spMkLst>
        </pc:spChg>
        <pc:spChg chg="add mod">
          <ac:chgData name="Ana Milena" userId="27e1c7e2e9ae1354" providerId="LiveId" clId="{10103A96-CA60-4ECD-8F4E-1917A887B083}" dt="2021-08-16T15:44:13.880" v="9362" actId="1076"/>
          <ac:spMkLst>
            <pc:docMk/>
            <pc:sldMk cId="457333325" sldId="274"/>
            <ac:spMk id="12" creationId="{D8618E7C-ADFA-492E-A4E4-B5721B6319E8}"/>
          </ac:spMkLst>
        </pc:spChg>
        <pc:spChg chg="add mod">
          <ac:chgData name="Ana Milena" userId="27e1c7e2e9ae1354" providerId="LiveId" clId="{10103A96-CA60-4ECD-8F4E-1917A887B083}" dt="2021-08-16T15:47:46.809" v="9654" actId="20577"/>
          <ac:spMkLst>
            <pc:docMk/>
            <pc:sldMk cId="457333325" sldId="274"/>
            <ac:spMk id="13" creationId="{746EAC84-3F15-452B-87A2-ED45BEC6AAE9}"/>
          </ac:spMkLst>
        </pc:spChg>
        <pc:spChg chg="add mod">
          <ac:chgData name="Ana Milena" userId="27e1c7e2e9ae1354" providerId="LiveId" clId="{10103A96-CA60-4ECD-8F4E-1917A887B083}" dt="2021-08-16T15:47:58.810" v="9662" actId="20577"/>
          <ac:spMkLst>
            <pc:docMk/>
            <pc:sldMk cId="457333325" sldId="274"/>
            <ac:spMk id="14" creationId="{4A746BCD-3A13-4B84-9074-DDE03B3600A1}"/>
          </ac:spMkLst>
        </pc:spChg>
        <pc:spChg chg="add mod">
          <ac:chgData name="Ana Milena" userId="27e1c7e2e9ae1354" providerId="LiveId" clId="{10103A96-CA60-4ECD-8F4E-1917A887B083}" dt="2021-08-16T15:47:25.598" v="9645" actId="1036"/>
          <ac:spMkLst>
            <pc:docMk/>
            <pc:sldMk cId="457333325" sldId="274"/>
            <ac:spMk id="15" creationId="{2473B846-F47C-41AA-9B87-3FA794CD40CC}"/>
          </ac:spMkLst>
        </pc:spChg>
        <pc:spChg chg="add mod">
          <ac:chgData name="Ana Milena" userId="27e1c7e2e9ae1354" providerId="LiveId" clId="{10103A96-CA60-4ECD-8F4E-1917A887B083}" dt="2021-08-16T15:47:25.598" v="9645" actId="1036"/>
          <ac:spMkLst>
            <pc:docMk/>
            <pc:sldMk cId="457333325" sldId="274"/>
            <ac:spMk id="16" creationId="{DC8DF5E3-1A9B-47E7-AF95-112762AB58FD}"/>
          </ac:spMkLst>
        </pc:spChg>
        <pc:spChg chg="add mod">
          <ac:chgData name="Ana Milena" userId="27e1c7e2e9ae1354" providerId="LiveId" clId="{10103A96-CA60-4ECD-8F4E-1917A887B083}" dt="2021-08-16T15:48:54.955" v="9727" actId="1036"/>
          <ac:spMkLst>
            <pc:docMk/>
            <pc:sldMk cId="457333325" sldId="274"/>
            <ac:spMk id="17" creationId="{B9CF159F-F777-4AF8-9D94-9B489EA0D154}"/>
          </ac:spMkLst>
        </pc:spChg>
        <pc:spChg chg="add mod">
          <ac:chgData name="Ana Milena" userId="27e1c7e2e9ae1354" providerId="LiveId" clId="{10103A96-CA60-4ECD-8F4E-1917A887B083}" dt="2021-08-16T15:48:54.955" v="9727" actId="1036"/>
          <ac:spMkLst>
            <pc:docMk/>
            <pc:sldMk cId="457333325" sldId="274"/>
            <ac:spMk id="18" creationId="{42CB16EC-9A43-4662-87E8-B61C80FE1CED}"/>
          </ac:spMkLst>
        </pc:spChg>
        <pc:spChg chg="add mod">
          <ac:chgData name="Ana Milena" userId="27e1c7e2e9ae1354" providerId="LiveId" clId="{10103A96-CA60-4ECD-8F4E-1917A887B083}" dt="2021-08-16T15:48:54.955" v="9727" actId="1036"/>
          <ac:spMkLst>
            <pc:docMk/>
            <pc:sldMk cId="457333325" sldId="274"/>
            <ac:spMk id="19" creationId="{79782F90-8B8E-413A-BF55-702E8E78E51A}"/>
          </ac:spMkLst>
        </pc:spChg>
        <pc:spChg chg="add mod">
          <ac:chgData name="Ana Milena" userId="27e1c7e2e9ae1354" providerId="LiveId" clId="{10103A96-CA60-4ECD-8F4E-1917A887B083}" dt="2021-08-16T15:47:42.803" v="9649" actId="20577"/>
          <ac:spMkLst>
            <pc:docMk/>
            <pc:sldMk cId="457333325" sldId="274"/>
            <ac:spMk id="21" creationId="{D91028E4-8FA2-4E3C-8910-B2EA16E33A33}"/>
          </ac:spMkLst>
        </pc:spChg>
        <pc:picChg chg="add mod ord">
          <ac:chgData name="Ana Milena" userId="27e1c7e2e9ae1354" providerId="LiveId" clId="{10103A96-CA60-4ECD-8F4E-1917A887B083}" dt="2021-08-16T20:55:40.319" v="10597" actId="1076"/>
          <ac:picMkLst>
            <pc:docMk/>
            <pc:sldMk cId="457333325" sldId="274"/>
            <ac:picMk id="4" creationId="{3E0D55E7-2257-411D-AB9A-2048C43FDCD7}"/>
          </ac:picMkLst>
        </pc:picChg>
        <pc:picChg chg="add del mod">
          <ac:chgData name="Ana Milena" userId="27e1c7e2e9ae1354" providerId="LiveId" clId="{10103A96-CA60-4ECD-8F4E-1917A887B083}" dt="2021-08-16T20:55:15.328" v="10586" actId="478"/>
          <ac:picMkLst>
            <pc:docMk/>
            <pc:sldMk cId="457333325" sldId="274"/>
            <ac:picMk id="5" creationId="{9E272CCD-9BE8-48DF-977D-113A11ECC9A7}"/>
          </ac:picMkLst>
        </pc:picChg>
        <pc:picChg chg="del">
          <ac:chgData name="Ana Milena" userId="27e1c7e2e9ae1354" providerId="LiveId" clId="{10103A96-CA60-4ECD-8F4E-1917A887B083}" dt="2021-08-15T15:59:09.393" v="887" actId="478"/>
          <ac:picMkLst>
            <pc:docMk/>
            <pc:sldMk cId="457333325" sldId="274"/>
            <ac:picMk id="6" creationId="{1B7CE570-A757-4FB3-80A8-61B274C04C28}"/>
          </ac:picMkLst>
        </pc:picChg>
      </pc:sldChg>
      <pc:sldChg chg="addSp delSp modSp add mod ord">
        <pc:chgData name="Ana Milena" userId="27e1c7e2e9ae1354" providerId="LiveId" clId="{10103A96-CA60-4ECD-8F4E-1917A887B083}" dt="2021-09-25T19:03:12.083" v="10655"/>
        <pc:sldMkLst>
          <pc:docMk/>
          <pc:sldMk cId="1682753923" sldId="275"/>
        </pc:sldMkLst>
        <pc:spChg chg="del">
          <ac:chgData name="Ana Milena" userId="27e1c7e2e9ae1354" providerId="LiveId" clId="{10103A96-CA60-4ECD-8F4E-1917A887B083}" dt="2021-08-15T18:51:00.345" v="1497" actId="478"/>
          <ac:spMkLst>
            <pc:docMk/>
            <pc:sldMk cId="1682753923" sldId="275"/>
            <ac:spMk id="3" creationId="{95D670CA-22EF-4AB9-8633-7CCC7DB79758}"/>
          </ac:spMkLst>
        </pc:spChg>
        <pc:spChg chg="del">
          <ac:chgData name="Ana Milena" userId="27e1c7e2e9ae1354" providerId="LiveId" clId="{10103A96-CA60-4ECD-8F4E-1917A887B083}" dt="2021-08-15T18:50:57.212" v="1496" actId="478"/>
          <ac:spMkLst>
            <pc:docMk/>
            <pc:sldMk cId="1682753923" sldId="275"/>
            <ac:spMk id="4" creationId="{63D8D63A-48C8-451D-89A2-08B2879E1EF2}"/>
          </ac:spMkLst>
        </pc:spChg>
        <pc:spChg chg="add del mod">
          <ac:chgData name="Ana Milena" userId="27e1c7e2e9ae1354" providerId="LiveId" clId="{10103A96-CA60-4ECD-8F4E-1917A887B083}" dt="2021-08-15T18:51:03.491" v="1498" actId="478"/>
          <ac:spMkLst>
            <pc:docMk/>
            <pc:sldMk cId="1682753923" sldId="275"/>
            <ac:spMk id="6" creationId="{D4C33A73-9D5A-477E-A138-96F070A73024}"/>
          </ac:spMkLst>
        </pc:spChg>
        <pc:picChg chg="add mod">
          <ac:chgData name="Ana Milena" userId="27e1c7e2e9ae1354" providerId="LiveId" clId="{10103A96-CA60-4ECD-8F4E-1917A887B083}" dt="2021-08-15T19:15:37.319" v="1542" actId="1035"/>
          <ac:picMkLst>
            <pc:docMk/>
            <pc:sldMk cId="1682753923" sldId="275"/>
            <ac:picMk id="8" creationId="{A430764E-B165-4865-9B32-B7F8D659F458}"/>
          </ac:picMkLst>
        </pc:picChg>
      </pc:sldChg>
      <pc:sldChg chg="new del">
        <pc:chgData name="Ana Milena" userId="27e1c7e2e9ae1354" providerId="LiveId" clId="{10103A96-CA60-4ECD-8F4E-1917A887B083}" dt="2021-08-15T19:06:18.659" v="1535" actId="47"/>
        <pc:sldMkLst>
          <pc:docMk/>
          <pc:sldMk cId="497879151" sldId="276"/>
        </pc:sldMkLst>
      </pc:sldChg>
      <pc:sldChg chg="addSp delSp modSp add mod modAnim">
        <pc:chgData name="Ana Milena" userId="27e1c7e2e9ae1354" providerId="LiveId" clId="{10103A96-CA60-4ECD-8F4E-1917A887B083}" dt="2021-08-16T10:03:40.526" v="5611" actId="14100"/>
        <pc:sldMkLst>
          <pc:docMk/>
          <pc:sldMk cId="2656681871" sldId="276"/>
        </pc:sldMkLst>
        <pc:spChg chg="mod">
          <ac:chgData name="Ana Milena" userId="27e1c7e2e9ae1354" providerId="LiveId" clId="{10103A96-CA60-4ECD-8F4E-1917A887B083}" dt="2021-08-16T10:03:40.526" v="5611" actId="14100"/>
          <ac:spMkLst>
            <pc:docMk/>
            <pc:sldMk cId="2656681871" sldId="276"/>
            <ac:spMk id="3" creationId="{95D670CA-22EF-4AB9-8633-7CCC7DB79758}"/>
          </ac:spMkLst>
        </pc:spChg>
        <pc:spChg chg="add del mod">
          <ac:chgData name="Ana Milena" userId="27e1c7e2e9ae1354" providerId="LiveId" clId="{10103A96-CA60-4ECD-8F4E-1917A887B083}" dt="2021-08-16T07:28:16.918" v="4308" actId="478"/>
          <ac:spMkLst>
            <pc:docMk/>
            <pc:sldMk cId="2656681871" sldId="276"/>
            <ac:spMk id="7" creationId="{0CE38511-8B78-4AB7-8738-03BC74C8AE3E}"/>
          </ac:spMkLst>
        </pc:spChg>
        <pc:picChg chg="mod">
          <ac:chgData name="Ana Milena" userId="27e1c7e2e9ae1354" providerId="LiveId" clId="{10103A96-CA60-4ECD-8F4E-1917A887B083}" dt="2021-08-16T06:03:59.394" v="3911" actId="1076"/>
          <ac:picMkLst>
            <pc:docMk/>
            <pc:sldMk cId="2656681871" sldId="276"/>
            <ac:picMk id="5" creationId="{56C9EDB5-39DF-4C25-9AA4-657140D168CD}"/>
          </ac:picMkLst>
        </pc:picChg>
        <pc:picChg chg="add mod">
          <ac:chgData name="Ana Milena" userId="27e1c7e2e9ae1354" providerId="LiveId" clId="{10103A96-CA60-4ECD-8F4E-1917A887B083}" dt="2021-08-16T06:04:04.498" v="3912" actId="1076"/>
          <ac:picMkLst>
            <pc:docMk/>
            <pc:sldMk cId="2656681871" sldId="276"/>
            <ac:picMk id="2050" creationId="{702960E4-B6AA-421A-ABE5-E2F12188E9EC}"/>
          </ac:picMkLst>
        </pc:picChg>
      </pc:sldChg>
      <pc:sldChg chg="addSp delSp modSp new mod">
        <pc:chgData name="Ana Milena" userId="27e1c7e2e9ae1354" providerId="LiveId" clId="{10103A96-CA60-4ECD-8F4E-1917A887B083}" dt="2021-09-25T19:03:37.269" v="10675" actId="1037"/>
        <pc:sldMkLst>
          <pc:docMk/>
          <pc:sldMk cId="1608682705" sldId="277"/>
        </pc:sldMkLst>
        <pc:spChg chg="del">
          <ac:chgData name="Ana Milena" userId="27e1c7e2e9ae1354" providerId="LiveId" clId="{10103A96-CA60-4ECD-8F4E-1917A887B083}" dt="2021-08-16T04:44:44.892" v="3179" actId="478"/>
          <ac:spMkLst>
            <pc:docMk/>
            <pc:sldMk cId="1608682705" sldId="277"/>
            <ac:spMk id="2" creationId="{694337B0-3742-4544-8140-67A258C71B6B}"/>
          </ac:spMkLst>
        </pc:spChg>
        <pc:spChg chg="add del mod">
          <ac:chgData name="Ana Milena" userId="27e1c7e2e9ae1354" providerId="LiveId" clId="{10103A96-CA60-4ECD-8F4E-1917A887B083}" dt="2021-09-25T19:03:19.792" v="10658" actId="478"/>
          <ac:spMkLst>
            <pc:docMk/>
            <pc:sldMk cId="1608682705" sldId="277"/>
            <ac:spMk id="4" creationId="{1DE506C6-D4B8-4FF0-8EAF-4123EC661ACD}"/>
          </ac:spMkLst>
        </pc:spChg>
        <pc:picChg chg="add mod">
          <ac:chgData name="Ana Milena" userId="27e1c7e2e9ae1354" providerId="LiveId" clId="{10103A96-CA60-4ECD-8F4E-1917A887B083}" dt="2021-09-25T19:03:37.269" v="10675" actId="1037"/>
          <ac:picMkLst>
            <pc:docMk/>
            <pc:sldMk cId="1608682705" sldId="277"/>
            <ac:picMk id="2050" creationId="{B1FD2ED8-C9AC-4936-91D7-766B2EC15241}"/>
          </ac:picMkLst>
        </pc:picChg>
      </pc:sldChg>
      <pc:sldChg chg="addSp delSp modSp add mod modAnim">
        <pc:chgData name="Ana Milena" userId="27e1c7e2e9ae1354" providerId="LiveId" clId="{10103A96-CA60-4ECD-8F4E-1917A887B083}" dt="2021-08-16T12:30:02.133" v="6556" actId="1076"/>
        <pc:sldMkLst>
          <pc:docMk/>
          <pc:sldMk cId="2404904636" sldId="278"/>
        </pc:sldMkLst>
        <pc:grpChg chg="add mod">
          <ac:chgData name="Ana Milena" userId="27e1c7e2e9ae1354" providerId="LiveId" clId="{10103A96-CA60-4ECD-8F4E-1917A887B083}" dt="2021-08-16T04:54:11.982" v="3427" actId="1037"/>
          <ac:grpSpMkLst>
            <pc:docMk/>
            <pc:sldMk cId="2404904636" sldId="278"/>
            <ac:grpSpMk id="2" creationId="{D80380A0-9B3E-4FCE-8F2B-F7FB01128F3F}"/>
          </ac:grpSpMkLst>
        </pc:grpChg>
        <pc:grpChg chg="del">
          <ac:chgData name="Ana Milena" userId="27e1c7e2e9ae1354" providerId="LiveId" clId="{10103A96-CA60-4ECD-8F4E-1917A887B083}" dt="2021-08-16T04:54:02.212" v="3413" actId="478"/>
          <ac:grpSpMkLst>
            <pc:docMk/>
            <pc:sldMk cId="2404904636" sldId="278"/>
            <ac:grpSpMk id="8" creationId="{4B07B313-97C1-4FE7-97B5-CE40CD6FE9DE}"/>
          </ac:grpSpMkLst>
        </pc:grpChg>
        <pc:grpChg chg="add mod">
          <ac:chgData name="Ana Milena" userId="27e1c7e2e9ae1354" providerId="LiveId" clId="{10103A96-CA60-4ECD-8F4E-1917A887B083}" dt="2021-08-16T04:54:05.166" v="3414"/>
          <ac:grpSpMkLst>
            <pc:docMk/>
            <pc:sldMk cId="2404904636" sldId="278"/>
            <ac:grpSpMk id="12" creationId="{C41A3902-29B5-43C8-856F-6C67D98CAF4C}"/>
          </ac:grpSpMkLst>
        </pc:grpChg>
        <pc:picChg chg="add mod modCrop">
          <ac:chgData name="Ana Milena" userId="27e1c7e2e9ae1354" providerId="LiveId" clId="{10103A96-CA60-4ECD-8F4E-1917A887B083}" dt="2021-08-16T04:53:33.239" v="3391" actId="164"/>
          <ac:picMkLst>
            <pc:docMk/>
            <pc:sldMk cId="2404904636" sldId="278"/>
            <ac:picMk id="7" creationId="{4CADD228-5E72-43CB-B748-A5A1F09C54FC}"/>
          </ac:picMkLst>
        </pc:picChg>
        <pc:picChg chg="add mod">
          <ac:chgData name="Ana Milena" userId="27e1c7e2e9ae1354" providerId="LiveId" clId="{10103A96-CA60-4ECD-8F4E-1917A887B083}" dt="2021-08-16T04:53:33.239" v="3391" actId="164"/>
          <ac:picMkLst>
            <pc:docMk/>
            <pc:sldMk cId="2404904636" sldId="278"/>
            <ac:picMk id="9" creationId="{AB20DF2C-04C5-4B9B-94C5-A5E33AF14654}"/>
          </ac:picMkLst>
        </pc:picChg>
        <pc:picChg chg="add mod">
          <ac:chgData name="Ana Milena" userId="27e1c7e2e9ae1354" providerId="LiveId" clId="{10103A96-CA60-4ECD-8F4E-1917A887B083}" dt="2021-08-16T04:53:33.239" v="3391" actId="164"/>
          <ac:picMkLst>
            <pc:docMk/>
            <pc:sldMk cId="2404904636" sldId="278"/>
            <ac:picMk id="11" creationId="{1A0B6A79-006C-450D-BB3B-C690ED079984}"/>
          </ac:picMkLst>
        </pc:picChg>
        <pc:picChg chg="mod">
          <ac:chgData name="Ana Milena" userId="27e1c7e2e9ae1354" providerId="LiveId" clId="{10103A96-CA60-4ECD-8F4E-1917A887B083}" dt="2021-08-16T04:54:05.166" v="3414"/>
          <ac:picMkLst>
            <pc:docMk/>
            <pc:sldMk cId="2404904636" sldId="278"/>
            <ac:picMk id="13" creationId="{C1629CD3-48F1-4624-A9E2-738DB04E7FEF}"/>
          </ac:picMkLst>
        </pc:picChg>
        <pc:picChg chg="mod">
          <ac:chgData name="Ana Milena" userId="27e1c7e2e9ae1354" providerId="LiveId" clId="{10103A96-CA60-4ECD-8F4E-1917A887B083}" dt="2021-08-16T04:54:05.166" v="3414"/>
          <ac:picMkLst>
            <pc:docMk/>
            <pc:sldMk cId="2404904636" sldId="278"/>
            <ac:picMk id="14" creationId="{856C63F8-7B70-4D2C-AFAF-CF2E9E6931ED}"/>
          </ac:picMkLst>
        </pc:picChg>
        <pc:picChg chg="add mod">
          <ac:chgData name="Ana Milena" userId="27e1c7e2e9ae1354" providerId="LiveId" clId="{10103A96-CA60-4ECD-8F4E-1917A887B083}" dt="2021-08-16T12:30:02.133" v="6556" actId="1076"/>
          <ac:picMkLst>
            <pc:docMk/>
            <pc:sldMk cId="2404904636" sldId="278"/>
            <ac:picMk id="15" creationId="{8E71F2A1-448B-42A4-8030-9AFFB559F3BF}"/>
          </ac:picMkLst>
        </pc:picChg>
      </pc:sldChg>
      <pc:sldChg chg="addSp delSp modSp new mod modAnim">
        <pc:chgData name="Ana Milena" userId="27e1c7e2e9ae1354" providerId="LiveId" clId="{10103A96-CA60-4ECD-8F4E-1917A887B083}" dt="2021-08-16T19:24:41.961" v="10476"/>
        <pc:sldMkLst>
          <pc:docMk/>
          <pc:sldMk cId="2681181462" sldId="279"/>
        </pc:sldMkLst>
        <pc:spChg chg="mod">
          <ac:chgData name="Ana Milena" userId="27e1c7e2e9ae1354" providerId="LiveId" clId="{10103A96-CA60-4ECD-8F4E-1917A887B083}" dt="2021-08-16T04:50:53.119" v="3315" actId="21"/>
          <ac:spMkLst>
            <pc:docMk/>
            <pc:sldMk cId="2681181462" sldId="279"/>
            <ac:spMk id="2" creationId="{D93C3821-4261-449F-AB25-90BE73452D9D}"/>
          </ac:spMkLst>
        </pc:spChg>
        <pc:spChg chg="add del mod">
          <ac:chgData name="Ana Milena" userId="27e1c7e2e9ae1354" providerId="LiveId" clId="{10103A96-CA60-4ECD-8F4E-1917A887B083}" dt="2021-08-16T04:51:02.642" v="3319" actId="478"/>
          <ac:spMkLst>
            <pc:docMk/>
            <pc:sldMk cId="2681181462" sldId="279"/>
            <ac:spMk id="4" creationId="{3C044A1C-3065-492B-86F6-3049C44CEAB3}"/>
          </ac:spMkLst>
        </pc:spChg>
        <pc:spChg chg="add mod">
          <ac:chgData name="Ana Milena" userId="27e1c7e2e9ae1354" providerId="LiveId" clId="{10103A96-CA60-4ECD-8F4E-1917A887B083}" dt="2021-08-16T07:20:41.462" v="4242" actId="1076"/>
          <ac:spMkLst>
            <pc:docMk/>
            <pc:sldMk cId="2681181462" sldId="279"/>
            <ac:spMk id="5" creationId="{540A6315-CC31-449B-82C2-C0416789A70B}"/>
          </ac:spMkLst>
        </pc:spChg>
        <pc:spChg chg="add del mod">
          <ac:chgData name="Ana Milena" userId="27e1c7e2e9ae1354" providerId="LiveId" clId="{10103A96-CA60-4ECD-8F4E-1917A887B083}" dt="2021-08-16T04:47:26.861" v="3226" actId="478"/>
          <ac:spMkLst>
            <pc:docMk/>
            <pc:sldMk cId="2681181462" sldId="279"/>
            <ac:spMk id="6" creationId="{33251366-87AB-4B58-978F-2D857467F6DF}"/>
          </ac:spMkLst>
        </pc:spChg>
        <pc:spChg chg="add mod">
          <ac:chgData name="Ana Milena" userId="27e1c7e2e9ae1354" providerId="LiveId" clId="{10103A96-CA60-4ECD-8F4E-1917A887B083}" dt="2021-08-16T05:03:25.852" v="3461" actId="20577"/>
          <ac:spMkLst>
            <pc:docMk/>
            <pc:sldMk cId="2681181462" sldId="279"/>
            <ac:spMk id="7" creationId="{C947C8E2-23FE-4321-B740-BB0A7EF3A49E}"/>
          </ac:spMkLst>
        </pc:spChg>
        <pc:spChg chg="add del mod">
          <ac:chgData name="Ana Milena" userId="27e1c7e2e9ae1354" providerId="LiveId" clId="{10103A96-CA60-4ECD-8F4E-1917A887B083}" dt="2021-08-16T05:16:36.132" v="3525" actId="478"/>
          <ac:spMkLst>
            <pc:docMk/>
            <pc:sldMk cId="2681181462" sldId="279"/>
            <ac:spMk id="9" creationId="{32336CA6-3E26-42A6-B9C7-9563427594B3}"/>
          </ac:spMkLst>
        </pc:spChg>
        <pc:spChg chg="add mod">
          <ac:chgData name="Ana Milena" userId="27e1c7e2e9ae1354" providerId="LiveId" clId="{10103A96-CA60-4ECD-8F4E-1917A887B083}" dt="2021-08-16T07:31:29.713" v="4322" actId="207"/>
          <ac:spMkLst>
            <pc:docMk/>
            <pc:sldMk cId="2681181462" sldId="279"/>
            <ac:spMk id="18" creationId="{17E271A7-39D3-4DA1-B360-113EDC8C964E}"/>
          </ac:spMkLst>
        </pc:spChg>
        <pc:spChg chg="add mod">
          <ac:chgData name="Ana Milena" userId="27e1c7e2e9ae1354" providerId="LiveId" clId="{10103A96-CA60-4ECD-8F4E-1917A887B083}" dt="2021-08-16T07:23:37.275" v="4306" actId="207"/>
          <ac:spMkLst>
            <pc:docMk/>
            <pc:sldMk cId="2681181462" sldId="279"/>
            <ac:spMk id="20" creationId="{AF45B44C-4B77-46F0-AE81-1673BE62086A}"/>
          </ac:spMkLst>
        </pc:spChg>
        <pc:picChg chg="add del">
          <ac:chgData name="Ana Milena" userId="27e1c7e2e9ae1354" providerId="LiveId" clId="{10103A96-CA60-4ECD-8F4E-1917A887B083}" dt="2021-08-16T06:01:07.827" v="3896" actId="22"/>
          <ac:picMkLst>
            <pc:docMk/>
            <pc:sldMk cId="2681181462" sldId="279"/>
            <ac:picMk id="10" creationId="{5B85E142-A17B-4297-986C-2D8FB33DBA81}"/>
          </ac:picMkLst>
        </pc:picChg>
        <pc:picChg chg="add del mod">
          <ac:chgData name="Ana Milena" userId="27e1c7e2e9ae1354" providerId="LiveId" clId="{10103A96-CA60-4ECD-8F4E-1917A887B083}" dt="2021-08-16T06:55:24.623" v="4200" actId="478"/>
          <ac:picMkLst>
            <pc:docMk/>
            <pc:sldMk cId="2681181462" sldId="279"/>
            <ac:picMk id="12" creationId="{DDAFA6AF-C735-46A6-A21F-1E877BE1C1FA}"/>
          </ac:picMkLst>
        </pc:picChg>
        <pc:picChg chg="add mod">
          <ac:chgData name="Ana Milena" userId="27e1c7e2e9ae1354" providerId="LiveId" clId="{10103A96-CA60-4ECD-8F4E-1917A887B083}" dt="2021-08-16T06:56:13.367" v="4225" actId="1035"/>
          <ac:picMkLst>
            <pc:docMk/>
            <pc:sldMk cId="2681181462" sldId="279"/>
            <ac:picMk id="14" creationId="{464C93A9-D979-4FFB-A040-C0233E571394}"/>
          </ac:picMkLst>
        </pc:picChg>
        <pc:picChg chg="add del mod">
          <ac:chgData name="Ana Milena" userId="27e1c7e2e9ae1354" providerId="LiveId" clId="{10103A96-CA60-4ECD-8F4E-1917A887B083}" dt="2021-08-16T06:01:05.386" v="3894" actId="478"/>
          <ac:picMkLst>
            <pc:docMk/>
            <pc:sldMk cId="2681181462" sldId="279"/>
            <ac:picMk id="1026" creationId="{22F5F335-2CA1-4474-8E6D-5E3B8485178E}"/>
          </ac:picMkLst>
        </pc:picChg>
        <pc:picChg chg="add del mod">
          <ac:chgData name="Ana Milena" userId="27e1c7e2e9ae1354" providerId="LiveId" clId="{10103A96-CA60-4ECD-8F4E-1917A887B083}" dt="2021-08-16T06:01:04.220" v="3893" actId="478"/>
          <ac:picMkLst>
            <pc:docMk/>
            <pc:sldMk cId="2681181462" sldId="279"/>
            <ac:picMk id="1028" creationId="{0DFC8B81-9335-44A0-88C6-6072C60AD76C}"/>
          </ac:picMkLst>
        </pc:picChg>
      </pc:sldChg>
      <pc:sldChg chg="new del">
        <pc:chgData name="Ana Milena" userId="27e1c7e2e9ae1354" providerId="LiveId" clId="{10103A96-CA60-4ECD-8F4E-1917A887B083}" dt="2021-08-16T04:34:36.390" v="2936" actId="47"/>
        <pc:sldMkLst>
          <pc:docMk/>
          <pc:sldMk cId="2123963230" sldId="280"/>
        </pc:sldMkLst>
      </pc:sldChg>
      <pc:sldChg chg="addSp delSp modSp add mod modAnim">
        <pc:chgData name="Ana Milena" userId="27e1c7e2e9ae1354" providerId="LiveId" clId="{10103A96-CA60-4ECD-8F4E-1917A887B083}" dt="2021-08-16T07:32:57.241" v="4331" actId="1076"/>
        <pc:sldMkLst>
          <pc:docMk/>
          <pc:sldMk cId="2129795043" sldId="280"/>
        </pc:sldMkLst>
        <pc:spChg chg="mod">
          <ac:chgData name="Ana Milena" userId="27e1c7e2e9ae1354" providerId="LiveId" clId="{10103A96-CA60-4ECD-8F4E-1917A887B083}" dt="2021-08-16T04:46:34.383" v="3215" actId="1076"/>
          <ac:spMkLst>
            <pc:docMk/>
            <pc:sldMk cId="2129795043" sldId="280"/>
            <ac:spMk id="3" creationId="{95D670CA-22EF-4AB9-8633-7CCC7DB79758}"/>
          </ac:spMkLst>
        </pc:spChg>
        <pc:spChg chg="add mod">
          <ac:chgData name="Ana Milena" userId="27e1c7e2e9ae1354" providerId="LiveId" clId="{10103A96-CA60-4ECD-8F4E-1917A887B083}" dt="2021-08-16T04:48:44.960" v="3234" actId="164"/>
          <ac:spMkLst>
            <pc:docMk/>
            <pc:sldMk cId="2129795043" sldId="280"/>
            <ac:spMk id="6" creationId="{FDEBBD8D-1AC2-45D1-ACA6-32AD0B2E81BD}"/>
          </ac:spMkLst>
        </pc:spChg>
        <pc:spChg chg="add mod ord">
          <ac:chgData name="Ana Milena" userId="27e1c7e2e9ae1354" providerId="LiveId" clId="{10103A96-CA60-4ECD-8F4E-1917A887B083}" dt="2021-08-16T07:32:57.241" v="4331" actId="1076"/>
          <ac:spMkLst>
            <pc:docMk/>
            <pc:sldMk cId="2129795043" sldId="280"/>
            <ac:spMk id="7" creationId="{E7905CDA-40A5-4C36-BD52-CB67C617EEE8}"/>
          </ac:spMkLst>
        </pc:spChg>
        <pc:spChg chg="add mod">
          <ac:chgData name="Ana Milena" userId="27e1c7e2e9ae1354" providerId="LiveId" clId="{10103A96-CA60-4ECD-8F4E-1917A887B083}" dt="2021-08-16T06:17:20.845" v="4011" actId="164"/>
          <ac:spMkLst>
            <pc:docMk/>
            <pc:sldMk cId="2129795043" sldId="280"/>
            <ac:spMk id="10" creationId="{1FABEBB0-E7A8-44F3-A2CD-390F27EEBF43}"/>
          </ac:spMkLst>
        </pc:spChg>
        <pc:spChg chg="add mod">
          <ac:chgData name="Ana Milena" userId="27e1c7e2e9ae1354" providerId="LiveId" clId="{10103A96-CA60-4ECD-8F4E-1917A887B083}" dt="2021-08-16T06:23:19.253" v="4065" actId="1038"/>
          <ac:spMkLst>
            <pc:docMk/>
            <pc:sldMk cId="2129795043" sldId="280"/>
            <ac:spMk id="12" creationId="{0D0389B0-0D40-4358-9DDE-12913B3F2AD5}"/>
          </ac:spMkLst>
        </pc:spChg>
        <pc:grpChg chg="add mod ord">
          <ac:chgData name="Ana Milena" userId="27e1c7e2e9ae1354" providerId="LiveId" clId="{10103A96-CA60-4ECD-8F4E-1917A887B083}" dt="2021-08-16T06:17:20.845" v="4011" actId="164"/>
          <ac:grpSpMkLst>
            <pc:docMk/>
            <pc:sldMk cId="2129795043" sldId="280"/>
            <ac:grpSpMk id="8" creationId="{3468D512-770B-4B41-B41D-1CF707ADF268}"/>
          </ac:grpSpMkLst>
        </pc:grpChg>
        <pc:grpChg chg="add mod">
          <ac:chgData name="Ana Milena" userId="27e1c7e2e9ae1354" providerId="LiveId" clId="{10103A96-CA60-4ECD-8F4E-1917A887B083}" dt="2021-08-16T07:32:27.745" v="4326" actId="14100"/>
          <ac:grpSpMkLst>
            <pc:docMk/>
            <pc:sldMk cId="2129795043" sldId="280"/>
            <ac:grpSpMk id="11" creationId="{FA25381F-C62B-4F6B-9D38-EB17FC2DC532}"/>
          </ac:grpSpMkLst>
        </pc:grpChg>
        <pc:picChg chg="add mod">
          <ac:chgData name="Ana Milena" userId="27e1c7e2e9ae1354" providerId="LiveId" clId="{10103A96-CA60-4ECD-8F4E-1917A887B083}" dt="2021-08-16T04:48:44.960" v="3234" actId="164"/>
          <ac:picMkLst>
            <pc:docMk/>
            <pc:sldMk cId="2129795043" sldId="280"/>
            <ac:picMk id="5" creationId="{A6E089D1-7E81-4519-8056-7EE934FFAD9B}"/>
          </ac:picMkLst>
        </pc:picChg>
        <pc:picChg chg="add del mod">
          <ac:chgData name="Ana Milena" userId="27e1c7e2e9ae1354" providerId="LiveId" clId="{10103A96-CA60-4ECD-8F4E-1917A887B083}" dt="2021-08-16T06:15:59.328" v="3954"/>
          <ac:picMkLst>
            <pc:docMk/>
            <pc:sldMk cId="2129795043" sldId="280"/>
            <ac:picMk id="4098" creationId="{3B50CEDE-DAD9-45DB-ADAB-080B4FD5C73B}"/>
          </ac:picMkLst>
        </pc:picChg>
        <pc:picChg chg="add mod">
          <ac:chgData name="Ana Milena" userId="27e1c7e2e9ae1354" providerId="LiveId" clId="{10103A96-CA60-4ECD-8F4E-1917A887B083}" dt="2021-08-16T06:22:32.166" v="4049" actId="1038"/>
          <ac:picMkLst>
            <pc:docMk/>
            <pc:sldMk cId="2129795043" sldId="280"/>
            <ac:picMk id="4100" creationId="{474CCEED-862E-4084-A39D-8AEF14B1FC11}"/>
          </ac:picMkLst>
        </pc:picChg>
      </pc:sldChg>
      <pc:sldChg chg="new del">
        <pc:chgData name="Ana Milena" userId="27e1c7e2e9ae1354" providerId="LiveId" clId="{10103A96-CA60-4ECD-8F4E-1917A887B083}" dt="2021-08-16T04:34:42.059" v="2938" actId="47"/>
        <pc:sldMkLst>
          <pc:docMk/>
          <pc:sldMk cId="2822353293" sldId="280"/>
        </pc:sldMkLst>
      </pc:sldChg>
      <pc:sldChg chg="addSp modSp new mod ord">
        <pc:chgData name="Ana Milena" userId="27e1c7e2e9ae1354" providerId="LiveId" clId="{10103A96-CA60-4ECD-8F4E-1917A887B083}" dt="2021-08-16T20:59:50.407" v="10622" actId="1076"/>
        <pc:sldMkLst>
          <pc:docMk/>
          <pc:sldMk cId="2024280933" sldId="281"/>
        </pc:sldMkLst>
        <pc:spChg chg="add mod">
          <ac:chgData name="Ana Milena" userId="27e1c7e2e9ae1354" providerId="LiveId" clId="{10103A96-CA60-4ECD-8F4E-1917A887B083}" dt="2021-08-16T20:59:50.407" v="10622" actId="1076"/>
          <ac:spMkLst>
            <pc:docMk/>
            <pc:sldMk cId="2024280933" sldId="281"/>
            <ac:spMk id="3" creationId="{14E1FCA5-9965-4808-9A8A-82F82D4F5882}"/>
          </ac:spMkLst>
        </pc:spChg>
      </pc:sldChg>
      <pc:sldChg chg="addSp delSp modSp new mod ord">
        <pc:chgData name="Ana Milena" userId="27e1c7e2e9ae1354" providerId="LiveId" clId="{10103A96-CA60-4ECD-8F4E-1917A887B083}" dt="2021-09-25T19:03:10.765" v="10653"/>
        <pc:sldMkLst>
          <pc:docMk/>
          <pc:sldMk cId="2764115120" sldId="282"/>
        </pc:sldMkLst>
        <pc:spChg chg="del">
          <ac:chgData name="Ana Milena" userId="27e1c7e2e9ae1354" providerId="LiveId" clId="{10103A96-CA60-4ECD-8F4E-1917A887B083}" dt="2021-08-16T05:51:00.389" v="3875" actId="478"/>
          <ac:spMkLst>
            <pc:docMk/>
            <pc:sldMk cId="2764115120" sldId="282"/>
            <ac:spMk id="2" creationId="{50547B42-44DC-412F-8424-CC199249EEAF}"/>
          </ac:spMkLst>
        </pc:spChg>
        <pc:picChg chg="add del mod">
          <ac:chgData name="Ana Milena" userId="27e1c7e2e9ae1354" providerId="LiveId" clId="{10103A96-CA60-4ECD-8F4E-1917A887B083}" dt="2021-08-16T12:58:59.810" v="6613" actId="478"/>
          <ac:picMkLst>
            <pc:docMk/>
            <pc:sldMk cId="2764115120" sldId="282"/>
            <ac:picMk id="3074" creationId="{B85A7B39-36A8-4793-946D-9A6D58076FF4}"/>
          </ac:picMkLst>
        </pc:picChg>
        <pc:picChg chg="add mod">
          <ac:chgData name="Ana Milena" userId="27e1c7e2e9ae1354" providerId="LiveId" clId="{10103A96-CA60-4ECD-8F4E-1917A887B083}" dt="2021-08-16T13:05:46.244" v="6630" actId="1076"/>
          <ac:picMkLst>
            <pc:docMk/>
            <pc:sldMk cId="2764115120" sldId="282"/>
            <ac:picMk id="3076" creationId="{086DE5F5-85B4-48E7-AB75-EF2C6B2F1501}"/>
          </ac:picMkLst>
        </pc:picChg>
      </pc:sldChg>
      <pc:sldChg chg="addSp modSp add del mod">
        <pc:chgData name="Ana Milena" userId="27e1c7e2e9ae1354" providerId="LiveId" clId="{10103A96-CA60-4ECD-8F4E-1917A887B083}" dt="2021-08-16T08:37:43.802" v="4781" actId="47"/>
        <pc:sldMkLst>
          <pc:docMk/>
          <pc:sldMk cId="1610987195" sldId="283"/>
        </pc:sldMkLst>
        <pc:picChg chg="add mod">
          <ac:chgData name="Ana Milena" userId="27e1c7e2e9ae1354" providerId="LiveId" clId="{10103A96-CA60-4ECD-8F4E-1917A887B083}" dt="2021-08-16T08:26:39.367" v="4735" actId="1076"/>
          <ac:picMkLst>
            <pc:docMk/>
            <pc:sldMk cId="1610987195" sldId="283"/>
            <ac:picMk id="12" creationId="{1660BCC4-90B0-4941-AC14-5586C2DB8C2E}"/>
          </ac:picMkLst>
        </pc:picChg>
      </pc:sldChg>
      <pc:sldChg chg="new del">
        <pc:chgData name="Ana Milena" userId="27e1c7e2e9ae1354" providerId="LiveId" clId="{10103A96-CA60-4ECD-8F4E-1917A887B083}" dt="2021-08-16T08:26:24.666" v="4730" actId="47"/>
        <pc:sldMkLst>
          <pc:docMk/>
          <pc:sldMk cId="1682107298" sldId="283"/>
        </pc:sldMkLst>
      </pc:sldChg>
      <pc:sldChg chg="new del">
        <pc:chgData name="Ana Milena" userId="27e1c7e2e9ae1354" providerId="LiveId" clId="{10103A96-CA60-4ECD-8F4E-1917A887B083}" dt="2021-08-16T08:26:29.736" v="4732" actId="47"/>
        <pc:sldMkLst>
          <pc:docMk/>
          <pc:sldMk cId="2583071625" sldId="283"/>
        </pc:sldMkLst>
      </pc:sldChg>
      <pc:sldChg chg="addSp delSp modSp add mod delAnim modAnim">
        <pc:chgData name="Ana Milena" userId="27e1c7e2e9ae1354" providerId="LiveId" clId="{10103A96-CA60-4ECD-8F4E-1917A887B083}" dt="2021-08-16T10:04:33.650" v="5613" actId="1037"/>
        <pc:sldMkLst>
          <pc:docMk/>
          <pc:sldMk cId="1925355924" sldId="284"/>
        </pc:sldMkLst>
        <pc:spChg chg="del">
          <ac:chgData name="Ana Milena" userId="27e1c7e2e9ae1354" providerId="LiveId" clId="{10103A96-CA60-4ECD-8F4E-1917A887B083}" dt="2021-08-16T08:34:04.047" v="4776" actId="478"/>
          <ac:spMkLst>
            <pc:docMk/>
            <pc:sldMk cId="1925355924" sldId="284"/>
            <ac:spMk id="14" creationId="{3DB10C2A-E4E0-4E09-930D-4ED4E6817972}"/>
          </ac:spMkLst>
        </pc:spChg>
        <pc:spChg chg="del">
          <ac:chgData name="Ana Milena" userId="27e1c7e2e9ae1354" providerId="LiveId" clId="{10103A96-CA60-4ECD-8F4E-1917A887B083}" dt="2021-08-16T08:34:02.431" v="4775" actId="478"/>
          <ac:spMkLst>
            <pc:docMk/>
            <pc:sldMk cId="1925355924" sldId="284"/>
            <ac:spMk id="15" creationId="{B15386B3-FFBF-4D69-94B4-9F62387FE38E}"/>
          </ac:spMkLst>
        </pc:spChg>
        <pc:spChg chg="mod">
          <ac:chgData name="Ana Milena" userId="27e1c7e2e9ae1354" providerId="LiveId" clId="{10103A96-CA60-4ECD-8F4E-1917A887B083}" dt="2021-08-16T08:49:37.303" v="4923" actId="207"/>
          <ac:spMkLst>
            <pc:docMk/>
            <pc:sldMk cId="1925355924" sldId="284"/>
            <ac:spMk id="16" creationId="{4F31417F-32B4-4460-81D1-95BF89A45280}"/>
          </ac:spMkLst>
        </pc:spChg>
        <pc:spChg chg="add mod">
          <ac:chgData name="Ana Milena" userId="27e1c7e2e9ae1354" providerId="LiveId" clId="{10103A96-CA60-4ECD-8F4E-1917A887B083}" dt="2021-08-16T08:45:32.885" v="4882" actId="14100"/>
          <ac:spMkLst>
            <pc:docMk/>
            <pc:sldMk cId="1925355924" sldId="284"/>
            <ac:spMk id="18" creationId="{05181BAD-E2E2-4FD5-A2F0-EC9330436D5B}"/>
          </ac:spMkLst>
        </pc:spChg>
        <pc:spChg chg="add mod">
          <ac:chgData name="Ana Milena" userId="27e1c7e2e9ae1354" providerId="LiveId" clId="{10103A96-CA60-4ECD-8F4E-1917A887B083}" dt="2021-08-16T08:55:12.805" v="5123" actId="1076"/>
          <ac:spMkLst>
            <pc:docMk/>
            <pc:sldMk cId="1925355924" sldId="284"/>
            <ac:spMk id="21" creationId="{1786902C-4DD5-4DCF-80B0-5041B21D9D0C}"/>
          </ac:spMkLst>
        </pc:spChg>
        <pc:spChg chg="add mod">
          <ac:chgData name="Ana Milena" userId="27e1c7e2e9ae1354" providerId="LiveId" clId="{10103A96-CA60-4ECD-8F4E-1917A887B083}" dt="2021-08-16T08:55:12.805" v="5123" actId="1076"/>
          <ac:spMkLst>
            <pc:docMk/>
            <pc:sldMk cId="1925355924" sldId="284"/>
            <ac:spMk id="22" creationId="{C9DB3BB5-61D7-41C1-995C-A3656E8591AC}"/>
          </ac:spMkLst>
        </pc:spChg>
        <pc:spChg chg="add del">
          <ac:chgData name="Ana Milena" userId="27e1c7e2e9ae1354" providerId="LiveId" clId="{10103A96-CA60-4ECD-8F4E-1917A887B083}" dt="2021-08-16T08:51:00.866" v="5046" actId="22"/>
          <ac:spMkLst>
            <pc:docMk/>
            <pc:sldMk cId="1925355924" sldId="284"/>
            <ac:spMk id="24" creationId="{9735222A-159C-47F3-AA6C-8C2C91A7A0DE}"/>
          </ac:spMkLst>
        </pc:spChg>
        <pc:spChg chg="add mod">
          <ac:chgData name="Ana Milena" userId="27e1c7e2e9ae1354" providerId="LiveId" clId="{10103A96-CA60-4ECD-8F4E-1917A887B083}" dt="2021-08-16T08:55:12.805" v="5123" actId="1076"/>
          <ac:spMkLst>
            <pc:docMk/>
            <pc:sldMk cId="1925355924" sldId="284"/>
            <ac:spMk id="26" creationId="{BACC3271-3E0F-4EAD-8EB7-9A1272695696}"/>
          </ac:spMkLst>
        </pc:spChg>
        <pc:spChg chg="add mod">
          <ac:chgData name="Ana Milena" userId="27e1c7e2e9ae1354" providerId="LiveId" clId="{10103A96-CA60-4ECD-8F4E-1917A887B083}" dt="2021-08-16T08:55:12.805" v="5123" actId="1076"/>
          <ac:spMkLst>
            <pc:docMk/>
            <pc:sldMk cId="1925355924" sldId="284"/>
            <ac:spMk id="27" creationId="{6BDE4173-6672-4E9D-B2CA-6CB3095D1257}"/>
          </ac:spMkLst>
        </pc:spChg>
        <pc:spChg chg="add mod ord">
          <ac:chgData name="Ana Milena" userId="27e1c7e2e9ae1354" providerId="LiveId" clId="{10103A96-CA60-4ECD-8F4E-1917A887B083}" dt="2021-08-16T10:04:33.650" v="5613" actId="1037"/>
          <ac:spMkLst>
            <pc:docMk/>
            <pc:sldMk cId="1925355924" sldId="284"/>
            <ac:spMk id="28" creationId="{06AD2E0C-3847-4C95-A14E-E2F8AED3EC58}"/>
          </ac:spMkLst>
        </pc:spChg>
        <pc:picChg chg="add del mod modCrop">
          <ac:chgData name="Ana Milena" userId="27e1c7e2e9ae1354" providerId="LiveId" clId="{10103A96-CA60-4ECD-8F4E-1917A887B083}" dt="2021-08-16T08:43:21.123" v="4850" actId="478"/>
          <ac:picMkLst>
            <pc:docMk/>
            <pc:sldMk cId="1925355924" sldId="284"/>
            <ac:picMk id="12" creationId="{F8EEF51E-7E2D-4CA1-B9B6-59D56E2D1C6E}"/>
          </ac:picMkLst>
        </pc:picChg>
        <pc:picChg chg="add del mod">
          <ac:chgData name="Ana Milena" userId="27e1c7e2e9ae1354" providerId="LiveId" clId="{10103A96-CA60-4ECD-8F4E-1917A887B083}" dt="2021-08-16T08:55:15.486" v="5124" actId="21"/>
          <ac:picMkLst>
            <pc:docMk/>
            <pc:sldMk cId="1925355924" sldId="284"/>
            <ac:picMk id="20" creationId="{C53259AF-F032-46AA-9A9D-54C695F358E3}"/>
          </ac:picMkLst>
        </pc:picChg>
        <pc:cxnChg chg="add del mod">
          <ac:chgData name="Ana Milena" userId="27e1c7e2e9ae1354" providerId="LiveId" clId="{10103A96-CA60-4ECD-8F4E-1917A887B083}" dt="2021-08-16T08:43:45.688" v="4857" actId="478"/>
          <ac:cxnSpMkLst>
            <pc:docMk/>
            <pc:sldMk cId="1925355924" sldId="284"/>
            <ac:cxnSpMk id="8" creationId="{41741268-F276-48E4-B14E-1CA4F8A98589}"/>
          </ac:cxnSpMkLst>
        </pc:cxnChg>
      </pc:sldChg>
      <pc:sldChg chg="addSp delSp modSp add mod modAnim">
        <pc:chgData name="Ana Milena" userId="27e1c7e2e9ae1354" providerId="LiveId" clId="{10103A96-CA60-4ECD-8F4E-1917A887B083}" dt="2021-08-16T10:17:56.302" v="5721" actId="1076"/>
        <pc:sldMkLst>
          <pc:docMk/>
          <pc:sldMk cId="3029406091" sldId="285"/>
        </pc:sldMkLst>
        <pc:spChg chg="add mod">
          <ac:chgData name="Ana Milena" userId="27e1c7e2e9ae1354" providerId="LiveId" clId="{10103A96-CA60-4ECD-8F4E-1917A887B083}" dt="2021-08-16T09:00:26.138" v="5159" actId="2085"/>
          <ac:spMkLst>
            <pc:docMk/>
            <pc:sldMk cId="3029406091" sldId="285"/>
            <ac:spMk id="11" creationId="{626C2B53-A55D-47D7-9859-4B49381D1322}"/>
          </ac:spMkLst>
        </pc:spChg>
        <pc:spChg chg="add mod">
          <ac:chgData name="Ana Milena" userId="27e1c7e2e9ae1354" providerId="LiveId" clId="{10103A96-CA60-4ECD-8F4E-1917A887B083}" dt="2021-08-16T10:16:52.478" v="5712" actId="1076"/>
          <ac:spMkLst>
            <pc:docMk/>
            <pc:sldMk cId="3029406091" sldId="285"/>
            <ac:spMk id="12" creationId="{571AFDA8-0530-4AB3-9308-43B9FADD5DD7}"/>
          </ac:spMkLst>
        </pc:spChg>
        <pc:spChg chg="add mod">
          <ac:chgData name="Ana Milena" userId="27e1c7e2e9ae1354" providerId="LiveId" clId="{10103A96-CA60-4ECD-8F4E-1917A887B083}" dt="2021-08-16T10:16:40.774" v="5705" actId="1076"/>
          <ac:spMkLst>
            <pc:docMk/>
            <pc:sldMk cId="3029406091" sldId="285"/>
            <ac:spMk id="15" creationId="{4A99A6CD-2E22-4657-850C-5D09623CF0F5}"/>
          </ac:spMkLst>
        </pc:spChg>
        <pc:picChg chg="mod">
          <ac:chgData name="Ana Milena" userId="27e1c7e2e9ae1354" providerId="LiveId" clId="{10103A96-CA60-4ECD-8F4E-1917A887B083}" dt="2021-08-16T10:17:56.302" v="5721" actId="1076"/>
          <ac:picMkLst>
            <pc:docMk/>
            <pc:sldMk cId="3029406091" sldId="285"/>
            <ac:picMk id="5" creationId="{B86B4B28-E61A-4971-817C-E5FBC3F41EB1}"/>
          </ac:picMkLst>
        </pc:picChg>
        <pc:picChg chg="del">
          <ac:chgData name="Ana Milena" userId="27e1c7e2e9ae1354" providerId="LiveId" clId="{10103A96-CA60-4ECD-8F4E-1917A887B083}" dt="2021-08-16T08:58:31.330" v="5139" actId="478"/>
          <ac:picMkLst>
            <pc:docMk/>
            <pc:sldMk cId="3029406091" sldId="285"/>
            <ac:picMk id="6" creationId="{5E97B6A1-FF96-450D-AC02-3F70BD0F54D0}"/>
          </ac:picMkLst>
        </pc:picChg>
        <pc:picChg chg="del">
          <ac:chgData name="Ana Milena" userId="27e1c7e2e9ae1354" providerId="LiveId" clId="{10103A96-CA60-4ECD-8F4E-1917A887B083}" dt="2021-08-16T08:58:53.893" v="5141" actId="478"/>
          <ac:picMkLst>
            <pc:docMk/>
            <pc:sldMk cId="3029406091" sldId="285"/>
            <ac:picMk id="7" creationId="{42F1CF1C-45A2-4B43-8620-0844D54FC12C}"/>
          </ac:picMkLst>
        </pc:picChg>
        <pc:picChg chg="mod">
          <ac:chgData name="Ana Milena" userId="27e1c7e2e9ae1354" providerId="LiveId" clId="{10103A96-CA60-4ECD-8F4E-1917A887B083}" dt="2021-08-16T08:58:57.380" v="5142" actId="1076"/>
          <ac:picMkLst>
            <pc:docMk/>
            <pc:sldMk cId="3029406091" sldId="285"/>
            <ac:picMk id="9" creationId="{30B860BD-8F34-4503-9C3E-364174FD4248}"/>
          </ac:picMkLst>
        </pc:picChg>
        <pc:picChg chg="add mod">
          <ac:chgData name="Ana Milena" userId="27e1c7e2e9ae1354" providerId="LiveId" clId="{10103A96-CA60-4ECD-8F4E-1917A887B083}" dt="2021-08-16T10:16:54.541" v="5713" actId="1076"/>
          <ac:picMkLst>
            <pc:docMk/>
            <pc:sldMk cId="3029406091" sldId="285"/>
            <ac:picMk id="13" creationId="{DBB28666-83AC-43CA-B96B-777DB43190E0}"/>
          </ac:picMkLst>
        </pc:picChg>
        <pc:picChg chg="add mod">
          <ac:chgData name="Ana Milena" userId="27e1c7e2e9ae1354" providerId="LiveId" clId="{10103A96-CA60-4ECD-8F4E-1917A887B083}" dt="2021-08-16T10:16:56.270" v="5714" actId="1076"/>
          <ac:picMkLst>
            <pc:docMk/>
            <pc:sldMk cId="3029406091" sldId="285"/>
            <ac:picMk id="14" creationId="{8ED35224-410F-41B5-91CC-C3E2F030C9C4}"/>
          </ac:picMkLst>
        </pc:picChg>
        <pc:cxnChg chg="add del mod">
          <ac:chgData name="Ana Milena" userId="27e1c7e2e9ae1354" providerId="LiveId" clId="{10103A96-CA60-4ECD-8F4E-1917A887B083}" dt="2021-08-16T08:59:20" v="5147" actId="478"/>
          <ac:cxnSpMkLst>
            <pc:docMk/>
            <pc:sldMk cId="3029406091" sldId="285"/>
            <ac:cxnSpMk id="8" creationId="{943468D0-D399-4B0F-B61A-7751331653F8}"/>
          </ac:cxnSpMkLst>
        </pc:cxnChg>
      </pc:sldChg>
      <pc:sldChg chg="addSp modSp add del mod">
        <pc:chgData name="Ana Milena" userId="27e1c7e2e9ae1354" providerId="LiveId" clId="{10103A96-CA60-4ECD-8F4E-1917A887B083}" dt="2021-08-16T12:29:22.718" v="6553" actId="47"/>
        <pc:sldMkLst>
          <pc:docMk/>
          <pc:sldMk cId="2961441851" sldId="286"/>
        </pc:sldMkLst>
        <pc:spChg chg="add mod">
          <ac:chgData name="Ana Milena" userId="27e1c7e2e9ae1354" providerId="LiveId" clId="{10103A96-CA60-4ECD-8F4E-1917A887B083}" dt="2021-08-16T12:25:50.674" v="6517"/>
          <ac:spMkLst>
            <pc:docMk/>
            <pc:sldMk cId="2961441851" sldId="286"/>
            <ac:spMk id="4" creationId="{1AD9A32B-9EC1-48D3-AF33-1DA510B06F1E}"/>
          </ac:spMkLst>
        </pc:spChg>
      </pc:sldChg>
      <pc:sldChg chg="addSp delSp modSp add del mod modAnim">
        <pc:chgData name="Ana Milena" userId="27e1c7e2e9ae1354" providerId="LiveId" clId="{10103A96-CA60-4ECD-8F4E-1917A887B083}" dt="2021-08-16T20:40:39.607" v="10583"/>
        <pc:sldMkLst>
          <pc:docMk/>
          <pc:sldMk cId="4179139738" sldId="286"/>
        </pc:sldMkLst>
        <pc:spChg chg="mod">
          <ac:chgData name="Ana Milena" userId="27e1c7e2e9ae1354" providerId="LiveId" clId="{10103A96-CA60-4ECD-8F4E-1917A887B083}" dt="2021-08-16T14:22:24.587" v="7674" actId="1076"/>
          <ac:spMkLst>
            <pc:docMk/>
            <pc:sldMk cId="4179139738" sldId="286"/>
            <ac:spMk id="5" creationId="{36786E02-B18E-4C30-9C36-FB746556AC5E}"/>
          </ac:spMkLst>
        </pc:spChg>
        <pc:spChg chg="add del mod">
          <ac:chgData name="Ana Milena" userId="27e1c7e2e9ae1354" providerId="LiveId" clId="{10103A96-CA60-4ECD-8F4E-1917A887B083}" dt="2021-08-16T13:43:12.263" v="6931"/>
          <ac:spMkLst>
            <pc:docMk/>
            <pc:sldMk cId="4179139738" sldId="286"/>
            <ac:spMk id="24" creationId="{41D2FD9D-6303-44C1-A9E5-5DA20A7F0334}"/>
          </ac:spMkLst>
        </pc:spChg>
        <pc:spChg chg="add mod">
          <ac:chgData name="Ana Milena" userId="27e1c7e2e9ae1354" providerId="LiveId" clId="{10103A96-CA60-4ECD-8F4E-1917A887B083}" dt="2021-08-16T14:29:45.665" v="7821" actId="1037"/>
          <ac:spMkLst>
            <pc:docMk/>
            <pc:sldMk cId="4179139738" sldId="286"/>
            <ac:spMk id="25" creationId="{6A3F15BD-AEB3-4B18-9AB1-DAEB9DDF6744}"/>
          </ac:spMkLst>
        </pc:spChg>
        <pc:spChg chg="add mod">
          <ac:chgData name="Ana Milena" userId="27e1c7e2e9ae1354" providerId="LiveId" clId="{10103A96-CA60-4ECD-8F4E-1917A887B083}" dt="2021-08-16T14:29:16.071" v="7801" actId="20577"/>
          <ac:spMkLst>
            <pc:docMk/>
            <pc:sldMk cId="4179139738" sldId="286"/>
            <ac:spMk id="26" creationId="{1BB2405A-2711-4F95-9151-EB98454E5912}"/>
          </ac:spMkLst>
        </pc:spChg>
        <pc:spChg chg="add mod">
          <ac:chgData name="Ana Milena" userId="27e1c7e2e9ae1354" providerId="LiveId" clId="{10103A96-CA60-4ECD-8F4E-1917A887B083}" dt="2021-08-16T14:29:39.414" v="7817" actId="1038"/>
          <ac:spMkLst>
            <pc:docMk/>
            <pc:sldMk cId="4179139738" sldId="286"/>
            <ac:spMk id="27" creationId="{582E589A-82B5-4F90-A86D-128497B5874D}"/>
          </ac:spMkLst>
        </pc:spChg>
        <pc:spChg chg="add del mod">
          <ac:chgData name="Ana Milena" userId="27e1c7e2e9ae1354" providerId="LiveId" clId="{10103A96-CA60-4ECD-8F4E-1917A887B083}" dt="2021-08-16T13:58:48.946" v="7291" actId="478"/>
          <ac:spMkLst>
            <pc:docMk/>
            <pc:sldMk cId="4179139738" sldId="286"/>
            <ac:spMk id="28" creationId="{9C659A09-F40D-4D62-8880-AED1F6AE17E8}"/>
          </ac:spMkLst>
        </pc:spChg>
        <pc:spChg chg="add mod">
          <ac:chgData name="Ana Milena" userId="27e1c7e2e9ae1354" providerId="LiveId" clId="{10103A96-CA60-4ECD-8F4E-1917A887B083}" dt="2021-08-16T14:28:26.617" v="7770" actId="20577"/>
          <ac:spMkLst>
            <pc:docMk/>
            <pc:sldMk cId="4179139738" sldId="286"/>
            <ac:spMk id="29" creationId="{750BA59C-5988-4F31-99F0-B2A16A45BEEF}"/>
          </ac:spMkLst>
        </pc:spChg>
        <pc:spChg chg="add mod">
          <ac:chgData name="Ana Milena" userId="27e1c7e2e9ae1354" providerId="LiveId" clId="{10103A96-CA60-4ECD-8F4E-1917A887B083}" dt="2021-08-16T14:43:04.684" v="7919" actId="20577"/>
          <ac:spMkLst>
            <pc:docMk/>
            <pc:sldMk cId="4179139738" sldId="286"/>
            <ac:spMk id="31" creationId="{1CED3E0C-1392-424D-BB4D-14A24456293B}"/>
          </ac:spMkLst>
        </pc:spChg>
        <pc:spChg chg="add mod">
          <ac:chgData name="Ana Milena" userId="27e1c7e2e9ae1354" providerId="LiveId" clId="{10103A96-CA60-4ECD-8F4E-1917A887B083}" dt="2021-08-16T14:21:12.640" v="7662" actId="1035"/>
          <ac:spMkLst>
            <pc:docMk/>
            <pc:sldMk cId="4179139738" sldId="286"/>
            <ac:spMk id="32" creationId="{1087A95F-9859-40F0-B0D5-A61AA374B766}"/>
          </ac:spMkLst>
        </pc:spChg>
        <pc:spChg chg="add mod">
          <ac:chgData name="Ana Milena" userId="27e1c7e2e9ae1354" providerId="LiveId" clId="{10103A96-CA60-4ECD-8F4E-1917A887B083}" dt="2021-08-16T14:21:12.640" v="7662" actId="1035"/>
          <ac:spMkLst>
            <pc:docMk/>
            <pc:sldMk cId="4179139738" sldId="286"/>
            <ac:spMk id="34" creationId="{187E998B-FDF2-4A1B-9831-A7F7C79971BB}"/>
          </ac:spMkLst>
        </pc:spChg>
        <pc:spChg chg="add del mod">
          <ac:chgData name="Ana Milena" userId="27e1c7e2e9ae1354" providerId="LiveId" clId="{10103A96-CA60-4ECD-8F4E-1917A887B083}" dt="2021-08-16T14:06:36.930" v="7359" actId="478"/>
          <ac:spMkLst>
            <pc:docMk/>
            <pc:sldMk cId="4179139738" sldId="286"/>
            <ac:spMk id="36" creationId="{CD4A9A67-1A57-4654-91BC-FEE28057D6E4}"/>
          </ac:spMkLst>
        </pc:spChg>
        <pc:spChg chg="add mod">
          <ac:chgData name="Ana Milena" userId="27e1c7e2e9ae1354" providerId="LiveId" clId="{10103A96-CA60-4ECD-8F4E-1917A887B083}" dt="2021-08-16T14:21:12.640" v="7662" actId="1035"/>
          <ac:spMkLst>
            <pc:docMk/>
            <pc:sldMk cId="4179139738" sldId="286"/>
            <ac:spMk id="37" creationId="{63D57092-507A-4FC2-B26F-D568B14A6E5E}"/>
          </ac:spMkLst>
        </pc:spChg>
        <pc:spChg chg="add mod">
          <ac:chgData name="Ana Milena" userId="27e1c7e2e9ae1354" providerId="LiveId" clId="{10103A96-CA60-4ECD-8F4E-1917A887B083}" dt="2021-08-16T14:29:52.390" v="7834" actId="1037"/>
          <ac:spMkLst>
            <pc:docMk/>
            <pc:sldMk cId="4179139738" sldId="286"/>
            <ac:spMk id="51" creationId="{3419E46E-CACD-46A8-9374-8DD924777C8F}"/>
          </ac:spMkLst>
        </pc:spChg>
        <pc:picChg chg="del">
          <ac:chgData name="Ana Milena" userId="27e1c7e2e9ae1354" providerId="LiveId" clId="{10103A96-CA60-4ECD-8F4E-1917A887B083}" dt="2021-08-16T13:23:37.953" v="6677" actId="478"/>
          <ac:picMkLst>
            <pc:docMk/>
            <pc:sldMk cId="4179139738" sldId="286"/>
            <ac:picMk id="4" creationId="{E2DD68F8-CF59-48DE-A307-206D2B39A143}"/>
          </ac:picMkLst>
        </pc:picChg>
        <pc:picChg chg="mod">
          <ac:chgData name="Ana Milena" userId="27e1c7e2e9ae1354" providerId="LiveId" clId="{10103A96-CA60-4ECD-8F4E-1917A887B083}" dt="2021-08-16T14:22:20.895" v="7672" actId="1038"/>
          <ac:picMkLst>
            <pc:docMk/>
            <pc:sldMk cId="4179139738" sldId="286"/>
            <ac:picMk id="6" creationId="{21B20130-9884-4103-BD97-B845D1DA6113}"/>
          </ac:picMkLst>
        </pc:picChg>
        <pc:picChg chg="add del mod">
          <ac:chgData name="Ana Milena" userId="27e1c7e2e9ae1354" providerId="LiveId" clId="{10103A96-CA60-4ECD-8F4E-1917A887B083}" dt="2021-08-16T13:54:12.719" v="7127" actId="478"/>
          <ac:picMkLst>
            <pc:docMk/>
            <pc:sldMk cId="4179139738" sldId="286"/>
            <ac:picMk id="7" creationId="{695EA0CC-D8BF-44EB-8F84-DB2150862B3F}"/>
          </ac:picMkLst>
        </pc:picChg>
        <pc:picChg chg="del">
          <ac:chgData name="Ana Milena" userId="27e1c7e2e9ae1354" providerId="LiveId" clId="{10103A96-CA60-4ECD-8F4E-1917A887B083}" dt="2021-08-16T13:23:37.306" v="6676" actId="478"/>
          <ac:picMkLst>
            <pc:docMk/>
            <pc:sldMk cId="4179139738" sldId="286"/>
            <ac:picMk id="8" creationId="{2BA8C260-8FA6-4078-A95E-48A37B2A2F1C}"/>
          </ac:picMkLst>
        </pc:picChg>
        <pc:picChg chg="del">
          <ac:chgData name="Ana Milena" userId="27e1c7e2e9ae1354" providerId="LiveId" clId="{10103A96-CA60-4ECD-8F4E-1917A887B083}" dt="2021-08-16T13:23:39.521" v="6678" actId="478"/>
          <ac:picMkLst>
            <pc:docMk/>
            <pc:sldMk cId="4179139738" sldId="286"/>
            <ac:picMk id="10" creationId="{1EB32ACE-1BEC-4DE2-A9B9-31E22083D1B9}"/>
          </ac:picMkLst>
        </pc:picChg>
        <pc:picChg chg="add del mod">
          <ac:chgData name="Ana Milena" userId="27e1c7e2e9ae1354" providerId="LiveId" clId="{10103A96-CA60-4ECD-8F4E-1917A887B083}" dt="2021-08-16T13:58:50.658" v="7292" actId="478"/>
          <ac:picMkLst>
            <pc:docMk/>
            <pc:sldMk cId="4179139738" sldId="286"/>
            <ac:picMk id="11" creationId="{0B34A01A-4145-4B8E-8D94-7935817D8DDD}"/>
          </ac:picMkLst>
        </pc:picChg>
        <pc:picChg chg="del">
          <ac:chgData name="Ana Milena" userId="27e1c7e2e9ae1354" providerId="LiveId" clId="{10103A96-CA60-4ECD-8F4E-1917A887B083}" dt="2021-08-16T13:23:36.237" v="6674" actId="478"/>
          <ac:picMkLst>
            <pc:docMk/>
            <pc:sldMk cId="4179139738" sldId="286"/>
            <ac:picMk id="12" creationId="{0DF6E8B6-8610-48F1-9417-84DC7C18130A}"/>
          </ac:picMkLst>
        </pc:picChg>
        <pc:picChg chg="del">
          <ac:chgData name="Ana Milena" userId="27e1c7e2e9ae1354" providerId="LiveId" clId="{10103A96-CA60-4ECD-8F4E-1917A887B083}" dt="2021-08-16T13:23:35.590" v="6673" actId="478"/>
          <ac:picMkLst>
            <pc:docMk/>
            <pc:sldMk cId="4179139738" sldId="286"/>
            <ac:picMk id="14" creationId="{B1158AD6-46AB-49C7-BA7A-3D136F291A00}"/>
          </ac:picMkLst>
        </pc:picChg>
        <pc:picChg chg="add del mod">
          <ac:chgData name="Ana Milena" userId="27e1c7e2e9ae1354" providerId="LiveId" clId="{10103A96-CA60-4ECD-8F4E-1917A887B083}" dt="2021-08-16T13:54:05.770" v="7124" actId="478"/>
          <ac:picMkLst>
            <pc:docMk/>
            <pc:sldMk cId="4179139738" sldId="286"/>
            <ac:picMk id="15" creationId="{10E5F1BB-AE58-4696-A5C5-1D91B5FA54DC}"/>
          </ac:picMkLst>
        </pc:picChg>
        <pc:picChg chg="del">
          <ac:chgData name="Ana Milena" userId="27e1c7e2e9ae1354" providerId="LiveId" clId="{10103A96-CA60-4ECD-8F4E-1917A887B083}" dt="2021-08-16T13:23:36.752" v="6675" actId="478"/>
          <ac:picMkLst>
            <pc:docMk/>
            <pc:sldMk cId="4179139738" sldId="286"/>
            <ac:picMk id="16" creationId="{92F16E91-41E8-4ADE-BC73-DB7B587A785B}"/>
          </ac:picMkLst>
        </pc:picChg>
        <pc:picChg chg="add del mod">
          <ac:chgData name="Ana Milena" userId="27e1c7e2e9ae1354" providerId="LiveId" clId="{10103A96-CA60-4ECD-8F4E-1917A887B083}" dt="2021-08-16T14:02:26.313" v="7305" actId="478"/>
          <ac:picMkLst>
            <pc:docMk/>
            <pc:sldMk cId="4179139738" sldId="286"/>
            <ac:picMk id="18" creationId="{CB3DA6BC-F171-4164-9165-261B68D93A6B}"/>
          </ac:picMkLst>
        </pc:picChg>
        <pc:picChg chg="add del mod">
          <ac:chgData name="Ana Milena" userId="27e1c7e2e9ae1354" providerId="LiveId" clId="{10103A96-CA60-4ECD-8F4E-1917A887B083}" dt="2021-08-16T13:40:01.667" v="6910"/>
          <ac:picMkLst>
            <pc:docMk/>
            <pc:sldMk cId="4179139738" sldId="286"/>
            <ac:picMk id="19" creationId="{87762FFA-388A-435A-A7F7-DD2BBEBD1139}"/>
          </ac:picMkLst>
        </pc:picChg>
        <pc:picChg chg="add del mod">
          <ac:chgData name="Ana Milena" userId="27e1c7e2e9ae1354" providerId="LiveId" clId="{10103A96-CA60-4ECD-8F4E-1917A887B083}" dt="2021-08-16T13:40:01.667" v="6910"/>
          <ac:picMkLst>
            <pc:docMk/>
            <pc:sldMk cId="4179139738" sldId="286"/>
            <ac:picMk id="20" creationId="{F1D41926-03B4-4899-A0F2-1A3392CF02BE}"/>
          </ac:picMkLst>
        </pc:picChg>
        <pc:picChg chg="add del mod">
          <ac:chgData name="Ana Milena" userId="27e1c7e2e9ae1354" providerId="LiveId" clId="{10103A96-CA60-4ECD-8F4E-1917A887B083}" dt="2021-08-16T13:40:01.667" v="6910"/>
          <ac:picMkLst>
            <pc:docMk/>
            <pc:sldMk cId="4179139738" sldId="286"/>
            <ac:picMk id="21" creationId="{E978EFB2-46C1-4EC8-9CAB-3A78EFE35FC3}"/>
          </ac:picMkLst>
        </pc:picChg>
        <pc:picChg chg="add del mod">
          <ac:chgData name="Ana Milena" userId="27e1c7e2e9ae1354" providerId="LiveId" clId="{10103A96-CA60-4ECD-8F4E-1917A887B083}" dt="2021-08-16T13:43:12.696" v="6932"/>
          <ac:picMkLst>
            <pc:docMk/>
            <pc:sldMk cId="4179139738" sldId="286"/>
            <ac:picMk id="22" creationId="{8B08516D-8A8D-44B8-BF12-09275B2400A9}"/>
          </ac:picMkLst>
        </pc:picChg>
        <pc:picChg chg="add del mod">
          <ac:chgData name="Ana Milena" userId="27e1c7e2e9ae1354" providerId="LiveId" clId="{10103A96-CA60-4ECD-8F4E-1917A887B083}" dt="2021-08-16T13:43:12.696" v="6932"/>
          <ac:picMkLst>
            <pc:docMk/>
            <pc:sldMk cId="4179139738" sldId="286"/>
            <ac:picMk id="23" creationId="{ADCADA25-D5F6-4038-849E-380ADEB8FEAA}"/>
          </ac:picMkLst>
        </pc:picChg>
        <pc:cxnChg chg="add mod">
          <ac:chgData name="Ana Milena" userId="27e1c7e2e9ae1354" providerId="LiveId" clId="{10103A96-CA60-4ECD-8F4E-1917A887B083}" dt="2021-08-16T14:21:12.640" v="7662" actId="1035"/>
          <ac:cxnSpMkLst>
            <pc:docMk/>
            <pc:sldMk cId="4179139738" sldId="286"/>
            <ac:cxnSpMk id="33" creationId="{89852765-FC99-4178-8ABE-DA704E45E3A5}"/>
          </ac:cxnSpMkLst>
        </pc:cxnChg>
        <pc:cxnChg chg="add mod">
          <ac:chgData name="Ana Milena" userId="27e1c7e2e9ae1354" providerId="LiveId" clId="{10103A96-CA60-4ECD-8F4E-1917A887B083}" dt="2021-08-16T14:21:12.640" v="7662" actId="1035"/>
          <ac:cxnSpMkLst>
            <pc:docMk/>
            <pc:sldMk cId="4179139738" sldId="286"/>
            <ac:cxnSpMk id="35" creationId="{196F8A28-B49A-4545-A420-7CD54D9C5E5E}"/>
          </ac:cxnSpMkLst>
        </pc:cxnChg>
        <pc:cxnChg chg="add mod">
          <ac:chgData name="Ana Milena" userId="27e1c7e2e9ae1354" providerId="LiveId" clId="{10103A96-CA60-4ECD-8F4E-1917A887B083}" dt="2021-08-16T14:21:12.640" v="7662" actId="1035"/>
          <ac:cxnSpMkLst>
            <pc:docMk/>
            <pc:sldMk cId="4179139738" sldId="286"/>
            <ac:cxnSpMk id="38" creationId="{0E138B36-57EF-4E51-A888-54F28AE1B053}"/>
          </ac:cxnSpMkLst>
        </pc:cxnChg>
      </pc:sldChg>
      <pc:sldChg chg="addSp delSp modSp add mod delAnim modAnim">
        <pc:chgData name="Ana Milena" userId="27e1c7e2e9ae1354" providerId="LiveId" clId="{10103A96-CA60-4ECD-8F4E-1917A887B083}" dt="2021-08-16T15:07:34.833" v="8597" actId="1037"/>
        <pc:sldMkLst>
          <pc:docMk/>
          <pc:sldMk cId="221980350" sldId="287"/>
        </pc:sldMkLst>
        <pc:spChg chg="add mod">
          <ac:chgData name="Ana Milena" userId="27e1c7e2e9ae1354" providerId="LiveId" clId="{10103A96-CA60-4ECD-8F4E-1917A887B083}" dt="2021-08-16T15:01:13.895" v="8447" actId="1076"/>
          <ac:spMkLst>
            <pc:docMk/>
            <pc:sldMk cId="221980350" sldId="287"/>
            <ac:spMk id="3" creationId="{D94ABD81-1770-4402-9C61-4BC17C30A503}"/>
          </ac:spMkLst>
        </pc:spChg>
        <pc:spChg chg="mod">
          <ac:chgData name="Ana Milena" userId="27e1c7e2e9ae1354" providerId="LiveId" clId="{10103A96-CA60-4ECD-8F4E-1917A887B083}" dt="2021-08-16T14:59:48.527" v="8418" actId="14100"/>
          <ac:spMkLst>
            <pc:docMk/>
            <pc:sldMk cId="221980350" sldId="287"/>
            <ac:spMk id="5" creationId="{36786E02-B18E-4C30-9C36-FB746556AC5E}"/>
          </ac:spMkLst>
        </pc:spChg>
        <pc:spChg chg="add mod">
          <ac:chgData name="Ana Milena" userId="27e1c7e2e9ae1354" providerId="LiveId" clId="{10103A96-CA60-4ECD-8F4E-1917A887B083}" dt="2021-08-16T15:05:03.616" v="8479"/>
          <ac:spMkLst>
            <pc:docMk/>
            <pc:sldMk cId="221980350" sldId="287"/>
            <ac:spMk id="7" creationId="{A55F5F8E-08C2-4B30-BEDD-EC6171546F5F}"/>
          </ac:spMkLst>
        </pc:spChg>
        <pc:spChg chg="add mod">
          <ac:chgData name="Ana Milena" userId="27e1c7e2e9ae1354" providerId="LiveId" clId="{10103A96-CA60-4ECD-8F4E-1917A887B083}" dt="2021-08-16T15:02:18.839" v="8453" actId="1076"/>
          <ac:spMkLst>
            <pc:docMk/>
            <pc:sldMk cId="221980350" sldId="287"/>
            <ac:spMk id="8" creationId="{DD11364B-6181-4E2D-8034-15AE7565C5A7}"/>
          </ac:spMkLst>
        </pc:spChg>
        <pc:spChg chg="add del mod">
          <ac:chgData name="Ana Milena" userId="27e1c7e2e9ae1354" providerId="LiveId" clId="{10103A96-CA60-4ECD-8F4E-1917A887B083}" dt="2021-08-16T14:58:38.570" v="8405" actId="478"/>
          <ac:spMkLst>
            <pc:docMk/>
            <pc:sldMk cId="221980350" sldId="287"/>
            <ac:spMk id="9" creationId="{CF79BE13-D06A-46A7-98CF-9461A0A34C74}"/>
          </ac:spMkLst>
        </pc:spChg>
        <pc:spChg chg="add del mod">
          <ac:chgData name="Ana Milena" userId="27e1c7e2e9ae1354" providerId="LiveId" clId="{10103A96-CA60-4ECD-8F4E-1917A887B083}" dt="2021-08-16T15:00:32.522" v="8430" actId="478"/>
          <ac:spMkLst>
            <pc:docMk/>
            <pc:sldMk cId="221980350" sldId="287"/>
            <ac:spMk id="16" creationId="{4102A887-C8D0-4BE2-AB12-467432918E94}"/>
          </ac:spMkLst>
        </pc:spChg>
        <pc:spChg chg="add mod">
          <ac:chgData name="Ana Milena" userId="27e1c7e2e9ae1354" providerId="LiveId" clId="{10103A96-CA60-4ECD-8F4E-1917A887B083}" dt="2021-08-16T15:03:42.255" v="8470" actId="1076"/>
          <ac:spMkLst>
            <pc:docMk/>
            <pc:sldMk cId="221980350" sldId="287"/>
            <ac:spMk id="17" creationId="{4FAD0E35-282E-45A3-8F8D-F34E101DB437}"/>
          </ac:spMkLst>
        </pc:spChg>
        <pc:spChg chg="add mod ord">
          <ac:chgData name="Ana Milena" userId="27e1c7e2e9ae1354" providerId="LiveId" clId="{10103A96-CA60-4ECD-8F4E-1917A887B083}" dt="2021-08-16T15:06:25.502" v="8503" actId="2085"/>
          <ac:spMkLst>
            <pc:docMk/>
            <pc:sldMk cId="221980350" sldId="287"/>
            <ac:spMk id="20" creationId="{12655EA5-CA8C-4882-8834-5FC2936BD57A}"/>
          </ac:spMkLst>
        </pc:spChg>
        <pc:spChg chg="add mod">
          <ac:chgData name="Ana Milena" userId="27e1c7e2e9ae1354" providerId="LiveId" clId="{10103A96-CA60-4ECD-8F4E-1917A887B083}" dt="2021-08-16T15:03:13.751" v="8464" actId="1076"/>
          <ac:spMkLst>
            <pc:docMk/>
            <pc:sldMk cId="221980350" sldId="287"/>
            <ac:spMk id="21" creationId="{57227472-033E-417E-8656-DE575A467CB5}"/>
          </ac:spMkLst>
        </pc:spChg>
        <pc:spChg chg="add mod">
          <ac:chgData name="Ana Milena" userId="27e1c7e2e9ae1354" providerId="LiveId" clId="{10103A96-CA60-4ECD-8F4E-1917A887B083}" dt="2021-08-16T15:07:04.727" v="8506" actId="1076"/>
          <ac:spMkLst>
            <pc:docMk/>
            <pc:sldMk cId="221980350" sldId="287"/>
            <ac:spMk id="24" creationId="{2C0F42A7-98F3-4936-97D0-DF6D094FEBA0}"/>
          </ac:spMkLst>
        </pc:spChg>
        <pc:spChg chg="del">
          <ac:chgData name="Ana Milena" userId="27e1c7e2e9ae1354" providerId="LiveId" clId="{10103A96-CA60-4ECD-8F4E-1917A887B083}" dt="2021-08-16T14:23:43.465" v="7689" actId="478"/>
          <ac:spMkLst>
            <pc:docMk/>
            <pc:sldMk cId="221980350" sldId="287"/>
            <ac:spMk id="25" creationId="{6A3F15BD-AEB3-4B18-9AB1-DAEB9DDF6744}"/>
          </ac:spMkLst>
        </pc:spChg>
        <pc:spChg chg="del">
          <ac:chgData name="Ana Milena" userId="27e1c7e2e9ae1354" providerId="LiveId" clId="{10103A96-CA60-4ECD-8F4E-1917A887B083}" dt="2021-08-16T14:23:43.465" v="7689" actId="478"/>
          <ac:spMkLst>
            <pc:docMk/>
            <pc:sldMk cId="221980350" sldId="287"/>
            <ac:spMk id="26" creationId="{1BB2405A-2711-4F95-9151-EB98454E5912}"/>
          </ac:spMkLst>
        </pc:spChg>
        <pc:spChg chg="del">
          <ac:chgData name="Ana Milena" userId="27e1c7e2e9ae1354" providerId="LiveId" clId="{10103A96-CA60-4ECD-8F4E-1917A887B083}" dt="2021-08-16T14:23:43.465" v="7689" actId="478"/>
          <ac:spMkLst>
            <pc:docMk/>
            <pc:sldMk cId="221980350" sldId="287"/>
            <ac:spMk id="27" creationId="{582E589A-82B5-4F90-A86D-128497B5874D}"/>
          </ac:spMkLst>
        </pc:spChg>
        <pc:spChg chg="del">
          <ac:chgData name="Ana Milena" userId="27e1c7e2e9ae1354" providerId="LiveId" clId="{10103A96-CA60-4ECD-8F4E-1917A887B083}" dt="2021-08-16T14:00:27.409" v="7295" actId="478"/>
          <ac:spMkLst>
            <pc:docMk/>
            <pc:sldMk cId="221980350" sldId="287"/>
            <ac:spMk id="28" creationId="{9C659A09-F40D-4D62-8880-AED1F6AE17E8}"/>
          </ac:spMkLst>
        </pc:spChg>
        <pc:spChg chg="mod">
          <ac:chgData name="Ana Milena" userId="27e1c7e2e9ae1354" providerId="LiveId" clId="{10103A96-CA60-4ECD-8F4E-1917A887B083}" dt="2021-08-16T14:28:18.493" v="7768" actId="20577"/>
          <ac:spMkLst>
            <pc:docMk/>
            <pc:sldMk cId="221980350" sldId="287"/>
            <ac:spMk id="29" creationId="{750BA59C-5988-4F31-99F0-B2A16A45BEEF}"/>
          </ac:spMkLst>
        </pc:spChg>
        <pc:spChg chg="add mod">
          <ac:chgData name="Ana Milena" userId="27e1c7e2e9ae1354" providerId="LiveId" clId="{10103A96-CA60-4ECD-8F4E-1917A887B083}" dt="2021-08-16T15:03:32.159" v="8469" actId="1076"/>
          <ac:spMkLst>
            <pc:docMk/>
            <pc:sldMk cId="221980350" sldId="287"/>
            <ac:spMk id="30" creationId="{2E6A7731-13CC-4E81-8904-99875AA375A2}"/>
          </ac:spMkLst>
        </pc:spChg>
        <pc:spChg chg="del mod">
          <ac:chgData name="Ana Milena" userId="27e1c7e2e9ae1354" providerId="LiveId" clId="{10103A96-CA60-4ECD-8F4E-1917A887B083}" dt="2021-08-16T14:23:43.465" v="7689" actId="478"/>
          <ac:spMkLst>
            <pc:docMk/>
            <pc:sldMk cId="221980350" sldId="287"/>
            <ac:spMk id="31" creationId="{1CED3E0C-1392-424D-BB4D-14A24456293B}"/>
          </ac:spMkLst>
        </pc:spChg>
        <pc:spChg chg="add mod">
          <ac:chgData name="Ana Milena" userId="27e1c7e2e9ae1354" providerId="LiveId" clId="{10103A96-CA60-4ECD-8F4E-1917A887B083}" dt="2021-08-16T15:03:18.911" v="8465" actId="1076"/>
          <ac:spMkLst>
            <pc:docMk/>
            <pc:sldMk cId="221980350" sldId="287"/>
            <ac:spMk id="32" creationId="{BA44FB80-B37E-45E0-9D97-1327C7FBE0B6}"/>
          </ac:spMkLst>
        </pc:spChg>
        <pc:spChg chg="add mod">
          <ac:chgData name="Ana Milena" userId="27e1c7e2e9ae1354" providerId="LiveId" clId="{10103A96-CA60-4ECD-8F4E-1917A887B083}" dt="2021-08-16T15:03:18.911" v="8465" actId="1076"/>
          <ac:spMkLst>
            <pc:docMk/>
            <pc:sldMk cId="221980350" sldId="287"/>
            <ac:spMk id="33" creationId="{B06FD921-D613-4CAE-9332-4EBC22CD95A0}"/>
          </ac:spMkLst>
        </pc:spChg>
        <pc:spChg chg="add mod">
          <ac:chgData name="Ana Milena" userId="27e1c7e2e9ae1354" providerId="LiveId" clId="{10103A96-CA60-4ECD-8F4E-1917A887B083}" dt="2021-08-16T15:03:18.911" v="8465" actId="1076"/>
          <ac:spMkLst>
            <pc:docMk/>
            <pc:sldMk cId="221980350" sldId="287"/>
            <ac:spMk id="34" creationId="{EC0D535C-84BF-4E53-9952-7EB8F342F1CB}"/>
          </ac:spMkLst>
        </pc:spChg>
        <pc:spChg chg="add del mod">
          <ac:chgData name="Ana Milena" userId="27e1c7e2e9ae1354" providerId="LiveId" clId="{10103A96-CA60-4ECD-8F4E-1917A887B083}" dt="2021-08-16T14:48:04.464" v="8036"/>
          <ac:spMkLst>
            <pc:docMk/>
            <pc:sldMk cId="221980350" sldId="287"/>
            <ac:spMk id="35" creationId="{AE44FB69-AD2D-4DE2-BD44-0241F87E6D44}"/>
          </ac:spMkLst>
        </pc:spChg>
        <pc:spChg chg="add del mod">
          <ac:chgData name="Ana Milena" userId="27e1c7e2e9ae1354" providerId="LiveId" clId="{10103A96-CA60-4ECD-8F4E-1917A887B083}" dt="2021-08-16T14:48:04.464" v="8036"/>
          <ac:spMkLst>
            <pc:docMk/>
            <pc:sldMk cId="221980350" sldId="287"/>
            <ac:spMk id="36" creationId="{39387F1B-220A-45BE-9744-6B244176683C}"/>
          </ac:spMkLst>
        </pc:spChg>
        <pc:spChg chg="add del mod">
          <ac:chgData name="Ana Milena" userId="27e1c7e2e9ae1354" providerId="LiveId" clId="{10103A96-CA60-4ECD-8F4E-1917A887B083}" dt="2021-08-16T14:48:04.464" v="8036"/>
          <ac:spMkLst>
            <pc:docMk/>
            <pc:sldMk cId="221980350" sldId="287"/>
            <ac:spMk id="37" creationId="{AF1BFB30-06A6-4254-B075-52258808B744}"/>
          </ac:spMkLst>
        </pc:spChg>
        <pc:spChg chg="add del mod">
          <ac:chgData name="Ana Milena" userId="27e1c7e2e9ae1354" providerId="LiveId" clId="{10103A96-CA60-4ECD-8F4E-1917A887B083}" dt="2021-08-16T14:48:04.464" v="8036"/>
          <ac:spMkLst>
            <pc:docMk/>
            <pc:sldMk cId="221980350" sldId="287"/>
            <ac:spMk id="38" creationId="{D92ED25C-9A08-4B29-8B11-01ABE057897E}"/>
          </ac:spMkLst>
        </pc:spChg>
        <pc:spChg chg="add mod">
          <ac:chgData name="Ana Milena" userId="27e1c7e2e9ae1354" providerId="LiveId" clId="{10103A96-CA60-4ECD-8F4E-1917A887B083}" dt="2021-08-16T15:07:01.439" v="8505" actId="1076"/>
          <ac:spMkLst>
            <pc:docMk/>
            <pc:sldMk cId="221980350" sldId="287"/>
            <ac:spMk id="39" creationId="{ADA496ED-6171-4300-B39E-0E530AC0D3BE}"/>
          </ac:spMkLst>
        </pc:spChg>
        <pc:spChg chg="add mod">
          <ac:chgData name="Ana Milena" userId="27e1c7e2e9ae1354" providerId="LiveId" clId="{10103A96-CA60-4ECD-8F4E-1917A887B083}" dt="2021-08-16T15:07:01.439" v="8505" actId="1076"/>
          <ac:spMkLst>
            <pc:docMk/>
            <pc:sldMk cId="221980350" sldId="287"/>
            <ac:spMk id="40" creationId="{896D2B70-3B69-4335-B9B2-34C4E1FFAC94}"/>
          </ac:spMkLst>
        </pc:spChg>
        <pc:spChg chg="add mod">
          <ac:chgData name="Ana Milena" userId="27e1c7e2e9ae1354" providerId="LiveId" clId="{10103A96-CA60-4ECD-8F4E-1917A887B083}" dt="2021-08-16T15:07:01.439" v="8505" actId="1076"/>
          <ac:spMkLst>
            <pc:docMk/>
            <pc:sldMk cId="221980350" sldId="287"/>
            <ac:spMk id="41" creationId="{6A920319-A754-439A-B6BB-2E6EA6F8E69E}"/>
          </ac:spMkLst>
        </pc:spChg>
        <pc:spChg chg="add mod">
          <ac:chgData name="Ana Milena" userId="27e1c7e2e9ae1354" providerId="LiveId" clId="{10103A96-CA60-4ECD-8F4E-1917A887B083}" dt="2021-08-16T15:07:23.522" v="8546" actId="1038"/>
          <ac:spMkLst>
            <pc:docMk/>
            <pc:sldMk cId="221980350" sldId="287"/>
            <ac:spMk id="42" creationId="{BE0B102C-0E59-4896-9794-87331C68595A}"/>
          </ac:spMkLst>
        </pc:spChg>
        <pc:spChg chg="add mod">
          <ac:chgData name="Ana Milena" userId="27e1c7e2e9ae1354" providerId="LiveId" clId="{10103A96-CA60-4ECD-8F4E-1917A887B083}" dt="2021-08-16T14:59:40.239" v="8416" actId="1076"/>
          <ac:spMkLst>
            <pc:docMk/>
            <pc:sldMk cId="221980350" sldId="287"/>
            <ac:spMk id="43" creationId="{05D89B94-134F-45A1-B3AE-C93FB3D9AABE}"/>
          </ac:spMkLst>
        </pc:spChg>
        <pc:spChg chg="add del mod">
          <ac:chgData name="Ana Milena" userId="27e1c7e2e9ae1354" providerId="LiveId" clId="{10103A96-CA60-4ECD-8F4E-1917A887B083}" dt="2021-08-16T15:00:42.808" v="8433" actId="478"/>
          <ac:spMkLst>
            <pc:docMk/>
            <pc:sldMk cId="221980350" sldId="287"/>
            <ac:spMk id="44" creationId="{536F17DA-3FF3-4B7E-AC96-3507FE26BB17}"/>
          </ac:spMkLst>
        </pc:spChg>
        <pc:spChg chg="add mod">
          <ac:chgData name="Ana Milena" userId="27e1c7e2e9ae1354" providerId="LiveId" clId="{10103A96-CA60-4ECD-8F4E-1917A887B083}" dt="2021-08-16T15:07:34.833" v="8597" actId="1037"/>
          <ac:spMkLst>
            <pc:docMk/>
            <pc:sldMk cId="221980350" sldId="287"/>
            <ac:spMk id="45" creationId="{D86B077F-B410-4087-BDB0-1D73797A4464}"/>
          </ac:spMkLst>
        </pc:spChg>
        <pc:spChg chg="add mod">
          <ac:chgData name="Ana Milena" userId="27e1c7e2e9ae1354" providerId="LiveId" clId="{10103A96-CA60-4ECD-8F4E-1917A887B083}" dt="2021-08-16T15:02:59.142" v="8461" actId="1076"/>
          <ac:spMkLst>
            <pc:docMk/>
            <pc:sldMk cId="221980350" sldId="287"/>
            <ac:spMk id="46" creationId="{D94762E1-0D74-4C35-8309-324C8352DF82}"/>
          </ac:spMkLst>
        </pc:spChg>
        <pc:spChg chg="add mod">
          <ac:chgData name="Ana Milena" userId="27e1c7e2e9ae1354" providerId="LiveId" clId="{10103A96-CA60-4ECD-8F4E-1917A887B083}" dt="2021-08-16T15:02:40.201" v="8457" actId="113"/>
          <ac:spMkLst>
            <pc:docMk/>
            <pc:sldMk cId="221980350" sldId="287"/>
            <ac:spMk id="48" creationId="{6B1CAFE6-02BA-4C59-8E7B-9848BC303392}"/>
          </ac:spMkLst>
        </pc:spChg>
        <pc:spChg chg="add del">
          <ac:chgData name="Ana Milena" userId="27e1c7e2e9ae1354" providerId="LiveId" clId="{10103A96-CA60-4ECD-8F4E-1917A887B083}" dt="2021-08-16T15:04:35.654" v="8474" actId="22"/>
          <ac:spMkLst>
            <pc:docMk/>
            <pc:sldMk cId="221980350" sldId="287"/>
            <ac:spMk id="49" creationId="{9F4FE4B8-4B6C-42CF-838D-21BCF5CF03BC}"/>
          </ac:spMkLst>
        </pc:spChg>
        <pc:spChg chg="add mod">
          <ac:chgData name="Ana Milena" userId="27e1c7e2e9ae1354" providerId="LiveId" clId="{10103A96-CA60-4ECD-8F4E-1917A887B083}" dt="2021-08-16T15:06:01.049" v="8498" actId="113"/>
          <ac:spMkLst>
            <pc:docMk/>
            <pc:sldMk cId="221980350" sldId="287"/>
            <ac:spMk id="50" creationId="{D364740B-481C-4C65-BD79-13C8BF4932C2}"/>
          </ac:spMkLst>
        </pc:spChg>
        <pc:picChg chg="del">
          <ac:chgData name="Ana Milena" userId="27e1c7e2e9ae1354" providerId="LiveId" clId="{10103A96-CA60-4ECD-8F4E-1917A887B083}" dt="2021-08-16T14:23:49.401" v="7691" actId="478"/>
          <ac:picMkLst>
            <pc:docMk/>
            <pc:sldMk cId="221980350" sldId="287"/>
            <ac:picMk id="6" creationId="{21B20130-9884-4103-BD97-B845D1DA6113}"/>
          </ac:picMkLst>
        </pc:picChg>
        <pc:picChg chg="del">
          <ac:chgData name="Ana Milena" userId="27e1c7e2e9ae1354" providerId="LiveId" clId="{10103A96-CA60-4ECD-8F4E-1917A887B083}" dt="2021-08-16T14:00:24.115" v="7294" actId="478"/>
          <ac:picMkLst>
            <pc:docMk/>
            <pc:sldMk cId="221980350" sldId="287"/>
            <ac:picMk id="11" creationId="{0B34A01A-4145-4B8E-8D94-7935817D8DDD}"/>
          </ac:picMkLst>
        </pc:picChg>
        <pc:picChg chg="add del mod">
          <ac:chgData name="Ana Milena" userId="27e1c7e2e9ae1354" providerId="LiveId" clId="{10103A96-CA60-4ECD-8F4E-1917A887B083}" dt="2021-08-16T14:57:12.080" v="8387" actId="478"/>
          <ac:picMkLst>
            <pc:docMk/>
            <pc:sldMk cId="221980350" sldId="287"/>
            <ac:picMk id="13" creationId="{E196351E-E409-4FE4-897D-A5CF752E4EBD}"/>
          </ac:picMkLst>
        </pc:picChg>
        <pc:picChg chg="add del mod">
          <ac:chgData name="Ana Milena" userId="27e1c7e2e9ae1354" providerId="LiveId" clId="{10103A96-CA60-4ECD-8F4E-1917A887B083}" dt="2021-08-16T14:30:02.731" v="7837" actId="478"/>
          <ac:picMkLst>
            <pc:docMk/>
            <pc:sldMk cId="221980350" sldId="287"/>
            <ac:picMk id="14" creationId="{2BE0F38E-6C29-4C4D-A183-74E167F177A5}"/>
          </ac:picMkLst>
        </pc:picChg>
        <pc:picChg chg="add del mod">
          <ac:chgData name="Ana Milena" userId="27e1c7e2e9ae1354" providerId="LiveId" clId="{10103A96-CA60-4ECD-8F4E-1917A887B083}" dt="2021-08-16T14:45:07.603" v="7989" actId="478"/>
          <ac:picMkLst>
            <pc:docMk/>
            <pc:sldMk cId="221980350" sldId="287"/>
            <ac:picMk id="15" creationId="{C47991B1-4E3E-41A1-8F05-BE0883471908}"/>
          </ac:picMkLst>
        </pc:picChg>
        <pc:picChg chg="del mod ord">
          <ac:chgData name="Ana Milena" userId="27e1c7e2e9ae1354" providerId="LiveId" clId="{10103A96-CA60-4ECD-8F4E-1917A887B083}" dt="2021-08-16T14:54:49.105" v="8325" actId="478"/>
          <ac:picMkLst>
            <pc:docMk/>
            <pc:sldMk cId="221980350" sldId="287"/>
            <ac:picMk id="18" creationId="{CB3DA6BC-F171-4164-9165-261B68D93A6B}"/>
          </ac:picMkLst>
        </pc:picChg>
        <pc:picChg chg="add del mod">
          <ac:chgData name="Ana Milena" userId="27e1c7e2e9ae1354" providerId="LiveId" clId="{10103A96-CA60-4ECD-8F4E-1917A887B083}" dt="2021-08-16T14:58:13.418" v="8401" actId="478"/>
          <ac:picMkLst>
            <pc:docMk/>
            <pc:sldMk cId="221980350" sldId="287"/>
            <ac:picMk id="47" creationId="{1B4BD17A-5EF5-4846-9A0C-ACDEE00F7776}"/>
          </ac:picMkLst>
        </pc:picChg>
        <pc:picChg chg="add mod">
          <ac:chgData name="Ana Milena" userId="27e1c7e2e9ae1354" providerId="LiveId" clId="{10103A96-CA60-4ECD-8F4E-1917A887B083}" dt="2021-08-16T15:03:07.719" v="8462" actId="14100"/>
          <ac:picMkLst>
            <pc:docMk/>
            <pc:sldMk cId="221980350" sldId="287"/>
            <ac:picMk id="7170" creationId="{CEF36EFC-489B-424B-8FEA-21C08D80E09D}"/>
          </ac:picMkLst>
        </pc:picChg>
      </pc:sldChg>
    </pc:docChg>
  </pc:docChgLst>
  <pc:docChgLst>
    <pc:chgData name="Ana Milena" userId="27e1c7e2e9ae1354" providerId="LiveId" clId="{5072464E-6F53-49E9-8984-6BD600C2F168}"/>
    <pc:docChg chg="custSel addSld modSld sldOrd">
      <pc:chgData name="Ana Milena" userId="27e1c7e2e9ae1354" providerId="LiveId" clId="{5072464E-6F53-49E9-8984-6BD600C2F168}" dt="2021-08-14T06:18:06.019" v="19" actId="478"/>
      <pc:docMkLst>
        <pc:docMk/>
      </pc:docMkLst>
      <pc:sldChg chg="delSp mod">
        <pc:chgData name="Ana Milena" userId="27e1c7e2e9ae1354" providerId="LiveId" clId="{5072464E-6F53-49E9-8984-6BD600C2F168}" dt="2021-08-14T06:18:06.019" v="19" actId="478"/>
        <pc:sldMkLst>
          <pc:docMk/>
          <pc:sldMk cId="726467589" sldId="256"/>
        </pc:sldMkLst>
        <pc:spChg chg="del">
          <ac:chgData name="Ana Milena" userId="27e1c7e2e9ae1354" providerId="LiveId" clId="{5072464E-6F53-49E9-8984-6BD600C2F168}" dt="2021-08-14T06:18:06.019" v="19" actId="478"/>
          <ac:spMkLst>
            <pc:docMk/>
            <pc:sldMk cId="726467589" sldId="256"/>
            <ac:spMk id="4" creationId="{2FAD885D-92DE-41D8-9D4F-5A0621C27FAB}"/>
          </ac:spMkLst>
        </pc:spChg>
      </pc:sldChg>
      <pc:sldChg chg="ord">
        <pc:chgData name="Ana Milena" userId="27e1c7e2e9ae1354" providerId="LiveId" clId="{5072464E-6F53-49E9-8984-6BD600C2F168}" dt="2021-08-14T06:17:17.827" v="1"/>
        <pc:sldMkLst>
          <pc:docMk/>
          <pc:sldMk cId="4182539920" sldId="265"/>
        </pc:sldMkLst>
      </pc:sldChg>
      <pc:sldChg chg="modSp add mod">
        <pc:chgData name="Ana Milena" userId="27e1c7e2e9ae1354" providerId="LiveId" clId="{5072464E-6F53-49E9-8984-6BD600C2F168}" dt="2021-08-14T06:17:38.855" v="18" actId="20577"/>
        <pc:sldMkLst>
          <pc:docMk/>
          <pc:sldMk cId="1972116904" sldId="268"/>
        </pc:sldMkLst>
        <pc:spChg chg="mod">
          <ac:chgData name="Ana Milena" userId="27e1c7e2e9ae1354" providerId="LiveId" clId="{5072464E-6F53-49E9-8984-6BD600C2F168}" dt="2021-08-14T06:17:38.855" v="18" actId="20577"/>
          <ac:spMkLst>
            <pc:docMk/>
            <pc:sldMk cId="1972116904" sldId="268"/>
            <ac:spMk id="3" creationId="{95D670CA-22EF-4AB9-8633-7CCC7DB797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58DB-2981-4B5B-9A4E-AC3775B453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FF611-54AE-440B-9C29-06E6EF7A6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6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63E6-D5C0-4417-90F5-A15266ED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1E8DC-059F-4B0E-80A0-5B0EE2C0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B294-1032-446E-A2A3-7AD87F15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B32F-BF44-4D24-8CA1-232AE59A309A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BC938-0EE8-4ABE-9FF3-A2D5C31B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E05C-212F-4CEE-96C1-7F0DE4BB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D52E-BE7B-41B2-A795-BE4B801F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5C399-2886-436E-A9E7-846057061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B1A1-22C5-4F1D-AD57-945B7D67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C172-CD55-4DFE-A9BE-0F219ECC2BC2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A144-4BF5-4370-881B-2AC46F3A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FB17-5865-4CB8-BF13-C727E683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30535-461B-46E2-86A3-A99867FC6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41B5D-4B7C-4814-8F90-8FBFFFFE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6728-6F66-4879-99F6-BD9F7CA1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5C42-FEC3-4DB3-B9C6-52FE8675E308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3CE7-C6E0-4573-93D4-A58B1AEF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DB10E-28FD-46E1-83D5-859B7378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3CD8-A24F-4D49-A993-C5A98212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4488-F1A5-4EE5-8A4E-400CADFE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A807-58E7-4E27-82D7-627D3F2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2609-C006-4F16-975A-1373A809D924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6549-F6A3-41D2-9B1A-CE89EE96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FFFE-E226-43E8-810C-27853CA0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4EB8-E3ED-430F-9485-D18CD581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6B02E-B782-4A79-811D-00DB576D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CD65-630C-4831-96DA-D20D7DA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6B35-2CF0-45E9-B0F6-D774E568858B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816EB-CAAA-4A5C-A89A-4F139353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4476-AC9D-4A4C-B639-9B77ED9A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A068-5AFA-41C1-89A3-DDED811A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0399-5F66-4847-8FFD-24744480E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57EB-B114-4E88-B95F-2D23CAB1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6AC04-192A-4D5C-8697-1C7553A8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E78-D9C0-494B-8373-BCDF8ECA1894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7CE8A-EB42-452E-AD3A-5137FD7A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D30E-A707-4CC7-8403-1DD25FDA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AEDB-74E5-438B-BE6F-5EC0EF5E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969C-B14E-4348-9476-7D26B40F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F60F0-F9FE-49F4-A7E2-0B55911EB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21CCA-6A1E-4247-938F-2F490466C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A83EB-7DB1-49AE-B56D-DCA9923BA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1C9A4-E0F6-4ED4-8C1C-78965209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A5C-C9D0-42AB-BD49-F31F5FB9FBA3}" type="datetime1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F3BA1-3161-48D5-A69D-A00BBB92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E200B-AD5C-4E95-9D39-D2376475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E9D3-31B0-4CDB-9133-E47D2A58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92DD3-5279-4460-8F7F-A2C81A07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92F8-A32A-4EB9-8250-56E999D652BD}" type="datetime1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5E9DC-A193-44C7-98C6-EEF0DAB3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EA653-E223-4557-91FD-80F0698E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6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7085D-8196-4A76-B62C-AA2F2C19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AA-787C-4027-8050-467B8D5E6821}" type="datetime1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B2219-E9EE-401B-B6C0-8F9CB7AB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B17C-4345-4CF9-9004-5AAC8770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391D-8178-48FD-918E-16191EE5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C3BB-3A6E-4650-B2D0-79B5C0539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C7E39-E4C5-4F05-9A46-71526E61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57295-54DB-45AA-A6C0-E4E73050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2127-67ED-4C9E-AEA1-83A327F950FB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1DD14-9D25-4801-B4F3-D2AAA10E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AD941-22E9-4AB2-8C0D-F7EB6EA8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B57D-1271-4DA9-BBAE-340BB04C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32EB7-47CC-48A8-BCD2-E78468A7C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D256A-2636-434A-BE48-B86405336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D2DED-DC0D-4C30-B401-48E53A12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5DD-8E84-496C-B74C-411755B81CAD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E0901-8D7E-4C9D-B1F3-A04FA111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635CA-40BD-4D67-B76E-323B8558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35807-AD5D-47A7-AF2C-283BD168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41A2-465B-4855-A4B6-991C66CB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1EDC-E230-4649-B77B-838E9A079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A8EDF-9E1F-4412-9F9E-2373B1511B3E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324C-6919-49D7-8F7A-CBD4DAB70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5613-7013-41A5-BD72-B48F93FD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F681-054A-456E-B42C-922E36936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62.png"/><Relationship Id="rId5" Type="http://schemas.openxmlformats.org/officeDocument/2006/relationships/image" Target="../media/image4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57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403C-DF43-492C-979A-B863C4825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610" y="1577036"/>
            <a:ext cx="9144000" cy="2041267"/>
          </a:xfrm>
        </p:spPr>
        <p:txBody>
          <a:bodyPr/>
          <a:lstStyle/>
          <a:p>
            <a:r>
              <a:rPr lang="en-US" b="1" dirty="0"/>
              <a:t>Mathematical models of proliferative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A4BE6-4679-41BA-9EDD-AB7431478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49" y="4247979"/>
            <a:ext cx="9144000" cy="4584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Ana Milena Forero Pinto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08AC2D-7487-4FA4-AA71-B16C67B12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0" y="144203"/>
            <a:ext cx="4148751" cy="1325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43803-B570-4CC3-8873-F39C6BD1E307}"/>
              </a:ext>
            </a:extLst>
          </p:cNvPr>
          <p:cNvSpPr txBox="1"/>
          <p:nvPr/>
        </p:nvSpPr>
        <p:spPr>
          <a:xfrm>
            <a:off x="4338637" y="5458250"/>
            <a:ext cx="3400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/>
              <a:t>Prof. Antonio </a:t>
            </a:r>
            <a:r>
              <a:rPr lang="en-US" sz="2400" dirty="0" err="1"/>
              <a:t>Celani</a:t>
            </a:r>
            <a:endParaRPr lang="en-US" sz="2400" dirty="0"/>
          </a:p>
          <a:p>
            <a:pPr algn="ctr">
              <a:lnSpc>
                <a:spcPct val="100000"/>
              </a:lnSpc>
            </a:pPr>
            <a:r>
              <a:rPr lang="en-US" sz="2400" dirty="0"/>
              <a:t>Dr. Alberto </a:t>
            </a:r>
            <a:r>
              <a:rPr lang="en-US" sz="2400" dirty="0" err="1"/>
              <a:t>Puliafito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3EB1B-9B0A-4DA0-AE09-3A2A4AF5BC0E}"/>
              </a:ext>
            </a:extLst>
          </p:cNvPr>
          <p:cNvSpPr txBox="1"/>
          <p:nvPr/>
        </p:nvSpPr>
        <p:spPr>
          <a:xfrm>
            <a:off x="2862261" y="50514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Supervisors: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4AC351F-84B6-4E17-9678-B6E19D81D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90" y="225699"/>
            <a:ext cx="1133585" cy="113358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8778587-3707-473E-87BA-2B7F05DD6E7F}"/>
              </a:ext>
            </a:extLst>
          </p:cNvPr>
          <p:cNvSpPr txBox="1">
            <a:spLocks/>
          </p:cNvSpPr>
          <p:nvPr/>
        </p:nvSpPr>
        <p:spPr>
          <a:xfrm>
            <a:off x="6046080" y="710383"/>
            <a:ext cx="5519736" cy="45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9AA333"/>
                </a:solidFill>
              </a:rPr>
              <a:t>Quantitative Life Sciences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4B56E7-3C75-4935-A00F-B7AB74943B3D}"/>
              </a:ext>
            </a:extLst>
          </p:cNvPr>
          <p:cNvSpPr txBox="1">
            <a:spLocks/>
          </p:cNvSpPr>
          <p:nvPr/>
        </p:nvSpPr>
        <p:spPr>
          <a:xfrm>
            <a:off x="5512935" y="428905"/>
            <a:ext cx="5519736" cy="45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9AA333"/>
                </a:solidFill>
              </a:rPr>
              <a:t>Postgraduate Diploma </a:t>
            </a:r>
            <a:r>
              <a:rPr lang="en-US" b="1" dirty="0" err="1">
                <a:solidFill>
                  <a:srgbClr val="9AA333"/>
                </a:solidFill>
              </a:rPr>
              <a:t>Programme</a:t>
            </a:r>
            <a:endParaRPr lang="en-US" b="1" dirty="0">
              <a:solidFill>
                <a:srgbClr val="9AA333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82B5AA-D7D7-4F5F-A3A0-D955E7C514EB}"/>
              </a:ext>
            </a:extLst>
          </p:cNvPr>
          <p:cNvSpPr txBox="1"/>
          <p:nvPr/>
        </p:nvSpPr>
        <p:spPr>
          <a:xfrm>
            <a:off x="5500686" y="6298700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Aug</a:t>
            </a:r>
            <a:r>
              <a:rPr lang="es-CO" dirty="0"/>
              <a:t>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6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2770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One negative feedback loop is not a good control strategy  </a:t>
            </a:r>
            <a:endParaRPr lang="en-US" sz="4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F7DF-98E0-4A12-BC18-48D496E4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86B4B28-E61A-4971-817C-E5FBC3F4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0905"/>
            <a:ext cx="5308435" cy="4751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CFE99-638B-40F9-AA38-DA027D451CA4}"/>
                  </a:ext>
                </a:extLst>
              </p:cNvPr>
              <p:cNvSpPr txBox="1"/>
              <p:nvPr/>
            </p:nvSpPr>
            <p:spPr>
              <a:xfrm>
                <a:off x="6248920" y="1528352"/>
                <a:ext cx="1796646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CFE99-638B-40F9-AA38-DA027D451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20" y="1528352"/>
                <a:ext cx="1796646" cy="572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03F83-5788-4290-A2E3-4395561A5F63}"/>
                  </a:ext>
                </a:extLst>
              </p:cNvPr>
              <p:cNvSpPr txBox="1"/>
              <p:nvPr/>
            </p:nvSpPr>
            <p:spPr>
              <a:xfrm>
                <a:off x="9630704" y="1588010"/>
                <a:ext cx="1223010" cy="394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03F83-5788-4290-A2E3-4395561A5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704" y="1588010"/>
                <a:ext cx="1223010" cy="394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018A2-107A-4778-A5F8-B612DE23BA6E}"/>
                  </a:ext>
                </a:extLst>
              </p:cNvPr>
              <p:cNvSpPr txBox="1"/>
              <p:nvPr/>
            </p:nvSpPr>
            <p:spPr>
              <a:xfrm>
                <a:off x="7941600" y="1568976"/>
                <a:ext cx="1472583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,0.5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018A2-107A-4778-A5F8-B612DE23B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600" y="1568976"/>
                <a:ext cx="1472583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AF20BA5-9329-45E3-874F-9C5C02A9820E}"/>
              </a:ext>
            </a:extLst>
          </p:cNvPr>
          <p:cNvSpPr txBox="1"/>
          <p:nvPr/>
        </p:nvSpPr>
        <p:spPr>
          <a:xfrm>
            <a:off x="7114032" y="2386584"/>
            <a:ext cx="423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dynamics needs to be under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!</a:t>
            </a:r>
          </a:p>
        </p:txBody>
      </p:sp>
      <p:pic>
        <p:nvPicPr>
          <p:cNvPr id="5122" name="Picture 2" descr="Emoji Sad Face - Free vector graphic on Pixabay">
            <a:extLst>
              <a:ext uri="{FF2B5EF4-FFF2-40B4-BE49-F238E27FC236}">
                <a16:creationId xmlns:a16="http://schemas.microsoft.com/office/drawing/2014/main" id="{E7A60832-0ACC-417E-B31D-D08F64ED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715" y="1484544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BF5186-E567-4E7A-A4B3-DF8942C7C474}"/>
              </a:ext>
            </a:extLst>
          </p:cNvPr>
          <p:cNvSpPr/>
          <p:nvPr/>
        </p:nvSpPr>
        <p:spPr>
          <a:xfrm>
            <a:off x="742950" y="3108960"/>
            <a:ext cx="5610745" cy="347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10630-975E-49E2-A85C-9D3774F2832E}"/>
                  </a:ext>
                </a:extLst>
              </p:cNvPr>
              <p:cNvSpPr txBox="1"/>
              <p:nvPr/>
            </p:nvSpPr>
            <p:spPr>
              <a:xfrm>
                <a:off x="8279022" y="3108960"/>
                <a:ext cx="1525418" cy="577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10630-975E-49E2-A85C-9D3774F2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22" y="3108960"/>
                <a:ext cx="1525418" cy="577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8F1FC5-D8E0-46A6-8F46-609B921EB189}"/>
                  </a:ext>
                </a:extLst>
              </p:cNvPr>
              <p:cNvSpPr txBox="1"/>
              <p:nvPr/>
            </p:nvSpPr>
            <p:spPr>
              <a:xfrm>
                <a:off x="6748271" y="4362888"/>
                <a:ext cx="2656817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=0 →</m:t>
                      </m:r>
                      <m:acc>
                        <m:accPr>
                          <m:chr m:val="̇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8F1FC5-D8E0-46A6-8F46-609B921EB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1" y="4362888"/>
                <a:ext cx="2656817" cy="292388"/>
              </a:xfrm>
              <a:prstGeom prst="rect">
                <a:avLst/>
              </a:prstGeom>
              <a:blipFill>
                <a:blip r:embed="rId8"/>
                <a:stretch>
                  <a:fillRect l="-1606" t="-6250" r="-22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6D8D39-3A6E-4190-8C05-9EACCE19A42E}"/>
                  </a:ext>
                </a:extLst>
              </p:cNvPr>
              <p:cNvSpPr txBox="1"/>
              <p:nvPr/>
            </p:nvSpPr>
            <p:spPr>
              <a:xfrm>
                <a:off x="6754919" y="4750034"/>
                <a:ext cx="4058162" cy="597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𝜉</m:t>
                      </m:r>
                      <m:sSubSup>
                        <m:sSub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6D8D39-3A6E-4190-8C05-9EACCE19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19" y="4750034"/>
                <a:ext cx="4058162" cy="5971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C7ACCE-B071-4B43-9068-CC402994E638}"/>
                  </a:ext>
                </a:extLst>
              </p:cNvPr>
              <p:cNvSpPr txBox="1"/>
              <p:nvPr/>
            </p:nvSpPr>
            <p:spPr>
              <a:xfrm>
                <a:off x="6754919" y="5420512"/>
                <a:ext cx="4503733" cy="597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C7ACCE-B071-4B43-9068-CC402994E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19" y="5420512"/>
                <a:ext cx="4503733" cy="597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3B76B1-B2E8-44E0-B48A-2DCC6DE40E7F}"/>
                  </a:ext>
                </a:extLst>
              </p:cNvPr>
              <p:cNvSpPr txBox="1"/>
              <p:nvPr/>
            </p:nvSpPr>
            <p:spPr>
              <a:xfrm>
                <a:off x="10466783" y="3966704"/>
                <a:ext cx="13807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3B76B1-B2E8-44E0-B48A-2DCC6DE40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783" y="3966704"/>
                <a:ext cx="13807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5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 animBg="1"/>
      <p:bldP spid="20" grpId="0"/>
      <p:bldP spid="22" grpId="0"/>
      <p:bldP spid="23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2770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One negative feedback loop is not a good control strategy  </a:t>
            </a:r>
            <a:endParaRPr lang="en-US" sz="4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F7DF-98E0-4A12-BC18-48D496E4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86B4B28-E61A-4971-817C-E5FBC3F4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0905"/>
            <a:ext cx="5308435" cy="4751976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30B860BD-8F34-4503-9C3E-364174FD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513" y="1700905"/>
            <a:ext cx="1695687" cy="88594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6C2B53-A55D-47D7-9859-4B49381D1322}"/>
              </a:ext>
            </a:extLst>
          </p:cNvPr>
          <p:cNvSpPr/>
          <p:nvPr/>
        </p:nvSpPr>
        <p:spPr>
          <a:xfrm>
            <a:off x="6288024" y="4177477"/>
            <a:ext cx="1118616" cy="5499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AFDA8-0530-4AB3-9308-43B9FADD5DD7}"/>
              </a:ext>
            </a:extLst>
          </p:cNvPr>
          <p:cNvSpPr txBox="1"/>
          <p:nvPr/>
        </p:nvSpPr>
        <p:spPr>
          <a:xfrm>
            <a:off x="7950004" y="3959353"/>
            <a:ext cx="216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Fast regeneration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B28666-83AC-43CA-B96B-777DB4319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923" y="3873952"/>
            <a:ext cx="600479" cy="578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D35224-410F-41B5-91CC-C3E2F030C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9272" y="4793044"/>
            <a:ext cx="551774" cy="576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99A6CD-2E22-4657-850C-5D09623CF0F5}"/>
                  </a:ext>
                </a:extLst>
              </p:cNvPr>
              <p:cNvSpPr txBox="1"/>
              <p:nvPr/>
            </p:nvSpPr>
            <p:spPr>
              <a:xfrm>
                <a:off x="7950004" y="4727448"/>
                <a:ext cx="2989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High values of progenitors: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99A6CD-2E22-4657-850C-5D09623C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004" y="4727448"/>
                <a:ext cx="2989268" cy="707886"/>
              </a:xfrm>
              <a:prstGeom prst="rect">
                <a:avLst/>
              </a:prstGeom>
              <a:blipFill>
                <a:blip r:embed="rId6"/>
                <a:stretch>
                  <a:fillRect l="-2037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4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2770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One negative feedback loop is not a good control strategy  </a:t>
            </a:r>
            <a:endParaRPr lang="en-US" sz="4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F7DF-98E0-4A12-BC18-48D496E4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7B313-97C1-4FE7-97B5-CE40CD6FE9DE}"/>
              </a:ext>
            </a:extLst>
          </p:cNvPr>
          <p:cNvGrpSpPr/>
          <p:nvPr/>
        </p:nvGrpSpPr>
        <p:grpSpPr>
          <a:xfrm>
            <a:off x="742950" y="1700905"/>
            <a:ext cx="5308435" cy="4751976"/>
            <a:chOff x="838200" y="1700905"/>
            <a:chExt cx="5308435" cy="4751976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B86B4B28-E61A-4971-817C-E5FBC3F41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00905"/>
              <a:ext cx="5308435" cy="4751976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E364D561-F57E-4120-A164-433D0A325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1616" y="1740662"/>
              <a:ext cx="4791937" cy="4712219"/>
            </a:xfrm>
            <a:prstGeom prst="rect">
              <a:avLst/>
            </a:prstGeom>
          </p:spPr>
        </p:pic>
      </p:grp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9212E17-9E01-4309-8323-0A785B6A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93" y="1803956"/>
            <a:ext cx="1549834" cy="74392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50F968C-464B-4A66-817C-44DCA0C2F8B2}"/>
              </a:ext>
            </a:extLst>
          </p:cNvPr>
          <p:cNvSpPr/>
          <p:nvPr/>
        </p:nvSpPr>
        <p:spPr>
          <a:xfrm>
            <a:off x="6288024" y="4177477"/>
            <a:ext cx="1118616" cy="5499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718A4-9BD3-40A6-80B6-99A966161D6F}"/>
              </a:ext>
            </a:extLst>
          </p:cNvPr>
          <p:cNvSpPr txBox="1"/>
          <p:nvPr/>
        </p:nvSpPr>
        <p:spPr>
          <a:xfrm>
            <a:off x="7950004" y="3959353"/>
            <a:ext cx="216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Fast regeneration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5F78EF-7703-4131-B5EB-33DC9C435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2923" y="3873952"/>
            <a:ext cx="600479" cy="5785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CE35D-B04B-4D7A-A1F4-F3B776036D95}"/>
              </a:ext>
            </a:extLst>
          </p:cNvPr>
          <p:cNvSpPr txBox="1"/>
          <p:nvPr/>
        </p:nvSpPr>
        <p:spPr>
          <a:xfrm>
            <a:off x="7950004" y="4727448"/>
            <a:ext cx="2989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Significantly low progenitor loads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A56137-6236-4D66-A853-FC2562086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792" y="4820447"/>
            <a:ext cx="600479" cy="5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2770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One negative feedback loop is not a good control strategy  </a:t>
            </a:r>
            <a:endParaRPr lang="en-US" sz="4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F7DF-98E0-4A12-BC18-48D496E4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0380A0-9B3E-4FCE-8F2B-F7FB01128F3F}"/>
              </a:ext>
            </a:extLst>
          </p:cNvPr>
          <p:cNvGrpSpPr/>
          <p:nvPr/>
        </p:nvGrpSpPr>
        <p:grpSpPr>
          <a:xfrm>
            <a:off x="6263170" y="2096151"/>
            <a:ext cx="5090630" cy="4260199"/>
            <a:chOff x="6263170" y="1593231"/>
            <a:chExt cx="5090630" cy="4260199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4CADD228-5E72-43CB-B748-A5A1F09C5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754" r="48582"/>
            <a:stretch/>
          </p:blipFill>
          <p:spPr>
            <a:xfrm>
              <a:off x="6263170" y="2560320"/>
              <a:ext cx="5090630" cy="32931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20DF2C-04C5-4B9B-94C5-A5E33AF1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5563" y="1593231"/>
              <a:ext cx="3191320" cy="466790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A0B6A79-006C-450D-BB3B-C690ED079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5590" y="1968174"/>
              <a:ext cx="2991267" cy="51442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1A3902-29B5-43C8-856F-6C67D98CAF4C}"/>
              </a:ext>
            </a:extLst>
          </p:cNvPr>
          <p:cNvGrpSpPr/>
          <p:nvPr/>
        </p:nvGrpSpPr>
        <p:grpSpPr>
          <a:xfrm>
            <a:off x="742950" y="1700905"/>
            <a:ext cx="5308435" cy="4751976"/>
            <a:chOff x="838200" y="1700905"/>
            <a:chExt cx="5308435" cy="4751976"/>
          </a:xfrm>
        </p:grpSpPr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C1629CD3-48F1-4624-A9E2-738DB04E7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1700905"/>
              <a:ext cx="5308435" cy="4751976"/>
            </a:xfrm>
            <a:prstGeom prst="rect">
              <a:avLst/>
            </a:prstGeom>
          </p:spPr>
        </p:pic>
        <p:pic>
          <p:nvPicPr>
            <p:cNvPr id="14" name="Picture 13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856C63F8-7B70-4D2C-AFAF-CF2E9E693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1616" y="1740662"/>
              <a:ext cx="4791937" cy="4712219"/>
            </a:xfrm>
            <a:prstGeom prst="rect">
              <a:avLst/>
            </a:prstGeom>
          </p:spPr>
        </p:pic>
      </p:grpSp>
      <p:pic>
        <p:nvPicPr>
          <p:cNvPr id="15" name="Picture 2" descr="Emoji Sad Face - Free vector graphic on Pixabay">
            <a:extLst>
              <a:ext uri="{FF2B5EF4-FFF2-40B4-BE49-F238E27FC236}">
                <a16:creationId xmlns:a16="http://schemas.microsoft.com/office/drawing/2014/main" id="{8E71F2A1-448B-42A4-8030-9AFFB559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280" y="2837250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838FA-7D35-4E02-A310-33F942C8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C4D11C4-B634-41EC-B68F-1DC7F66D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" y="2593165"/>
            <a:ext cx="10340357" cy="39879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AE4FEF-5339-4DB6-B88A-A415D566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" y="2912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Negative feedback in all parameters improve the drawbacks of previous strategies </a:t>
            </a:r>
            <a:endParaRPr lang="en-US" sz="4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9D2DE-7CA2-477F-AC94-E63D23CBA1C1}"/>
                  </a:ext>
                </a:extLst>
              </p:cNvPr>
              <p:cNvSpPr txBox="1"/>
              <p:nvPr/>
            </p:nvSpPr>
            <p:spPr>
              <a:xfrm>
                <a:off x="660675" y="1858082"/>
                <a:ext cx="1334020" cy="523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9D2DE-7CA2-477F-AC94-E63D23CBA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5" y="1858082"/>
                <a:ext cx="1334020" cy="523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FF3883-28A3-43C7-B8E3-82C31B7D67B3}"/>
                  </a:ext>
                </a:extLst>
              </p:cNvPr>
              <p:cNvSpPr txBox="1"/>
              <p:nvPr/>
            </p:nvSpPr>
            <p:spPr>
              <a:xfrm>
                <a:off x="2395347" y="1817098"/>
                <a:ext cx="1637644" cy="612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FF3883-28A3-43C7-B8E3-82C31B7D6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347" y="1817098"/>
                <a:ext cx="1637644" cy="612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4248B9-0313-4B77-B9F0-4BE72B0BBB9E}"/>
                  </a:ext>
                </a:extLst>
              </p:cNvPr>
              <p:cNvSpPr txBox="1"/>
              <p:nvPr/>
            </p:nvSpPr>
            <p:spPr>
              <a:xfrm>
                <a:off x="4285488" y="1813744"/>
                <a:ext cx="1637644" cy="612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4248B9-0313-4B77-B9F0-4BE72B0B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488" y="1813744"/>
                <a:ext cx="1637644" cy="612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FF1BBD-4585-4475-9C94-F6D90D8285BC}"/>
                  </a:ext>
                </a:extLst>
              </p:cNvPr>
              <p:cNvSpPr txBox="1"/>
              <p:nvPr/>
            </p:nvSpPr>
            <p:spPr>
              <a:xfrm>
                <a:off x="6208670" y="1812108"/>
                <a:ext cx="1637644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FF1BBD-4585-4475-9C94-F6D90D82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70" y="1812108"/>
                <a:ext cx="1637644" cy="615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36EB892-4E36-4A7E-A27C-9333F131415B}"/>
              </a:ext>
            </a:extLst>
          </p:cNvPr>
          <p:cNvSpPr/>
          <p:nvPr/>
        </p:nvSpPr>
        <p:spPr>
          <a:xfrm>
            <a:off x="8984149" y="1679297"/>
            <a:ext cx="2075688" cy="851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7ACBC4-7C16-4C03-9495-CE9FE0078CCD}"/>
                  </a:ext>
                </a:extLst>
              </p:cNvPr>
              <p:cNvSpPr txBox="1"/>
              <p:nvPr/>
            </p:nvSpPr>
            <p:spPr>
              <a:xfrm>
                <a:off x="9088581" y="1846691"/>
                <a:ext cx="1869871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7ACBC4-7C16-4C03-9495-CE9FE007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81" y="1846691"/>
                <a:ext cx="1869871" cy="5690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0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B0C2-4C9A-4E17-8D9B-D32A5065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786E02-B18E-4C30-9C36-FB746556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 b="1" dirty="0">
                <a:latin typeface="+mn-lt"/>
              </a:rPr>
              <a:t>A model for control of tumor growth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1B20130-9884-4103-BD97-B845D1DA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4" y="1418565"/>
            <a:ext cx="5413340" cy="2727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3F15BD-AEB3-4B18-9AB1-DAEB9DDF6744}"/>
                  </a:ext>
                </a:extLst>
              </p:cNvPr>
              <p:cNvSpPr txBox="1"/>
              <p:nvPr/>
            </p:nvSpPr>
            <p:spPr>
              <a:xfrm>
                <a:off x="6477373" y="1875307"/>
                <a:ext cx="47043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3F15BD-AEB3-4B18-9AB1-DAEB9DDF6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373" y="1875307"/>
                <a:ext cx="4704301" cy="307777"/>
              </a:xfrm>
              <a:prstGeom prst="rect">
                <a:avLst/>
              </a:prstGeom>
              <a:blipFill>
                <a:blip r:embed="rId3"/>
                <a:stretch>
                  <a:fillRect t="-4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B2405A-2711-4F95-9151-EB98454E5912}"/>
                  </a:ext>
                </a:extLst>
              </p:cNvPr>
              <p:cNvSpPr txBox="1"/>
              <p:nvPr/>
            </p:nvSpPr>
            <p:spPr>
              <a:xfrm>
                <a:off x="6513949" y="2264579"/>
                <a:ext cx="52064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B2405A-2711-4F95-9151-EB98454E5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49" y="2264579"/>
                <a:ext cx="5206490" cy="307777"/>
              </a:xfrm>
              <a:prstGeom prst="rect">
                <a:avLst/>
              </a:prstGeom>
              <a:blipFill>
                <a:blip r:embed="rId4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2E589A-82B5-4F90-A86D-128497B5874D}"/>
                  </a:ext>
                </a:extLst>
              </p:cNvPr>
              <p:cNvSpPr txBox="1"/>
              <p:nvPr/>
            </p:nvSpPr>
            <p:spPr>
              <a:xfrm>
                <a:off x="6632821" y="2629872"/>
                <a:ext cx="39685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2E589A-82B5-4F90-A86D-128497B5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21" y="2629872"/>
                <a:ext cx="3968587" cy="307777"/>
              </a:xfrm>
              <a:prstGeom prst="rect">
                <a:avLst/>
              </a:prstGeom>
              <a:blipFill>
                <a:blip r:embed="rId5"/>
                <a:stretch>
                  <a:fillRect l="-2151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0BA59C-5988-4F31-99F0-B2A16A45BEEF}"/>
                  </a:ext>
                </a:extLst>
              </p:cNvPr>
              <p:cNvSpPr txBox="1"/>
              <p:nvPr/>
            </p:nvSpPr>
            <p:spPr>
              <a:xfrm>
                <a:off x="3619425" y="4317213"/>
                <a:ext cx="5124095" cy="692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0BA59C-5988-4F31-99F0-B2A16A45B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25" y="4317213"/>
                <a:ext cx="5124095" cy="6922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D3E0C-1392-424D-BB4D-14A24456293B}"/>
                  </a:ext>
                </a:extLst>
              </p:cNvPr>
              <p:cNvSpPr txBox="1"/>
              <p:nvPr/>
            </p:nvSpPr>
            <p:spPr>
              <a:xfrm>
                <a:off x="6532242" y="3374234"/>
                <a:ext cx="33451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D3E0C-1392-424D-BB4D-14A244562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242" y="3374234"/>
                <a:ext cx="334517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087A95F-9859-40F0-B0D5-A61AA374B766}"/>
              </a:ext>
            </a:extLst>
          </p:cNvPr>
          <p:cNvSpPr txBox="1"/>
          <p:nvPr/>
        </p:nvSpPr>
        <p:spPr>
          <a:xfrm>
            <a:off x="3384754" y="5522148"/>
            <a:ext cx="1925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Total amount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of cancer cells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852765-FC99-4178-8ABE-DA704E45E3A5}"/>
              </a:ext>
            </a:extLst>
          </p:cNvPr>
          <p:cNvCxnSpPr>
            <a:cxnSpLocks/>
          </p:cNvCxnSpPr>
          <p:nvPr/>
        </p:nvCxnSpPr>
        <p:spPr>
          <a:xfrm flipH="1">
            <a:off x="4347480" y="4963833"/>
            <a:ext cx="762883" cy="567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7E998B-FDF2-4A1B-9831-A7F7C79971BB}"/>
              </a:ext>
            </a:extLst>
          </p:cNvPr>
          <p:cNvSpPr txBox="1"/>
          <p:nvPr/>
        </p:nvSpPr>
        <p:spPr>
          <a:xfrm>
            <a:off x="7718673" y="5556978"/>
            <a:ext cx="2413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Drug side effects</a:t>
            </a:r>
            <a:endParaRPr lang="en-US" b="1" dirty="0"/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6F8A28-B49A-4545-A420-7CD54D9C5E5E}"/>
              </a:ext>
            </a:extLst>
          </p:cNvPr>
          <p:cNvCxnSpPr>
            <a:cxnSpLocks/>
          </p:cNvCxnSpPr>
          <p:nvPr/>
        </p:nvCxnSpPr>
        <p:spPr>
          <a:xfrm>
            <a:off x="7718673" y="4914659"/>
            <a:ext cx="742190" cy="642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3D57092-507A-4FC2-B26F-D568B14A6E5E}"/>
              </a:ext>
            </a:extLst>
          </p:cNvPr>
          <p:cNvSpPr txBox="1"/>
          <p:nvPr/>
        </p:nvSpPr>
        <p:spPr>
          <a:xfrm>
            <a:off x="5845439" y="5710866"/>
            <a:ext cx="1067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Weight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138B36-57EF-4E51-A888-54F28AE1B053}"/>
              </a:ext>
            </a:extLst>
          </p:cNvPr>
          <p:cNvCxnSpPr>
            <a:cxnSpLocks/>
          </p:cNvCxnSpPr>
          <p:nvPr/>
        </p:nvCxnSpPr>
        <p:spPr>
          <a:xfrm flipH="1">
            <a:off x="6379034" y="4856304"/>
            <a:ext cx="64438" cy="854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19E46E-CACD-46A8-9374-8DD924777C8F}"/>
                  </a:ext>
                </a:extLst>
              </p:cNvPr>
              <p:cNvSpPr txBox="1"/>
              <p:nvPr/>
            </p:nvSpPr>
            <p:spPr>
              <a:xfrm>
                <a:off x="9877421" y="3229876"/>
                <a:ext cx="1948905" cy="610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19E46E-CACD-46A8-9374-8DD92477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421" y="3229876"/>
                <a:ext cx="1948905" cy="6104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13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4" grpId="0"/>
      <p:bldP spid="37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655EA5-CA8C-4882-8834-5FC2936BD57A}"/>
              </a:ext>
            </a:extLst>
          </p:cNvPr>
          <p:cNvSpPr/>
          <p:nvPr/>
        </p:nvSpPr>
        <p:spPr>
          <a:xfrm>
            <a:off x="3926474" y="3255264"/>
            <a:ext cx="3585212" cy="5957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B0C2-4C9A-4E17-8D9B-D32A5065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786E02-B18E-4C30-9C36-FB746556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6526"/>
            <a:ext cx="8929687" cy="868020"/>
          </a:xfrm>
        </p:spPr>
        <p:txBody>
          <a:bodyPr>
            <a:normAutofit/>
          </a:bodyPr>
          <a:lstStyle/>
          <a:p>
            <a:r>
              <a:rPr lang="en-US" sz="4300" b="1" dirty="0">
                <a:latin typeface="+mn-lt"/>
              </a:rPr>
              <a:t>We applied optimal control theory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0BA59C-5988-4F31-99F0-B2A16A45BEEF}"/>
                  </a:ext>
                </a:extLst>
              </p:cNvPr>
              <p:cNvSpPr txBox="1"/>
              <p:nvPr/>
            </p:nvSpPr>
            <p:spPr>
              <a:xfrm>
                <a:off x="802427" y="1525912"/>
                <a:ext cx="4679999" cy="62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0BA59C-5988-4F31-99F0-B2A16A45B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7" y="1525912"/>
                <a:ext cx="4679999" cy="622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AD0E35-282E-45A3-8F8D-F34E101DB437}"/>
                  </a:ext>
                </a:extLst>
              </p:cNvPr>
              <p:cNvSpPr txBox="1"/>
              <p:nvPr/>
            </p:nvSpPr>
            <p:spPr>
              <a:xfrm>
                <a:off x="6498908" y="1473957"/>
                <a:ext cx="3345179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AD0E35-282E-45A3-8F8D-F34E101DB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908" y="1473957"/>
                <a:ext cx="3345179" cy="375424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4ABD81-1770-4402-9C61-4BC17C30A503}"/>
                  </a:ext>
                </a:extLst>
              </p:cNvPr>
              <p:cNvSpPr txBox="1"/>
              <p:nvPr/>
            </p:nvSpPr>
            <p:spPr>
              <a:xfrm>
                <a:off x="6785957" y="2223418"/>
                <a:ext cx="2771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4ABD81-1770-4402-9C61-4BC17C3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957" y="2223418"/>
                <a:ext cx="2771080" cy="276999"/>
              </a:xfrm>
              <a:prstGeom prst="rect">
                <a:avLst/>
              </a:prstGeom>
              <a:blipFill>
                <a:blip r:embed="rId4"/>
                <a:stretch>
                  <a:fillRect l="-1538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Bigote, símbolo corchete, rizado, amor, diverso, ángulo png | PNGWing">
            <a:extLst>
              <a:ext uri="{FF2B5EF4-FFF2-40B4-BE49-F238E27FC236}">
                <a16:creationId xmlns:a16="http://schemas.microsoft.com/office/drawing/2014/main" id="{CEF36EFC-489B-424B-8FEA-21C08D80E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90" b="98450" l="3587" r="97935">
                        <a14:foregroundMark x1="10543" y1="51550" x2="4239" y2="41473"/>
                        <a14:foregroundMark x1="4239" y1="41473" x2="4239" y2="41473"/>
                        <a14:foregroundMark x1="50109" y1="90310" x2="50109" y2="98837"/>
                        <a14:foregroundMark x1="89457" y1="52326" x2="95435" y2="44186"/>
                        <a14:foregroundMark x1="95435" y1="44186" x2="98043" y2="26744"/>
                        <a14:foregroundMark x1="98043" y1="26744" x2="98043" y2="26744"/>
                        <a14:foregroundMark x1="14783" y1="57752" x2="9022" y2="54651"/>
                        <a14:foregroundMark x1="9022" y1="54651" x2="3804" y2="37597"/>
                        <a14:foregroundMark x1="3804" y1="37597" x2="3587" y2="35659"/>
                        <a14:backgroundMark x1="9674" y1="43798" x2="4674" y2="1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98" y="2157799"/>
            <a:ext cx="3345179" cy="23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227472-033E-417E-8656-DE575A467CB5}"/>
                  </a:ext>
                </a:extLst>
              </p:cNvPr>
              <p:cNvSpPr txBox="1"/>
              <p:nvPr/>
            </p:nvSpPr>
            <p:spPr>
              <a:xfrm>
                <a:off x="2990573" y="2399268"/>
                <a:ext cx="8100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227472-033E-417E-8656-DE575A46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73" y="2399268"/>
                <a:ext cx="81009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5F5F8E-08C2-4B30-BEDD-EC6171546F5F}"/>
              </a:ext>
            </a:extLst>
          </p:cNvPr>
          <p:cNvSpPr txBox="1"/>
          <p:nvPr/>
        </p:nvSpPr>
        <p:spPr>
          <a:xfrm>
            <a:off x="455493" y="2814371"/>
            <a:ext cx="33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Sufficient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11364B-6181-4E2D-8034-15AE7565C5A7}"/>
                  </a:ext>
                </a:extLst>
              </p:cNvPr>
              <p:cNvSpPr txBox="1"/>
              <p:nvPr/>
            </p:nvSpPr>
            <p:spPr>
              <a:xfrm>
                <a:off x="2158465" y="3397338"/>
                <a:ext cx="902170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11364B-6181-4E2D-8034-15AE7565C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465" y="3397338"/>
                <a:ext cx="902170" cy="573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0F42A7-98F3-4936-97D0-DF6D094FEBA0}"/>
                  </a:ext>
                </a:extLst>
              </p:cNvPr>
              <p:cNvSpPr txBox="1"/>
              <p:nvPr/>
            </p:nvSpPr>
            <p:spPr>
              <a:xfrm>
                <a:off x="8226246" y="3415450"/>
                <a:ext cx="1112805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0F42A7-98F3-4936-97D0-DF6D094F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246" y="3415450"/>
                <a:ext cx="1112805" cy="5735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6A7731-13CC-4E81-8904-99875AA375A2}"/>
                  </a:ext>
                </a:extLst>
              </p:cNvPr>
              <p:cNvSpPr txBox="1"/>
              <p:nvPr/>
            </p:nvSpPr>
            <p:spPr>
              <a:xfrm>
                <a:off x="1370992" y="5763961"/>
                <a:ext cx="834587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6A7731-13CC-4E81-8904-99875AA37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92" y="5763961"/>
                <a:ext cx="834587" cy="5735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44FB80-B37E-45E0-9D97-1327C7FBE0B6}"/>
                  </a:ext>
                </a:extLst>
              </p:cNvPr>
              <p:cNvSpPr txBox="1"/>
              <p:nvPr/>
            </p:nvSpPr>
            <p:spPr>
              <a:xfrm>
                <a:off x="645228" y="4279305"/>
                <a:ext cx="3585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44FB80-B37E-45E0-9D97-1327C7FBE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8" y="4279305"/>
                <a:ext cx="3585212" cy="276999"/>
              </a:xfrm>
              <a:prstGeom prst="rect">
                <a:avLst/>
              </a:prstGeom>
              <a:blipFill>
                <a:blip r:embed="rId11"/>
                <a:stretch>
                  <a:fillRect l="-1190" t="-4444" r="-1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6FD921-D613-4CAE-9332-4EBC22CD95A0}"/>
                  </a:ext>
                </a:extLst>
              </p:cNvPr>
              <p:cNvSpPr txBox="1"/>
              <p:nvPr/>
            </p:nvSpPr>
            <p:spPr>
              <a:xfrm>
                <a:off x="645228" y="4631858"/>
                <a:ext cx="4093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6FD921-D613-4CAE-9332-4EBC22CD9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8" y="4631858"/>
                <a:ext cx="4093236" cy="276999"/>
              </a:xfrm>
              <a:prstGeom prst="rect">
                <a:avLst/>
              </a:prstGeom>
              <a:blipFill>
                <a:blip r:embed="rId12"/>
                <a:stretch>
                  <a:fillRect l="-1043" t="-4444" r="-14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0D535C-84BF-4E53-9952-7EB8F342F1CB}"/>
                  </a:ext>
                </a:extLst>
              </p:cNvPr>
              <p:cNvSpPr txBox="1"/>
              <p:nvPr/>
            </p:nvSpPr>
            <p:spPr>
              <a:xfrm>
                <a:off x="645228" y="4951010"/>
                <a:ext cx="3043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0D535C-84BF-4E53-9952-7EB8F342F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8" y="4951010"/>
                <a:ext cx="3043204" cy="276999"/>
              </a:xfrm>
              <a:prstGeom prst="rect">
                <a:avLst/>
              </a:prstGeom>
              <a:blipFill>
                <a:blip r:embed="rId13"/>
                <a:stretch>
                  <a:fillRect l="-1403" t="-2174" r="-40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A496ED-6171-4300-B39E-0E530AC0D3BE}"/>
                  </a:ext>
                </a:extLst>
              </p:cNvPr>
              <p:cNvSpPr txBox="1"/>
              <p:nvPr/>
            </p:nvSpPr>
            <p:spPr>
              <a:xfrm>
                <a:off x="6096000" y="4264412"/>
                <a:ext cx="4811638" cy="29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A496ED-6171-4300-B39E-0E530AC0D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64412"/>
                <a:ext cx="4811638" cy="293094"/>
              </a:xfrm>
              <a:prstGeom prst="rect">
                <a:avLst/>
              </a:prstGeom>
              <a:blipFill>
                <a:blip r:embed="rId14"/>
                <a:stretch>
                  <a:fillRect t="-145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6D2B70-3B69-4335-B9B2-34C4E1FFAC94}"/>
                  </a:ext>
                </a:extLst>
              </p:cNvPr>
              <p:cNvSpPr txBox="1"/>
              <p:nvPr/>
            </p:nvSpPr>
            <p:spPr>
              <a:xfrm>
                <a:off x="6096000" y="4616965"/>
                <a:ext cx="5790175" cy="29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6D2B70-3B69-4335-B9B2-34C4E1FFA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16965"/>
                <a:ext cx="5790175" cy="293094"/>
              </a:xfrm>
              <a:prstGeom prst="rect">
                <a:avLst/>
              </a:prstGeom>
              <a:blipFill>
                <a:blip r:embed="rId15"/>
                <a:stretch>
                  <a:fillRect t="-1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920319-A754-439A-B6BB-2E6EA6F8E69E}"/>
                  </a:ext>
                </a:extLst>
              </p:cNvPr>
              <p:cNvSpPr txBox="1"/>
              <p:nvPr/>
            </p:nvSpPr>
            <p:spPr>
              <a:xfrm>
                <a:off x="6169152" y="4936117"/>
                <a:ext cx="1626856" cy="29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920319-A754-439A-B6BB-2E6EA6F8E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152" y="4936117"/>
                <a:ext cx="1626856" cy="293094"/>
              </a:xfrm>
              <a:prstGeom prst="rect">
                <a:avLst/>
              </a:prstGeom>
              <a:blipFill>
                <a:blip r:embed="rId16"/>
                <a:stretch>
                  <a:fillRect l="-3371" t="-14583" r="-1124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0B102C-0E59-4896-9794-87331C68595A}"/>
                  </a:ext>
                </a:extLst>
              </p:cNvPr>
              <p:cNvSpPr txBox="1"/>
              <p:nvPr/>
            </p:nvSpPr>
            <p:spPr>
              <a:xfrm>
                <a:off x="2604337" y="5754554"/>
                <a:ext cx="961609" cy="569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0B102C-0E59-4896-9794-87331C685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37" y="5754554"/>
                <a:ext cx="961609" cy="5693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D89B94-134F-45A1-B3AE-C93FB3D9AABE}"/>
                  </a:ext>
                </a:extLst>
              </p:cNvPr>
              <p:cNvSpPr txBox="1"/>
              <p:nvPr/>
            </p:nvSpPr>
            <p:spPr>
              <a:xfrm>
                <a:off x="2746984" y="2874323"/>
                <a:ext cx="916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D89B94-134F-45A1-B3AE-C93FB3D9A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984" y="2874323"/>
                <a:ext cx="916212" cy="276999"/>
              </a:xfrm>
              <a:prstGeom prst="rect">
                <a:avLst/>
              </a:prstGeom>
              <a:blipFill>
                <a:blip r:embed="rId18"/>
                <a:stretch>
                  <a:fillRect l="-6000" r="-6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6B077F-B410-4087-BDB0-1D73797A4464}"/>
                  </a:ext>
                </a:extLst>
              </p:cNvPr>
              <p:cNvSpPr txBox="1"/>
              <p:nvPr/>
            </p:nvSpPr>
            <p:spPr>
              <a:xfrm>
                <a:off x="7499058" y="5783850"/>
                <a:ext cx="12370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6B077F-B410-4087-BDB0-1D73797A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058" y="5783850"/>
                <a:ext cx="1237005" cy="246221"/>
              </a:xfrm>
              <a:prstGeom prst="rect">
                <a:avLst/>
              </a:prstGeom>
              <a:blipFill>
                <a:blip r:embed="rId19"/>
                <a:stretch>
                  <a:fillRect l="-147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4762E1-0D74-4C35-8309-324C8352DF82}"/>
                  </a:ext>
                </a:extLst>
              </p:cNvPr>
              <p:cNvSpPr txBox="1"/>
              <p:nvPr/>
            </p:nvSpPr>
            <p:spPr>
              <a:xfrm>
                <a:off x="9099258" y="5633390"/>
                <a:ext cx="1808380" cy="581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4762E1-0D74-4C35-8309-324C8352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258" y="5633390"/>
                <a:ext cx="1808380" cy="58124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B1CAFE6-02BA-4C59-8E7B-9848BC303392}"/>
              </a:ext>
            </a:extLst>
          </p:cNvPr>
          <p:cNvSpPr txBox="1"/>
          <p:nvPr/>
        </p:nvSpPr>
        <p:spPr>
          <a:xfrm>
            <a:off x="5156797" y="5739349"/>
            <a:ext cx="2210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Boundary conditions: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64740B-481C-4C65-BD79-13C8BF4932C2}"/>
              </a:ext>
            </a:extLst>
          </p:cNvPr>
          <p:cNvSpPr txBox="1"/>
          <p:nvPr/>
        </p:nvSpPr>
        <p:spPr>
          <a:xfrm>
            <a:off x="3972193" y="3367764"/>
            <a:ext cx="3573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Forward-Backward Sweep Method</a:t>
            </a:r>
          </a:p>
        </p:txBody>
      </p:sp>
    </p:spTree>
    <p:extLst>
      <p:ext uri="{BB962C8B-B14F-4D97-AF65-F5344CB8AC3E}">
        <p14:creationId xmlns:p14="http://schemas.microsoft.com/office/powerpoint/2010/main" val="2219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3" grpId="0"/>
      <p:bldP spid="21" grpId="0"/>
      <p:bldP spid="7" grpId="0"/>
      <p:bldP spid="8" grpId="0"/>
      <p:bldP spid="24" grpId="0"/>
      <p:bldP spid="30" grpId="0"/>
      <p:bldP spid="32" grpId="0"/>
      <p:bldP spid="33" grpId="0"/>
      <p:bldP spid="34" grpId="0"/>
      <p:bldP spid="39" grpId="0"/>
      <p:bldP spid="40" grpId="0"/>
      <p:bldP spid="41" grpId="0"/>
      <p:bldP spid="45" grpId="0"/>
      <p:bldP spid="46" grpId="0"/>
      <p:bldP spid="48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95D670CA-22EF-4AB9-8633-7CCC7DB79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9684" y="199898"/>
                <a:ext cx="10515600" cy="1036527"/>
              </a:xfrm>
            </p:spPr>
            <p:txBody>
              <a:bodyPr>
                <a:normAutofit/>
              </a:bodyPr>
              <a:lstStyle/>
              <a:p>
                <a:r>
                  <a:rPr lang="en-US" sz="4300" b="1" dirty="0">
                    <a:latin typeface="+mn-lt"/>
                  </a:rPr>
                  <a:t>Optimal control strategy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4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3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43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95D670CA-22EF-4AB9-8633-7CCC7DB79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684" y="199898"/>
                <a:ext cx="10515600" cy="1036527"/>
              </a:xfrm>
              <a:blipFill>
                <a:blip r:embed="rId2"/>
                <a:stretch>
                  <a:fillRect l="-2261" t="-1176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B0C2-4C9A-4E17-8D9B-D32A5065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B7CE570-A757-4FB3-80A8-61B274C0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88" y="1357090"/>
            <a:ext cx="6970776" cy="50915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CE6C0A-91B6-4C2A-900F-486AAB4FD033}"/>
              </a:ext>
            </a:extLst>
          </p:cNvPr>
          <p:cNvSpPr/>
          <p:nvPr/>
        </p:nvSpPr>
        <p:spPr>
          <a:xfrm>
            <a:off x="4498848" y="1817862"/>
            <a:ext cx="3810000" cy="4719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CBA269-320F-427F-ABBF-90968C71FC94}"/>
                  </a:ext>
                </a:extLst>
              </p:cNvPr>
              <p:cNvSpPr txBox="1"/>
              <p:nvPr/>
            </p:nvSpPr>
            <p:spPr>
              <a:xfrm>
                <a:off x="9360381" y="4705102"/>
                <a:ext cx="720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CBA269-320F-427F-ABBF-90968C71F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381" y="4705102"/>
                <a:ext cx="720004" cy="276999"/>
              </a:xfrm>
              <a:prstGeom prst="rect">
                <a:avLst/>
              </a:prstGeom>
              <a:blipFill>
                <a:blip r:embed="rId4"/>
                <a:stretch>
                  <a:fillRect l="-6723" r="-672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EB3FA9-2C84-4903-A2D3-E91D3975CF00}"/>
              </a:ext>
            </a:extLst>
          </p:cNvPr>
          <p:cNvSpPr txBox="1"/>
          <p:nvPr/>
        </p:nvSpPr>
        <p:spPr>
          <a:xfrm>
            <a:off x="8871109" y="421766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conditions: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8EC75-57CC-41D9-B34E-304A3CCE2291}"/>
              </a:ext>
            </a:extLst>
          </p:cNvPr>
          <p:cNvSpPr txBox="1"/>
          <p:nvPr/>
        </p:nvSpPr>
        <p:spPr>
          <a:xfrm>
            <a:off x="8857488" y="24018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C6AF57-082F-4AB2-ADD1-85F527D2D975}"/>
                  </a:ext>
                </a:extLst>
              </p:cNvPr>
              <p:cNvSpPr txBox="1"/>
              <p:nvPr/>
            </p:nvSpPr>
            <p:spPr>
              <a:xfrm>
                <a:off x="9360381" y="2841167"/>
                <a:ext cx="1539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C6AF57-082F-4AB2-ADD1-85F527D2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381" y="2841167"/>
                <a:ext cx="1539652" cy="276999"/>
              </a:xfrm>
              <a:prstGeom prst="rect">
                <a:avLst/>
              </a:prstGeom>
              <a:blipFill>
                <a:blip r:embed="rId5"/>
                <a:stretch>
                  <a:fillRect l="-3557" r="-35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FC8466-591B-45EB-A3BC-6294FD13ED92}"/>
                  </a:ext>
                </a:extLst>
              </p:cNvPr>
              <p:cNvSpPr txBox="1"/>
              <p:nvPr/>
            </p:nvSpPr>
            <p:spPr>
              <a:xfrm>
                <a:off x="9360381" y="3187654"/>
                <a:ext cx="72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FC8466-591B-45EB-A3BC-6294FD13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381" y="3187654"/>
                <a:ext cx="725711" cy="276999"/>
              </a:xfrm>
              <a:prstGeom prst="rect">
                <a:avLst/>
              </a:prstGeom>
              <a:blipFill>
                <a:blip r:embed="rId6"/>
                <a:stretch>
                  <a:fillRect l="-7500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A5F56D-066F-4580-91DA-3A489EAC2E44}"/>
                  </a:ext>
                </a:extLst>
              </p:cNvPr>
              <p:cNvSpPr txBox="1"/>
              <p:nvPr/>
            </p:nvSpPr>
            <p:spPr>
              <a:xfrm>
                <a:off x="9497801" y="3491775"/>
                <a:ext cx="60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A5F56D-066F-4580-91DA-3A489EAC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01" y="3491775"/>
                <a:ext cx="602153" cy="276999"/>
              </a:xfrm>
              <a:prstGeom prst="rect">
                <a:avLst/>
              </a:prstGeom>
              <a:blipFill>
                <a:blip r:embed="rId7"/>
                <a:stretch>
                  <a:fillRect l="-13131" t="-2222" r="-90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90222C-FB2D-4A62-A222-4F1B556DF96F}"/>
                  </a:ext>
                </a:extLst>
              </p:cNvPr>
              <p:cNvSpPr txBox="1"/>
              <p:nvPr/>
            </p:nvSpPr>
            <p:spPr>
              <a:xfrm>
                <a:off x="9476197" y="3773404"/>
                <a:ext cx="738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90222C-FB2D-4A62-A222-4F1B556DF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197" y="3773404"/>
                <a:ext cx="738792" cy="276999"/>
              </a:xfrm>
              <a:prstGeom prst="rect">
                <a:avLst/>
              </a:prstGeom>
              <a:blipFill>
                <a:blip r:embed="rId8"/>
                <a:stretch>
                  <a:fillRect l="-6557" r="-737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54976B-6E86-4428-9C60-B49A250623B8}"/>
                  </a:ext>
                </a:extLst>
              </p:cNvPr>
              <p:cNvSpPr txBox="1"/>
              <p:nvPr/>
            </p:nvSpPr>
            <p:spPr>
              <a:xfrm>
                <a:off x="9238660" y="4946947"/>
                <a:ext cx="921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54976B-6E86-4428-9C60-B49A2506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660" y="4946947"/>
                <a:ext cx="921258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D1157A-E860-47F7-B992-E63C459A8C9D}"/>
                  </a:ext>
                </a:extLst>
              </p:cNvPr>
              <p:cNvSpPr txBox="1"/>
              <p:nvPr/>
            </p:nvSpPr>
            <p:spPr>
              <a:xfrm>
                <a:off x="9229516" y="5277347"/>
                <a:ext cx="9304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D1157A-E860-47F7-B992-E63C459A8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516" y="5277347"/>
                <a:ext cx="930402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3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E0D55E7-2257-411D-AB9A-2048C43F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85" y="1276411"/>
            <a:ext cx="8739681" cy="50799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B0C2-4C9A-4E17-8D9B-D32A5065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A109-C2C6-4562-9E19-8D8891ADB158}"/>
              </a:ext>
            </a:extLst>
          </p:cNvPr>
          <p:cNvSpPr/>
          <p:nvPr/>
        </p:nvSpPr>
        <p:spPr>
          <a:xfrm>
            <a:off x="3057292" y="3968496"/>
            <a:ext cx="8800225" cy="238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02FCE78-D84D-4ABA-8533-BBB03A3B58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684" y="199898"/>
                <a:ext cx="10515600" cy="10365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300" b="1" dirty="0">
                    <a:latin typeface="+mn-lt"/>
                  </a:rPr>
                  <a:t>Optimal control strategy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43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43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43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02FCE78-D84D-4ABA-8533-BBB03A3B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4" y="199898"/>
                <a:ext cx="10515600" cy="1036527"/>
              </a:xfrm>
              <a:prstGeom prst="rect">
                <a:avLst/>
              </a:prstGeom>
              <a:blipFill>
                <a:blip r:embed="rId3"/>
                <a:stretch>
                  <a:fillRect l="-2261" t="-1176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D4212C-3894-457A-8CA3-4A04FE10B26B}"/>
                  </a:ext>
                </a:extLst>
              </p:cNvPr>
              <p:cNvSpPr txBox="1"/>
              <p:nvPr/>
            </p:nvSpPr>
            <p:spPr>
              <a:xfrm>
                <a:off x="319597" y="4823461"/>
                <a:ext cx="2222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D4212C-3894-457A-8CA3-4A04FE10B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7" y="4823461"/>
                <a:ext cx="2222019" cy="276999"/>
              </a:xfrm>
              <a:prstGeom prst="rect">
                <a:avLst/>
              </a:prstGeom>
              <a:blipFill>
                <a:blip r:embed="rId4"/>
                <a:stretch>
                  <a:fillRect l="-1370" r="-137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27EE123-AC38-4756-A34D-77947F9F82F2}"/>
              </a:ext>
            </a:extLst>
          </p:cNvPr>
          <p:cNvSpPr txBox="1"/>
          <p:nvPr/>
        </p:nvSpPr>
        <p:spPr>
          <a:xfrm>
            <a:off x="319597" y="40668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conditions: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18E7C-ADFA-492E-A4E4-B5721B6319E8}"/>
              </a:ext>
            </a:extLst>
          </p:cNvPr>
          <p:cNvSpPr txBox="1"/>
          <p:nvPr/>
        </p:nvSpPr>
        <p:spPr>
          <a:xfrm>
            <a:off x="319597" y="1479059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EAC84-3F15-452B-87A2-ED45BEC6AAE9}"/>
                  </a:ext>
                </a:extLst>
              </p:cNvPr>
              <p:cNvSpPr txBox="1"/>
              <p:nvPr/>
            </p:nvSpPr>
            <p:spPr>
              <a:xfrm>
                <a:off x="401481" y="1910365"/>
                <a:ext cx="1015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EAC84-3F15-452B-87A2-ED45BEC6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81" y="1910365"/>
                <a:ext cx="1015343" cy="276999"/>
              </a:xfrm>
              <a:prstGeom prst="rect">
                <a:avLst/>
              </a:prstGeom>
              <a:blipFill>
                <a:blip r:embed="rId5"/>
                <a:stretch>
                  <a:fillRect l="-5422" r="-54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746BCD-3A13-4B84-9074-DDE03B3600A1}"/>
                  </a:ext>
                </a:extLst>
              </p:cNvPr>
              <p:cNvSpPr txBox="1"/>
              <p:nvPr/>
            </p:nvSpPr>
            <p:spPr>
              <a:xfrm>
                <a:off x="401481" y="2449586"/>
                <a:ext cx="1158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746BCD-3A13-4B84-9074-DDE03B36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81" y="2449586"/>
                <a:ext cx="1158522" cy="276999"/>
              </a:xfrm>
              <a:prstGeom prst="rect">
                <a:avLst/>
              </a:prstGeom>
              <a:blipFill>
                <a:blip r:embed="rId6"/>
                <a:stretch>
                  <a:fillRect l="-4737" r="-473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73B846-F47C-41AA-9B87-3FA794CD40CC}"/>
                  </a:ext>
                </a:extLst>
              </p:cNvPr>
              <p:cNvSpPr txBox="1"/>
              <p:nvPr/>
            </p:nvSpPr>
            <p:spPr>
              <a:xfrm>
                <a:off x="531695" y="2744873"/>
                <a:ext cx="60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73B846-F47C-41AA-9B87-3FA794CD4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5" y="2744873"/>
                <a:ext cx="602153" cy="276999"/>
              </a:xfrm>
              <a:prstGeom prst="rect">
                <a:avLst/>
              </a:prstGeom>
              <a:blipFill>
                <a:blip r:embed="rId7"/>
                <a:stretch>
                  <a:fillRect l="-13131" t="-2174" r="-90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DF5E3-1A9B-47E7-AF95-112762AB58FD}"/>
                  </a:ext>
                </a:extLst>
              </p:cNvPr>
              <p:cNvSpPr txBox="1"/>
              <p:nvPr/>
            </p:nvSpPr>
            <p:spPr>
              <a:xfrm>
                <a:off x="510091" y="3026502"/>
                <a:ext cx="738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DF5E3-1A9B-47E7-AF95-112762AB5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91" y="3026502"/>
                <a:ext cx="738792" cy="276999"/>
              </a:xfrm>
              <a:prstGeom prst="rect">
                <a:avLst/>
              </a:prstGeom>
              <a:blipFill>
                <a:blip r:embed="rId8"/>
                <a:stretch>
                  <a:fillRect l="-7438" r="-743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9CF159F-F777-4AF8-9D94-9B489EA0D154}"/>
              </a:ext>
            </a:extLst>
          </p:cNvPr>
          <p:cNvSpPr txBox="1"/>
          <p:nvPr/>
        </p:nvSpPr>
        <p:spPr>
          <a:xfrm>
            <a:off x="290293" y="4472871"/>
            <a:ext cx="230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(a), (b) and 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B16EC-9A43-4662-87E8-B61C80FE1CED}"/>
                  </a:ext>
                </a:extLst>
              </p:cNvPr>
              <p:cNvSpPr txBox="1"/>
              <p:nvPr/>
            </p:nvSpPr>
            <p:spPr>
              <a:xfrm>
                <a:off x="334483" y="5518239"/>
                <a:ext cx="2581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B16EC-9A43-4662-87E8-B61C80FE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83" y="5518239"/>
                <a:ext cx="2581091" cy="276999"/>
              </a:xfrm>
              <a:prstGeom prst="rect">
                <a:avLst/>
              </a:prstGeom>
              <a:blipFill>
                <a:blip r:embed="rId9"/>
                <a:stretch>
                  <a:fillRect l="-1891" r="-189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9782F90-8B8E-413A-BF55-702E8E78E51A}"/>
              </a:ext>
            </a:extLst>
          </p:cNvPr>
          <p:cNvSpPr txBox="1"/>
          <p:nvPr/>
        </p:nvSpPr>
        <p:spPr>
          <a:xfrm>
            <a:off x="305179" y="5167029"/>
            <a:ext cx="230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(d), (e) and (f)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1028E4-8FA2-4E3C-8910-B2EA16E33A33}"/>
                  </a:ext>
                </a:extLst>
              </p:cNvPr>
              <p:cNvSpPr txBox="1"/>
              <p:nvPr/>
            </p:nvSpPr>
            <p:spPr>
              <a:xfrm>
                <a:off x="319597" y="2141151"/>
                <a:ext cx="11864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1028E4-8FA2-4E3C-8910-B2EA16E3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7" y="2141151"/>
                <a:ext cx="1186434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3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In summary…</a:t>
            </a:r>
            <a:endParaRPr lang="en-US" sz="4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F6FE6-2B71-4AE8-ABF9-7FF4975F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1BFF8B-07C3-4FCF-8E06-53605BF75B10}"/>
                  </a:ext>
                </a:extLst>
              </p:cNvPr>
              <p:cNvSpPr txBox="1"/>
              <p:nvPr/>
            </p:nvSpPr>
            <p:spPr>
              <a:xfrm>
                <a:off x="968883" y="1481566"/>
                <a:ext cx="1012240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reviewed the dynamics of a three stages cell lineage as a model of normal tissue growth:</a:t>
                </a:r>
              </a:p>
              <a:p>
                <a:r>
                  <a:rPr lang="en-US" sz="2400" dirty="0"/>
                  <a:t>	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best control strategy </a:t>
                </a:r>
                <a:r>
                  <a:rPr lang="en-US" sz="2400" dirty="0"/>
                  <a:t>for this model was applying negative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feedback 	to all parameters</a:t>
                </a:r>
                <a:r>
                  <a:rPr lang="en-US" sz="2400" dirty="0"/>
                  <a:t> of the model.  	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Optimal control theory allowed us to find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optimal drug treatment </a:t>
                </a:r>
                <a:r>
                  <a:rPr lang="en-US" sz="2400" dirty="0"/>
                  <a:t>for the problem of control of tumor growth. </a:t>
                </a:r>
              </a:p>
              <a:p>
                <a:r>
                  <a:rPr lang="en-US" sz="2400" dirty="0"/>
                  <a:t>	The optimal controller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was similar </a:t>
                </a:r>
                <a:r>
                  <a:rPr lang="en-US" sz="2400" dirty="0"/>
                  <a:t>in both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 for 	the same initial conditions.</a:t>
                </a:r>
              </a:p>
              <a:p>
                <a:r>
                  <a:rPr lang="en-US" sz="2400" dirty="0"/>
                  <a:t>	In both cases, for different initial conditions,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the optimal controller for 	CSCs and TA cells</a:t>
                </a:r>
                <a:r>
                  <a:rPr lang="en-US" sz="2400" dirty="0"/>
                  <a:t> corresponds to a treatment where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highest dose </a:t>
                </a:r>
                <a:r>
                  <a:rPr lang="en-US" sz="2400" dirty="0"/>
                  <a:t>of 	drugs is at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beginning</a:t>
                </a:r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1BFF8B-07C3-4FCF-8E06-53605BF75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83" y="1481566"/>
                <a:ext cx="10122408" cy="5539978"/>
              </a:xfrm>
              <a:prstGeom prst="rect">
                <a:avLst/>
              </a:prstGeom>
              <a:blipFill>
                <a:blip r:embed="rId2"/>
                <a:stretch>
                  <a:fillRect l="-843" t="-880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5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0"/>
            <a:ext cx="10515600" cy="82619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Tissues are organized communities of cells performing different functions</a:t>
            </a:r>
            <a:endParaRPr lang="en-US" sz="4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BEBA8-DE17-4EE0-B7EF-425E82F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5DACD-299E-4FB4-9D41-B9DA79D6D0E6}"/>
              </a:ext>
            </a:extLst>
          </p:cNvPr>
          <p:cNvSpPr/>
          <p:nvPr/>
        </p:nvSpPr>
        <p:spPr>
          <a:xfrm>
            <a:off x="5534025" y="1562100"/>
            <a:ext cx="781050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D68DC-0976-4591-ACFC-5241F7143A55}"/>
              </a:ext>
            </a:extLst>
          </p:cNvPr>
          <p:cNvGrpSpPr/>
          <p:nvPr/>
        </p:nvGrpSpPr>
        <p:grpSpPr>
          <a:xfrm>
            <a:off x="513630" y="1216152"/>
            <a:ext cx="10184849" cy="5413248"/>
            <a:chOff x="513630" y="1216152"/>
            <a:chExt cx="10184849" cy="54132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D7DB57-1870-4620-ADDD-D11470FA3DDE}"/>
                </a:ext>
              </a:extLst>
            </p:cNvPr>
            <p:cNvGrpSpPr/>
            <p:nvPr/>
          </p:nvGrpSpPr>
          <p:grpSpPr>
            <a:xfrm>
              <a:off x="513630" y="1339814"/>
              <a:ext cx="9464035" cy="5289586"/>
              <a:chOff x="513630" y="1339814"/>
              <a:chExt cx="9464035" cy="5289586"/>
            </a:xfrm>
          </p:grpSpPr>
          <p:pic>
            <p:nvPicPr>
              <p:cNvPr id="8" name="Picture 7" descr="Diagram&#10;&#10;Description automatically generated">
                <a:extLst>
                  <a:ext uri="{FF2B5EF4-FFF2-40B4-BE49-F238E27FC236}">
                    <a16:creationId xmlns:a16="http://schemas.microsoft.com/office/drawing/2014/main" id="{0C93CC0C-8664-452E-83CE-571C84745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3630" y="1339814"/>
                <a:ext cx="9464035" cy="5289586"/>
              </a:xfrm>
              <a:prstGeom prst="rect">
                <a:avLst/>
              </a:prstGeom>
            </p:spPr>
          </p:pic>
          <p:pic>
            <p:nvPicPr>
              <p:cNvPr id="11" name="Picture 10" descr="Diagram&#10;&#10;Description automatically generated">
                <a:extLst>
                  <a:ext uri="{FF2B5EF4-FFF2-40B4-BE49-F238E27FC236}">
                    <a16:creationId xmlns:a16="http://schemas.microsoft.com/office/drawing/2014/main" id="{486ADA09-AE44-4CE3-8EC5-699303C75E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252" t="740" r="75620" b="94739"/>
              <a:stretch/>
            </p:blipFill>
            <p:spPr>
              <a:xfrm>
                <a:off x="616167" y="1446603"/>
                <a:ext cx="3389040" cy="425469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D46395-E666-46BD-BBE4-FF1B11F34474}"/>
                </a:ext>
              </a:extLst>
            </p:cNvPr>
            <p:cNvSpPr/>
            <p:nvPr/>
          </p:nvSpPr>
          <p:spPr>
            <a:xfrm>
              <a:off x="6414785" y="1216152"/>
              <a:ext cx="4283694" cy="4731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E0BB0E-29AE-4C01-AE51-25BC17BC8BA3}"/>
              </a:ext>
            </a:extLst>
          </p:cNvPr>
          <p:cNvSpPr txBox="1"/>
          <p:nvPr/>
        </p:nvSpPr>
        <p:spPr>
          <a:xfrm>
            <a:off x="6754368" y="2346075"/>
            <a:ext cx="508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8BEBE"/>
                </a:solidFill>
              </a:rPr>
              <a:t>Enterocytes</a:t>
            </a:r>
            <a:r>
              <a:rPr lang="en-US" dirty="0"/>
              <a:t> are involved in the uptake of nutrients.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1A6BC-6347-4122-95B0-B925B8C7F893}"/>
              </a:ext>
            </a:extLst>
          </p:cNvPr>
          <p:cNvSpPr txBox="1"/>
          <p:nvPr/>
        </p:nvSpPr>
        <p:spPr>
          <a:xfrm>
            <a:off x="7308360" y="3773262"/>
            <a:ext cx="3029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Globlet</a:t>
            </a:r>
            <a:r>
              <a:rPr lang="en-US" b="1" dirty="0">
                <a:solidFill>
                  <a:srgbClr val="C00000"/>
                </a:solidFill>
              </a:rPr>
              <a:t> cells </a:t>
            </a:r>
            <a:r>
              <a:rPr lang="en-US" dirty="0"/>
              <a:t>produce mucus.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54BCA-F62F-403B-9D66-0ACD0B382F39}"/>
              </a:ext>
            </a:extLst>
          </p:cNvPr>
          <p:cNvSpPr txBox="1"/>
          <p:nvPr/>
        </p:nvSpPr>
        <p:spPr>
          <a:xfrm>
            <a:off x="7214616" y="5030581"/>
            <a:ext cx="435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Enteroendocrine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cells</a:t>
            </a:r>
            <a:r>
              <a:rPr lang="en-US" b="1" dirty="0"/>
              <a:t> </a:t>
            </a:r>
            <a:r>
              <a:rPr lang="en-US" dirty="0"/>
              <a:t>produce hormones.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0A1329-9AEB-48F0-BD05-954499CECE5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439993" y="2530741"/>
            <a:ext cx="5314375" cy="113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06E3F1-CE05-4C2C-B2D6-0127331DC4F6}"/>
              </a:ext>
            </a:extLst>
          </p:cNvPr>
          <p:cNvCxnSpPr>
            <a:cxnSpLocks/>
          </p:cNvCxnSpPr>
          <p:nvPr/>
        </p:nvCxnSpPr>
        <p:spPr>
          <a:xfrm>
            <a:off x="1702121" y="3788060"/>
            <a:ext cx="5512495" cy="16986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CC883D-2C20-4327-8540-87029CC9FAD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2112" y="4665757"/>
            <a:ext cx="2662504" cy="54949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What is next?</a:t>
            </a:r>
            <a:endParaRPr lang="en-US" sz="4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F668B-77F8-43B7-B9CC-FDBBCF6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8D63A-48C8-451D-89A2-08B2879E1EF2}"/>
              </a:ext>
            </a:extLst>
          </p:cNvPr>
          <p:cNvSpPr txBox="1"/>
          <p:nvPr/>
        </p:nvSpPr>
        <p:spPr>
          <a:xfrm>
            <a:off x="950595" y="2086356"/>
            <a:ext cx="101224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Explore different therapeutic strategies; e.g., </a:t>
            </a:r>
            <a:r>
              <a:rPr lang="en-US" sz="2400" dirty="0">
                <a:solidFill>
                  <a:srgbClr val="FF0000"/>
                </a:solidFill>
              </a:rPr>
              <a:t>controlling feedback loops</a:t>
            </a:r>
            <a:r>
              <a:rPr lang="en-US" sz="2400" dirty="0"/>
              <a:t>.</a:t>
            </a:r>
          </a:p>
          <a:p>
            <a:r>
              <a:rPr lang="en-US" sz="2400" dirty="0"/>
              <a:t>	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Study the effects of </a:t>
            </a:r>
            <a:r>
              <a:rPr lang="en-US" sz="2400" dirty="0">
                <a:solidFill>
                  <a:srgbClr val="FF0000"/>
                </a:solidFill>
              </a:rPr>
              <a:t>introducing noise</a:t>
            </a:r>
            <a:r>
              <a:rPr lang="en-US" sz="2400" dirty="0"/>
              <a:t> to the model, for which we can apply </a:t>
            </a:r>
            <a:r>
              <a:rPr lang="en-US" sz="2400" dirty="0">
                <a:solidFill>
                  <a:srgbClr val="FF0000"/>
                </a:solidFill>
              </a:rPr>
              <a:t>stochastic optimal control </a:t>
            </a:r>
            <a:r>
              <a:rPr lang="en-US" sz="2400" dirty="0"/>
              <a:t>concepts.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complex models can also be done; e.g., </a:t>
            </a:r>
            <a:r>
              <a:rPr lang="en-US" sz="2400" dirty="0">
                <a:solidFill>
                  <a:srgbClr val="FF0000"/>
                </a:solidFill>
              </a:rPr>
              <a:t>Branched</a:t>
            </a:r>
            <a:r>
              <a:rPr lang="en-US" sz="2400" dirty="0"/>
              <a:t> cell lineages.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9FC5FD-2619-4626-B3A5-B71622D6ACD8}"/>
                  </a:ext>
                </a:extLst>
              </p:cNvPr>
              <p:cNvSpPr txBox="1"/>
              <p:nvPr/>
            </p:nvSpPr>
            <p:spPr>
              <a:xfrm>
                <a:off x="5013064" y="2742819"/>
                <a:ext cx="1997470" cy="585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9FC5FD-2619-4626-B3A5-B71622D6A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64" y="2742819"/>
                <a:ext cx="1997470" cy="585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1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70675-25B6-46B2-92E2-93B75D9B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1FCA5-9965-4808-9A8A-82F82D4F5882}"/>
              </a:ext>
            </a:extLst>
          </p:cNvPr>
          <p:cNvSpPr txBox="1"/>
          <p:nvPr/>
        </p:nvSpPr>
        <p:spPr>
          <a:xfrm>
            <a:off x="4162425" y="2581275"/>
            <a:ext cx="4448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24280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47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Removing stem cells leads to a complete loss of all cell types</a:t>
            </a:r>
            <a:endParaRPr lang="en-US" sz="4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86609-1666-48D7-B3D6-0F1B52F5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241128D-43B0-4079-9F83-4D5B33B0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58" y="1274096"/>
            <a:ext cx="9038134" cy="54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CCF23A-0741-4B08-89BF-03A0CC67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23</a:t>
            </a:fld>
            <a:endParaRPr lang="en-US"/>
          </a:p>
        </p:txBody>
      </p:sp>
      <p:pic>
        <p:nvPicPr>
          <p:cNvPr id="3076" name="Picture 4" descr="Intestinal homeostasis: a communication between life and death |  SpringerLink">
            <a:extLst>
              <a:ext uri="{FF2B5EF4-FFF2-40B4-BE49-F238E27FC236}">
                <a16:creationId xmlns:a16="http://schemas.microsoft.com/office/drawing/2014/main" id="{086DE5F5-85B4-48E7-AB75-EF2C6B2F1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316" y="458787"/>
            <a:ext cx="6291368" cy="60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1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F668B-77F8-43B7-B9CC-FDBBCF6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430764E-B165-4865-9B32-B7F8D659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85" y="301276"/>
            <a:ext cx="7615230" cy="62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5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4CA6F-98EF-4B3D-BDE5-569434FF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 descr="Asymmetric cell division and replicative aging: a new perspective from the  spindle poles | SpringerLink">
            <a:extLst>
              <a:ext uri="{FF2B5EF4-FFF2-40B4-BE49-F238E27FC236}">
                <a16:creationId xmlns:a16="http://schemas.microsoft.com/office/drawing/2014/main" id="{B1FD2ED8-C9AC-4936-91D7-766B2EC1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43" y="889445"/>
            <a:ext cx="65246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8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7" y="325309"/>
            <a:ext cx="10887075" cy="710943"/>
          </a:xfrm>
        </p:spPr>
        <p:txBody>
          <a:bodyPr>
            <a:normAutofit/>
          </a:bodyPr>
          <a:lstStyle/>
          <a:p>
            <a:r>
              <a:rPr lang="en-US" sz="4300" b="1" dirty="0">
                <a:latin typeface="+mn-lt"/>
              </a:rPr>
              <a:t>Cell lineages track cellular differentiation</a:t>
            </a:r>
            <a:endParaRPr lang="en-US" sz="43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BEBA8-DE17-4EE0-B7EF-425E82F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25381F-C62B-4F6B-9D38-EB17FC2DC532}"/>
              </a:ext>
            </a:extLst>
          </p:cNvPr>
          <p:cNvGrpSpPr/>
          <p:nvPr/>
        </p:nvGrpSpPr>
        <p:grpSpPr>
          <a:xfrm>
            <a:off x="1399032" y="1164856"/>
            <a:ext cx="9664255" cy="5434510"/>
            <a:chOff x="2333625" y="1164856"/>
            <a:chExt cx="8977312" cy="54345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68D512-770B-4B41-B41D-1CF707ADF268}"/>
                </a:ext>
              </a:extLst>
            </p:cNvPr>
            <p:cNvGrpSpPr/>
            <p:nvPr/>
          </p:nvGrpSpPr>
          <p:grpSpPr>
            <a:xfrm>
              <a:off x="2333625" y="1409700"/>
              <a:ext cx="8977312" cy="5189666"/>
              <a:chOff x="2738078" y="1495425"/>
              <a:chExt cx="8754194" cy="5037266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A6E089D1-7E81-4519-8056-7EE934FFA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8078" y="1581150"/>
                <a:ext cx="8754194" cy="4951541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EBBD8D-1AC2-45D1-ACA6-32AD0B2E81BD}"/>
                  </a:ext>
                </a:extLst>
              </p:cNvPr>
              <p:cNvSpPr/>
              <p:nvPr/>
            </p:nvSpPr>
            <p:spPr>
              <a:xfrm>
                <a:off x="2738078" y="1495425"/>
                <a:ext cx="5567722" cy="4429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EBB0-E7A8-44F3-A2CD-390F27EEBF43}"/>
                </a:ext>
              </a:extLst>
            </p:cNvPr>
            <p:cNvSpPr txBox="1"/>
            <p:nvPr/>
          </p:nvSpPr>
          <p:spPr>
            <a:xfrm>
              <a:off x="7753350" y="1164856"/>
              <a:ext cx="33432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1" dirty="0"/>
                <a:t>cellular hierarchy of the intestine</a:t>
              </a:r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474CCEED-862E-4084-A39D-8AEF14B1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08" y="1727476"/>
            <a:ext cx="4491940" cy="37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05CDA-40A5-4C36-BD52-CB67C617EEE8}"/>
              </a:ext>
            </a:extLst>
          </p:cNvPr>
          <p:cNvSpPr txBox="1"/>
          <p:nvPr/>
        </p:nvSpPr>
        <p:spPr>
          <a:xfrm>
            <a:off x="549974" y="2466601"/>
            <a:ext cx="2403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Lato"/>
              </a:rPr>
              <a:t>Cells can </a:t>
            </a:r>
            <a:r>
              <a:rPr lang="en-US" i="0" dirty="0">
                <a:solidFill>
                  <a:srgbClr val="FF0000"/>
                </a:solidFill>
                <a:effectLst/>
                <a:latin typeface="Lato"/>
              </a:rPr>
              <a:t>differentiate</a:t>
            </a:r>
            <a:r>
              <a:rPr lang="en-US" i="0" dirty="0">
                <a:solidFill>
                  <a:srgbClr val="000000"/>
                </a:solidFill>
                <a:effectLst/>
                <a:latin typeface="Lato"/>
              </a:rPr>
              <a:t> depending on which genes are expressed and which proteins are encoded in the expressed genes.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389B0-0D40-4358-9DDE-12913B3F2AD5}"/>
              </a:ext>
            </a:extLst>
          </p:cNvPr>
          <p:cNvSpPr txBox="1"/>
          <p:nvPr/>
        </p:nvSpPr>
        <p:spPr>
          <a:xfrm>
            <a:off x="4276725" y="13716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Stem cell</a:t>
            </a:r>
          </a:p>
        </p:txBody>
      </p:sp>
    </p:spTree>
    <p:extLst>
      <p:ext uri="{BB962C8B-B14F-4D97-AF65-F5344CB8AC3E}">
        <p14:creationId xmlns:p14="http://schemas.microsoft.com/office/powerpoint/2010/main" val="21297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3821-4261-449F-AB25-90BE7345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55" y="222353"/>
            <a:ext cx="10515600" cy="1026168"/>
          </a:xfrm>
        </p:spPr>
        <p:txBody>
          <a:bodyPr>
            <a:noAutofit/>
          </a:bodyPr>
          <a:lstStyle/>
          <a:p>
            <a:r>
              <a:rPr lang="en-US" sz="4300" b="1" dirty="0">
                <a:latin typeface="+mn-lt"/>
              </a:rPr>
              <a:t>Constant size and tissue maintenance are consequences of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9BB37-1A19-4238-8903-B8EBFEE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0A6315-CC31-449B-82C2-C0416789A70B}"/>
                  </a:ext>
                </a:extLst>
              </p:cNvPr>
              <p:cNvSpPr txBox="1"/>
              <p:nvPr/>
            </p:nvSpPr>
            <p:spPr>
              <a:xfrm>
                <a:off x="6774561" y="1802568"/>
                <a:ext cx="50530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</a:rPr>
                  <a:t>Most of the tissues maintain a 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</a:rPr>
                  <a:t>constant size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</a:rPr>
                  <a:t>, the cells that make up these tissues are constantly turning over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en-US" b="1" i="0" dirty="0">
                    <a:solidFill>
                      <a:srgbClr val="FF0000"/>
                    </a:solidFill>
                    <a:effectLst/>
                  </a:rPr>
                  <a:t>Control</a:t>
                </a:r>
              </a:p>
              <a:p>
                <a:endParaRPr lang="en-US" b="1" dirty="0">
                  <a:solidFill>
                    <a:srgbClr val="FF0000"/>
                  </a:solidFill>
                  <a:latin typeface="Lucida Grande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0A6315-CC31-449B-82C2-C0416789A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61" y="1802568"/>
                <a:ext cx="5053012" cy="1200329"/>
              </a:xfrm>
              <a:prstGeom prst="rect">
                <a:avLst/>
              </a:prstGeom>
              <a:blipFill>
                <a:blip r:embed="rId2"/>
                <a:stretch>
                  <a:fillRect l="-965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C947C8E2-23FE-4321-B740-BB0A7EF3A49E}"/>
              </a:ext>
            </a:extLst>
          </p:cNvPr>
          <p:cNvSpPr txBox="1">
            <a:spLocks/>
          </p:cNvSpPr>
          <p:nvPr/>
        </p:nvSpPr>
        <p:spPr>
          <a:xfrm>
            <a:off x="1110805" y="5956473"/>
            <a:ext cx="10515600" cy="1026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proliferation, differentiation and interaction among cell types.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64C93A9-D979-4FFB-A040-C0233E57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9" y="1750402"/>
            <a:ext cx="5728776" cy="40636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E271A7-39D3-4DA1-B360-113EDC8C964E}"/>
              </a:ext>
            </a:extLst>
          </p:cNvPr>
          <p:cNvSpPr txBox="1"/>
          <p:nvPr/>
        </p:nvSpPr>
        <p:spPr>
          <a:xfrm>
            <a:off x="6774240" y="4355918"/>
            <a:ext cx="48430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In order to coordinate their function, organization, and rates of death and division, the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cells </a:t>
            </a:r>
            <a:r>
              <a:rPr lang="en-US" b="0" i="0" dirty="0">
                <a:effectLst/>
              </a:rPr>
              <a:t>in a tissue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are constantly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processing and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responding to signals </a:t>
            </a:r>
            <a:r>
              <a:rPr lang="en-US" b="0" i="0" dirty="0">
                <a:effectLst/>
              </a:rPr>
              <a:t>from one another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45B44C-4B77-46F0-AE81-1673BE62086A}"/>
              </a:ext>
            </a:extLst>
          </p:cNvPr>
          <p:cNvSpPr txBox="1"/>
          <p:nvPr/>
        </p:nvSpPr>
        <p:spPr>
          <a:xfrm>
            <a:off x="6774561" y="3279331"/>
            <a:ext cx="4357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To do so,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its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rates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of cell death, cell division and differentiation must remain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in balance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261"/>
            <a:ext cx="10939272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Uncontrolled proliferation is one characteristic of cancer</a:t>
            </a:r>
            <a:endParaRPr lang="en-US" sz="4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BEBA8-DE17-4EE0-B7EF-425E82F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56C9EDB5-39DF-4C25-9AA4-657140D16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41"/>
          <a:stretch/>
        </p:blipFill>
        <p:spPr>
          <a:xfrm>
            <a:off x="838200" y="2209801"/>
            <a:ext cx="4556726" cy="3867150"/>
          </a:xfrm>
          <a:prstGeom prst="rect">
            <a:avLst/>
          </a:prstGeom>
        </p:spPr>
      </p:pic>
      <p:pic>
        <p:nvPicPr>
          <p:cNvPr id="2050" name="Picture 2" descr="Colorectal Cancer – More People Screened, More Lives Saved. | BioVendor">
            <a:extLst>
              <a:ext uri="{FF2B5EF4-FFF2-40B4-BE49-F238E27FC236}">
                <a16:creationId xmlns:a16="http://schemas.microsoft.com/office/drawing/2014/main" id="{702960E4-B6AA-421A-ABE5-E2F12188E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838" y="2076450"/>
            <a:ext cx="6409062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147746-A29A-4747-B1A7-86B53546075E}"/>
              </a:ext>
            </a:extLst>
          </p:cNvPr>
          <p:cNvSpPr/>
          <p:nvPr/>
        </p:nvSpPr>
        <p:spPr>
          <a:xfrm>
            <a:off x="6762749" y="2737486"/>
            <a:ext cx="3895725" cy="653414"/>
          </a:xfrm>
          <a:prstGeom prst="roundRect">
            <a:avLst/>
          </a:prstGeom>
          <a:solidFill>
            <a:srgbClr val="9AA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FD895A-3442-4F13-9B52-3CDAA94C6712}"/>
              </a:ext>
            </a:extLst>
          </p:cNvPr>
          <p:cNvSpPr/>
          <p:nvPr/>
        </p:nvSpPr>
        <p:spPr>
          <a:xfrm>
            <a:off x="1285875" y="2737486"/>
            <a:ext cx="3895725" cy="6534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29016"/>
            <a:ext cx="10515600" cy="94932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What is this project about? </a:t>
            </a:r>
            <a:endParaRPr lang="en-US" sz="4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A7BFB-430C-475A-B835-1D50391F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46366-C455-4C49-BED6-52AAB1B0F059}"/>
              </a:ext>
            </a:extLst>
          </p:cNvPr>
          <p:cNvSpPr txBox="1"/>
          <p:nvPr/>
        </p:nvSpPr>
        <p:spPr>
          <a:xfrm>
            <a:off x="2817018" y="1595336"/>
            <a:ext cx="65579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+mn-lt"/>
              </a:rPr>
              <a:t>We studied two scenarios of cell proliferation</a:t>
            </a:r>
            <a:endParaRPr 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1E8AE-77A8-42DE-9FE4-9272BD195F50}"/>
              </a:ext>
            </a:extLst>
          </p:cNvPr>
          <p:cNvSpPr txBox="1"/>
          <p:nvPr/>
        </p:nvSpPr>
        <p:spPr>
          <a:xfrm>
            <a:off x="1743076" y="2828590"/>
            <a:ext cx="31988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Normal tissue 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C456C-7A3A-41A6-B293-FD8F2CB3A28E}"/>
              </a:ext>
            </a:extLst>
          </p:cNvPr>
          <p:cNvSpPr txBox="1"/>
          <p:nvPr/>
        </p:nvSpPr>
        <p:spPr>
          <a:xfrm>
            <a:off x="7205662" y="2836187"/>
            <a:ext cx="32956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Control of tumor 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52A8A-26AA-4CE6-A1C4-0A8FCB294A7A}"/>
              </a:ext>
            </a:extLst>
          </p:cNvPr>
          <p:cNvSpPr txBox="1"/>
          <p:nvPr/>
        </p:nvSpPr>
        <p:spPr>
          <a:xfrm>
            <a:off x="6896098" y="3757248"/>
            <a:ext cx="3629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Find </a:t>
            </a:r>
            <a:r>
              <a:rPr lang="en-US" sz="2000" dirty="0"/>
              <a:t>the optimal drug treatment that targets the specific cell types in the lineage and </a:t>
            </a:r>
            <a:r>
              <a:rPr lang="en-US" sz="2000" dirty="0">
                <a:solidFill>
                  <a:srgbClr val="00B0F0"/>
                </a:solidFill>
              </a:rPr>
              <a:t>controls</a:t>
            </a:r>
            <a:r>
              <a:rPr lang="en-US" sz="2000" dirty="0"/>
              <a:t> cancer cells’ proliferation.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C7C32-0D3F-4E35-8341-701C75A440E1}"/>
              </a:ext>
            </a:extLst>
          </p:cNvPr>
          <p:cNvSpPr txBox="1"/>
          <p:nvPr/>
        </p:nvSpPr>
        <p:spPr>
          <a:xfrm>
            <a:off x="1438275" y="3757248"/>
            <a:ext cx="3629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review</a:t>
            </a:r>
            <a:r>
              <a:rPr lang="en-US" sz="2000" dirty="0"/>
              <a:t> of the work of Lander et al.[1] on the different feedback </a:t>
            </a:r>
            <a:r>
              <a:rPr lang="en-US" sz="2000" dirty="0">
                <a:solidFill>
                  <a:srgbClr val="00B0F0"/>
                </a:solidFill>
              </a:rPr>
              <a:t>control</a:t>
            </a:r>
            <a:r>
              <a:rPr lang="en-US" sz="2000" dirty="0"/>
              <a:t> strategies on a three stages cell lineage model.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9BF50-2E89-48CF-953A-CCFC86BCF87B}"/>
              </a:ext>
            </a:extLst>
          </p:cNvPr>
          <p:cNvSpPr txBox="1"/>
          <p:nvPr/>
        </p:nvSpPr>
        <p:spPr>
          <a:xfrm>
            <a:off x="733425" y="6352143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[1]  A. D. Lander et al. Cell lineages and the logic of proliferative control. PLOS Biology, 7:1–1, 01 2009</a:t>
            </a:r>
          </a:p>
        </p:txBody>
      </p:sp>
    </p:spTree>
    <p:extLst>
      <p:ext uri="{BB962C8B-B14F-4D97-AF65-F5344CB8AC3E}">
        <p14:creationId xmlns:p14="http://schemas.microsoft.com/office/powerpoint/2010/main" val="137545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8" grpId="0"/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23505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Cell lineage as a model for tissue growth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2FD49-DA01-4B5E-A9AA-81598AEA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9D6A8B-3F3C-4B13-995C-E2538462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15" y="1835678"/>
            <a:ext cx="6840369" cy="2497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8B5715-65E1-45E8-AC37-A89CC557C076}"/>
                  </a:ext>
                </a:extLst>
              </p:cNvPr>
              <p:cNvSpPr txBox="1"/>
              <p:nvPr/>
            </p:nvSpPr>
            <p:spPr>
              <a:xfrm>
                <a:off x="3394410" y="4737755"/>
                <a:ext cx="3442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8B5715-65E1-45E8-AC37-A89CC557C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10" y="4737755"/>
                <a:ext cx="3442930" cy="369332"/>
              </a:xfrm>
              <a:prstGeom prst="rect">
                <a:avLst/>
              </a:prstGeom>
              <a:blipFill>
                <a:blip r:embed="rId3"/>
                <a:stretch>
                  <a:fillRect l="-1770" t="-32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BD03CF-07BD-45F2-A806-2F2EBBDD763E}"/>
                  </a:ext>
                </a:extLst>
              </p:cNvPr>
              <p:cNvSpPr txBox="1"/>
              <p:nvPr/>
            </p:nvSpPr>
            <p:spPr>
              <a:xfrm>
                <a:off x="3394410" y="5227611"/>
                <a:ext cx="60534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BD03CF-07BD-45F2-A806-2F2EBBDD7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10" y="5227611"/>
                <a:ext cx="6053452" cy="369332"/>
              </a:xfrm>
              <a:prstGeom prst="rect">
                <a:avLst/>
              </a:prstGeom>
              <a:blipFill>
                <a:blip r:embed="rId4"/>
                <a:stretch>
                  <a:fillRect l="-806" t="-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8D7D6-5BF2-48C2-89CF-6D64E7F1B5B6}"/>
                  </a:ext>
                </a:extLst>
              </p:cNvPr>
              <p:cNvSpPr txBox="1"/>
              <p:nvPr/>
            </p:nvSpPr>
            <p:spPr>
              <a:xfrm>
                <a:off x="3394410" y="5739208"/>
                <a:ext cx="4810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8D7D6-5BF2-48C2-89CF-6D64E7F1B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10" y="5739208"/>
                <a:ext cx="4810869" cy="369332"/>
              </a:xfrm>
              <a:prstGeom prst="rect">
                <a:avLst/>
              </a:prstGeom>
              <a:blipFill>
                <a:blip r:embed="rId5"/>
                <a:stretch>
                  <a:fillRect l="-1141" t="-32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8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The open-loop system can achieve 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steady- state</a:t>
            </a:r>
            <a:endParaRPr lang="en-US" sz="4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B009-02F0-439C-9A9A-F53B803A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74A2-58CC-4EEA-AD48-62A60A571BB3}"/>
                  </a:ext>
                </a:extLst>
              </p:cNvPr>
              <p:cNvSpPr txBox="1"/>
              <p:nvPr/>
            </p:nvSpPr>
            <p:spPr>
              <a:xfrm>
                <a:off x="838200" y="3046115"/>
                <a:ext cx="28756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74A2-58CC-4EEA-AD48-62A60A57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6115"/>
                <a:ext cx="2875659" cy="307777"/>
              </a:xfrm>
              <a:prstGeom prst="rect">
                <a:avLst/>
              </a:prstGeom>
              <a:blipFill>
                <a:blip r:embed="rId2"/>
                <a:stretch>
                  <a:fillRect l="-1699" t="-4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6ADFBE-5BEF-4681-A4DF-0E133C7892F0}"/>
                  </a:ext>
                </a:extLst>
              </p:cNvPr>
              <p:cNvSpPr txBox="1"/>
              <p:nvPr/>
            </p:nvSpPr>
            <p:spPr>
              <a:xfrm>
                <a:off x="838200" y="3471963"/>
                <a:ext cx="50574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6ADFBE-5BEF-4681-A4DF-0E133C789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1963"/>
                <a:ext cx="5057410" cy="307777"/>
              </a:xfrm>
              <a:prstGeom prst="rect">
                <a:avLst/>
              </a:prstGeom>
              <a:blipFill>
                <a:blip r:embed="rId3"/>
                <a:stretch>
                  <a:fillRect l="-724" t="-4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272D0-AD4F-4CFA-99CE-301FE7831BBB}"/>
                  </a:ext>
                </a:extLst>
              </p:cNvPr>
              <p:cNvSpPr txBox="1"/>
              <p:nvPr/>
            </p:nvSpPr>
            <p:spPr>
              <a:xfrm>
                <a:off x="838200" y="3910408"/>
                <a:ext cx="40174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272D0-AD4F-4CFA-99CE-301FE783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0408"/>
                <a:ext cx="4017445" cy="307777"/>
              </a:xfrm>
              <a:prstGeom prst="rect">
                <a:avLst/>
              </a:prstGeom>
              <a:blipFill>
                <a:blip r:embed="rId4"/>
                <a:stretch>
                  <a:fillRect l="-1062" t="-196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E529298-425D-458A-94ED-54F54C5B5B5A}"/>
              </a:ext>
            </a:extLst>
          </p:cNvPr>
          <p:cNvSpPr txBox="1"/>
          <p:nvPr/>
        </p:nvSpPr>
        <p:spPr>
          <a:xfrm>
            <a:off x="742950" y="238456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quickly inspection: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B10C2A-E4E0-4E09-930D-4ED4E6817972}"/>
                  </a:ext>
                </a:extLst>
              </p:cNvPr>
              <p:cNvSpPr txBox="1"/>
              <p:nvPr/>
            </p:nvSpPr>
            <p:spPr>
              <a:xfrm>
                <a:off x="6471666" y="1929833"/>
                <a:ext cx="4977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B10C2A-E4E0-4E09-930D-4ED4E6817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66" y="1929833"/>
                <a:ext cx="4977384" cy="369332"/>
              </a:xfrm>
              <a:prstGeom prst="rect">
                <a:avLst/>
              </a:prstGeom>
              <a:blipFill>
                <a:blip r:embed="rId5"/>
                <a:stretch>
                  <a:fillRect l="-8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5386B3-FFBF-4D69-94B4-9F62387FE38E}"/>
                  </a:ext>
                </a:extLst>
              </p:cNvPr>
              <p:cNvSpPr txBox="1"/>
              <p:nvPr/>
            </p:nvSpPr>
            <p:spPr>
              <a:xfrm>
                <a:off x="6477000" y="2714028"/>
                <a:ext cx="53279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  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4"/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fixed value.</a:t>
                </a:r>
              </a:p>
              <a:p>
                <a:pPr lvl="4"/>
                <a:r>
                  <a:rPr lang="en-US" dirty="0"/>
                  <a:t> </a:t>
                </a:r>
              </a:p>
              <a:p>
                <a:pPr lvl="4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5386B3-FFBF-4D69-94B4-9F62387FE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714028"/>
                <a:ext cx="5327904" cy="1200329"/>
              </a:xfrm>
              <a:prstGeom prst="rect">
                <a:avLst/>
              </a:prstGeom>
              <a:blipFill>
                <a:blip r:embed="rId6"/>
                <a:stretch>
                  <a:fillRect l="-801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31417F-32B4-4460-81D1-95BF89A45280}"/>
                  </a:ext>
                </a:extLst>
              </p:cNvPr>
              <p:cNvSpPr txBox="1"/>
              <p:nvPr/>
            </p:nvSpPr>
            <p:spPr>
              <a:xfrm>
                <a:off x="6477000" y="4316710"/>
                <a:ext cx="555650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	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.</a:t>
                </a:r>
              </a:p>
              <a:p>
                <a:pPr lvl="4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sufficiently small. </a:t>
                </a:r>
              </a:p>
              <a:p>
                <a:pPr lvl="4"/>
                <a:r>
                  <a:rPr lang="en-US" dirty="0"/>
                  <a:t>The s</a:t>
                </a:r>
                <a:r>
                  <a:rPr lang="en-US" b="0" dirty="0"/>
                  <a:t>ystem </a:t>
                </a:r>
                <a:r>
                  <a:rPr lang="en-US" dirty="0"/>
                  <a:t>reaches</a:t>
                </a:r>
                <a:r>
                  <a:rPr lang="en-US" b="0" dirty="0"/>
                  <a:t> steady state </a:t>
                </a:r>
              </a:p>
              <a:p>
                <a:pPr lvl="4"/>
                <a:r>
                  <a:rPr lang="en-US" b="0" dirty="0"/>
                  <a:t>with 0 Stem cells</a:t>
                </a:r>
                <a:r>
                  <a:rPr lang="en-US" dirty="0"/>
                  <a:t>. </a:t>
                </a:r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31417F-32B4-4460-81D1-95BF89A4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316710"/>
                <a:ext cx="5556504" cy="1754326"/>
              </a:xfrm>
              <a:prstGeom prst="rect">
                <a:avLst/>
              </a:prstGeom>
              <a:blipFill>
                <a:blip r:embed="rId7"/>
                <a:stretch>
                  <a:fillRect l="-768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9823814-F1D3-480F-946A-6FAE16917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008001"/>
            <a:ext cx="4351095" cy="1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6AD2E0C-3847-4C95-A14E-E2F8AED3EC58}"/>
              </a:ext>
            </a:extLst>
          </p:cNvPr>
          <p:cNvSpPr/>
          <p:nvPr/>
        </p:nvSpPr>
        <p:spPr>
          <a:xfrm>
            <a:off x="6192375" y="1856351"/>
            <a:ext cx="2821324" cy="55476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D670CA-22EF-4AB9-8633-7CCC7DB7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The open-loop system can achieve 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steady- state</a:t>
            </a:r>
            <a:endParaRPr lang="en-US" sz="4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B009-02F0-439C-9A9A-F53B803A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681-054A-456E-B42C-922E3693633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74A2-58CC-4EEA-AD48-62A60A571BB3}"/>
                  </a:ext>
                </a:extLst>
              </p:cNvPr>
              <p:cNvSpPr txBox="1"/>
              <p:nvPr/>
            </p:nvSpPr>
            <p:spPr>
              <a:xfrm>
                <a:off x="838200" y="3046115"/>
                <a:ext cx="28756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74A2-58CC-4EEA-AD48-62A60A57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6115"/>
                <a:ext cx="2875659" cy="307777"/>
              </a:xfrm>
              <a:prstGeom prst="rect">
                <a:avLst/>
              </a:prstGeom>
              <a:blipFill>
                <a:blip r:embed="rId2"/>
                <a:stretch>
                  <a:fillRect l="-1699" t="-4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6ADFBE-5BEF-4681-A4DF-0E133C7892F0}"/>
                  </a:ext>
                </a:extLst>
              </p:cNvPr>
              <p:cNvSpPr txBox="1"/>
              <p:nvPr/>
            </p:nvSpPr>
            <p:spPr>
              <a:xfrm>
                <a:off x="838200" y="3471963"/>
                <a:ext cx="50574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6ADFBE-5BEF-4681-A4DF-0E133C789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1963"/>
                <a:ext cx="5057410" cy="307777"/>
              </a:xfrm>
              <a:prstGeom prst="rect">
                <a:avLst/>
              </a:prstGeom>
              <a:blipFill>
                <a:blip r:embed="rId3"/>
                <a:stretch>
                  <a:fillRect l="-724" t="-4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272D0-AD4F-4CFA-99CE-301FE7831BBB}"/>
                  </a:ext>
                </a:extLst>
              </p:cNvPr>
              <p:cNvSpPr txBox="1"/>
              <p:nvPr/>
            </p:nvSpPr>
            <p:spPr>
              <a:xfrm>
                <a:off x="838200" y="3910408"/>
                <a:ext cx="40174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272D0-AD4F-4CFA-99CE-301FE783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0408"/>
                <a:ext cx="4017445" cy="307777"/>
              </a:xfrm>
              <a:prstGeom prst="rect">
                <a:avLst/>
              </a:prstGeom>
              <a:blipFill>
                <a:blip r:embed="rId4"/>
                <a:stretch>
                  <a:fillRect l="-1062" t="-196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E529298-425D-458A-94ED-54F54C5B5B5A}"/>
              </a:ext>
            </a:extLst>
          </p:cNvPr>
          <p:cNvSpPr txBox="1"/>
          <p:nvPr/>
        </p:nvSpPr>
        <p:spPr>
          <a:xfrm>
            <a:off x="742950" y="238456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quickly inspection: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31417F-32B4-4460-81D1-95BF89A45280}"/>
                  </a:ext>
                </a:extLst>
              </p:cNvPr>
              <p:cNvSpPr txBox="1"/>
              <p:nvPr/>
            </p:nvSpPr>
            <p:spPr>
              <a:xfrm>
                <a:off x="6166104" y="1907507"/>
                <a:ext cx="55565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dirty="0"/>
                  <a:t>		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.</a:t>
                </a:r>
              </a:p>
              <a:p>
                <a:pPr lvl="4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sufficiently small. The s</a:t>
                </a:r>
                <a:r>
                  <a:rPr lang="en-US" b="0" dirty="0"/>
                  <a:t>ystem reaches steady state</a:t>
                </a:r>
                <a:r>
                  <a:rPr lang="en-US" dirty="0"/>
                  <a:t>. </a:t>
                </a:r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31417F-32B4-4460-81D1-95BF89A4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104" y="1907507"/>
                <a:ext cx="5556504" cy="1477328"/>
              </a:xfrm>
              <a:prstGeom prst="rect">
                <a:avLst/>
              </a:prstGeom>
              <a:blipFill>
                <a:blip r:embed="rId5"/>
                <a:stretch>
                  <a:fillRect l="-76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9823814-F1D3-480F-946A-6FAE16917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008001"/>
            <a:ext cx="4351095" cy="1588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81BAD-E2E2-4FD5-A2F0-EC9330436D5B}"/>
                  </a:ext>
                </a:extLst>
              </p:cNvPr>
              <p:cNvSpPr txBox="1"/>
              <p:nvPr/>
            </p:nvSpPr>
            <p:spPr>
              <a:xfrm>
                <a:off x="9031986" y="1907507"/>
                <a:ext cx="2123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81BAD-E2E2-4FD5-A2F0-EC933043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986" y="1907507"/>
                <a:ext cx="2123694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86902C-4DD5-4DCF-80B0-5041B21D9D0C}"/>
                  </a:ext>
                </a:extLst>
              </p:cNvPr>
              <p:cNvSpPr txBox="1"/>
              <p:nvPr/>
            </p:nvSpPr>
            <p:spPr>
              <a:xfrm>
                <a:off x="6802572" y="4223123"/>
                <a:ext cx="1713802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86902C-4DD5-4DCF-80B0-5041B21D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572" y="4223123"/>
                <a:ext cx="1713802" cy="5725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DB3BB5-61D7-41C1-995C-A3656E8591AC}"/>
                  </a:ext>
                </a:extLst>
              </p:cNvPr>
              <p:cNvSpPr txBox="1"/>
              <p:nvPr/>
            </p:nvSpPr>
            <p:spPr>
              <a:xfrm>
                <a:off x="9040630" y="4204785"/>
                <a:ext cx="2005484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DB3BB5-61D7-41C1-995C-A3656E859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30" y="4204785"/>
                <a:ext cx="2005484" cy="590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CC3271-3E0F-4EAD-8EB7-9A1272695696}"/>
                  </a:ext>
                </a:extLst>
              </p:cNvPr>
              <p:cNvSpPr txBox="1"/>
              <p:nvPr/>
            </p:nvSpPr>
            <p:spPr>
              <a:xfrm>
                <a:off x="7806227" y="5124794"/>
                <a:ext cx="1131570" cy="554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CC3271-3E0F-4EAD-8EB7-9A127269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27" y="5124794"/>
                <a:ext cx="1131570" cy="5547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DE4173-6672-4E9D-B2CA-6CB3095D1257}"/>
                  </a:ext>
                </a:extLst>
              </p:cNvPr>
              <p:cNvSpPr txBox="1"/>
              <p:nvPr/>
            </p:nvSpPr>
            <p:spPr>
              <a:xfrm>
                <a:off x="9040630" y="5130958"/>
                <a:ext cx="1131570" cy="600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DE4173-6672-4E9D-B2CA-6CB3095D1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30" y="5130958"/>
                <a:ext cx="1131570" cy="6001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Microsoft Office PowerPoint</Application>
  <PresentationFormat>Panorámica</PresentationFormat>
  <Paragraphs>185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Lato</vt:lpstr>
      <vt:lpstr>Lucida Grande</vt:lpstr>
      <vt:lpstr>Office Theme</vt:lpstr>
      <vt:lpstr>Mathematical models of proliferative control</vt:lpstr>
      <vt:lpstr>Tissues are organized communities of cells performing different functions</vt:lpstr>
      <vt:lpstr>Cell lineages track cellular differentiation</vt:lpstr>
      <vt:lpstr>Constant size and tissue maintenance are consequences of …</vt:lpstr>
      <vt:lpstr>Uncontrolled proliferation is one characteristic of cancer</vt:lpstr>
      <vt:lpstr>What is this project about? </vt:lpstr>
      <vt:lpstr>Cell lineage as a model for tissue growth</vt:lpstr>
      <vt:lpstr>The open-loop system can achieve  steady- state</vt:lpstr>
      <vt:lpstr>The open-loop system can achieve  steady- state</vt:lpstr>
      <vt:lpstr>One negative feedback loop is not a good control strategy  </vt:lpstr>
      <vt:lpstr>One negative feedback loop is not a good control strategy  </vt:lpstr>
      <vt:lpstr>One negative feedback loop is not a good control strategy  </vt:lpstr>
      <vt:lpstr>One negative feedback loop is not a good control strategy  </vt:lpstr>
      <vt:lpstr>Negative feedback in all parameters improve the drawbacks of previous strategies </vt:lpstr>
      <vt:lpstr>A model for control of tumor growth</vt:lpstr>
      <vt:lpstr>We applied optimal control theory </vt:lpstr>
      <vt:lpstr>Optimal control strategy for p_d=0</vt:lpstr>
      <vt:lpstr>Presentación de PowerPoint</vt:lpstr>
      <vt:lpstr>In summary…</vt:lpstr>
      <vt:lpstr>What is next?</vt:lpstr>
      <vt:lpstr>Presentación de PowerPoint</vt:lpstr>
      <vt:lpstr>Removing stem cells leads to a complete loss of all cell types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models of proliferative control</dc:title>
  <dc:creator>Ana Milena</dc:creator>
  <cp:lastModifiedBy>Ana Milena</cp:lastModifiedBy>
  <cp:revision>1</cp:revision>
  <dcterms:created xsi:type="dcterms:W3CDTF">2021-08-14T05:12:11Z</dcterms:created>
  <dcterms:modified xsi:type="dcterms:W3CDTF">2021-09-25T19:03:55Z</dcterms:modified>
</cp:coreProperties>
</file>