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67" r:id="rId4"/>
    <p:sldId id="275" r:id="rId5"/>
    <p:sldId id="279" r:id="rId6"/>
    <p:sldId id="281" r:id="rId7"/>
    <p:sldId id="282" r:id="rId8"/>
    <p:sldId id="285" r:id="rId9"/>
    <p:sldId id="284" r:id="rId10"/>
    <p:sldId id="287" r:id="rId11"/>
    <p:sldId id="288" r:id="rId12"/>
    <p:sldId id="283" r:id="rId13"/>
    <p:sldId id="289" r:id="rId14"/>
    <p:sldId id="270" r:id="rId15"/>
    <p:sldId id="277" r:id="rId16"/>
    <p:sldId id="293" r:id="rId17"/>
    <p:sldId id="290" r:id="rId18"/>
    <p:sldId id="291" r:id="rId19"/>
    <p:sldId id="294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Milena" initials="AM" lastIdx="1" clrIdx="0">
    <p:extLst>
      <p:ext uri="{19B8F6BF-5375-455C-9EA6-DF929625EA0E}">
        <p15:presenceInfo xmlns:p15="http://schemas.microsoft.com/office/powerpoint/2012/main" userId="27e1c7e2e9ae13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DC29A-1A9F-4A9D-9D22-6825E8F9A3E6}" v="2" dt="2021-07-02T09:46:10.069"/>
    <p1510:client id="{2C29E863-1269-469B-8380-7C71F521A5A2}" v="4893" dt="2021-07-01T13:32:07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ilena" userId="27e1c7e2e9ae1354" providerId="LiveId" clId="{2C29E863-1269-469B-8380-7C71F521A5A2}"/>
    <pc:docChg chg="undo redo custSel addSld delSld modSld sldOrd">
      <pc:chgData name="Ana Milena" userId="27e1c7e2e9ae1354" providerId="LiveId" clId="{2C29E863-1269-469B-8380-7C71F521A5A2}" dt="2021-07-01T13:32:38.984" v="14968" actId="1076"/>
      <pc:docMkLst>
        <pc:docMk/>
      </pc:docMkLst>
      <pc:sldChg chg="addSp delSp modSp mod">
        <pc:chgData name="Ana Milena" userId="27e1c7e2e9ae1354" providerId="LiveId" clId="{2C29E863-1269-469B-8380-7C71F521A5A2}" dt="2021-06-27T08:06:10.144" v="4159" actId="1076"/>
        <pc:sldMkLst>
          <pc:docMk/>
          <pc:sldMk cId="2155566463" sldId="256"/>
        </pc:sldMkLst>
        <pc:spChg chg="mod">
          <ac:chgData name="Ana Milena" userId="27e1c7e2e9ae1354" providerId="LiveId" clId="{2C29E863-1269-469B-8380-7C71F521A5A2}" dt="2021-06-23T17:19:32.728" v="359" actId="1076"/>
          <ac:spMkLst>
            <pc:docMk/>
            <pc:sldMk cId="2155566463" sldId="256"/>
            <ac:spMk id="2" creationId="{E97DEB3F-3B6A-4EA2-A064-A339841AC0E7}"/>
          </ac:spMkLst>
        </pc:spChg>
        <pc:spChg chg="mod">
          <ac:chgData name="Ana Milena" userId="27e1c7e2e9ae1354" providerId="LiveId" clId="{2C29E863-1269-469B-8380-7C71F521A5A2}" dt="2021-06-27T08:06:10.144" v="4159" actId="1076"/>
          <ac:spMkLst>
            <pc:docMk/>
            <pc:sldMk cId="2155566463" sldId="256"/>
            <ac:spMk id="3" creationId="{46092EC7-6A36-4D1F-9A48-DF9C822D1104}"/>
          </ac:spMkLst>
        </pc:spChg>
        <pc:spChg chg="add mod">
          <ac:chgData name="Ana Milena" userId="27e1c7e2e9ae1354" providerId="LiveId" clId="{2C29E863-1269-469B-8380-7C71F521A5A2}" dt="2021-06-23T19:35:45.196" v="491" actId="1076"/>
          <ac:spMkLst>
            <pc:docMk/>
            <pc:sldMk cId="2155566463" sldId="256"/>
            <ac:spMk id="6" creationId="{C158D0E8-60F4-4F09-B02F-035B45F3F7C6}"/>
          </ac:spMkLst>
        </pc:spChg>
        <pc:graphicFrameChg chg="add del mod">
          <ac:chgData name="Ana Milena" userId="27e1c7e2e9ae1354" providerId="LiveId" clId="{2C29E863-1269-469B-8380-7C71F521A5A2}" dt="2021-06-23T19:34:06.987" v="432" actId="478"/>
          <ac:graphicFrameMkLst>
            <pc:docMk/>
            <pc:sldMk cId="2155566463" sldId="256"/>
            <ac:graphicFrameMk id="4" creationId="{D20A9475-156F-45E5-8F2B-1B8BA3ED7AC7}"/>
          </ac:graphicFrameMkLst>
        </pc:graphicFrameChg>
        <pc:graphicFrameChg chg="add del mod">
          <ac:chgData name="Ana Milena" userId="27e1c7e2e9ae1354" providerId="LiveId" clId="{2C29E863-1269-469B-8380-7C71F521A5A2}" dt="2021-06-23T19:34:03.148" v="429"/>
          <ac:graphicFrameMkLst>
            <pc:docMk/>
            <pc:sldMk cId="2155566463" sldId="256"/>
            <ac:graphicFrameMk id="5" creationId="{3E470CD9-833F-4C1B-8486-F61BB719C2E0}"/>
          </ac:graphicFrameMkLst>
        </pc:graphicFrameChg>
        <pc:graphicFrameChg chg="add del mod">
          <ac:chgData name="Ana Milena" userId="27e1c7e2e9ae1354" providerId="LiveId" clId="{2C29E863-1269-469B-8380-7C71F521A5A2}" dt="2021-06-23T19:34:16.775" v="436" actId="478"/>
          <ac:graphicFrameMkLst>
            <pc:docMk/>
            <pc:sldMk cId="2155566463" sldId="256"/>
            <ac:graphicFrameMk id="7" creationId="{53D26FFE-CAB7-4593-B439-804280B0E2B9}"/>
          </ac:graphicFrameMkLst>
        </pc:graphicFrameChg>
        <pc:picChg chg="add del mod">
          <ac:chgData name="Ana Milena" userId="27e1c7e2e9ae1354" providerId="LiveId" clId="{2C29E863-1269-469B-8380-7C71F521A5A2}" dt="2021-06-23T15:28:37.361" v="183"/>
          <ac:picMkLst>
            <pc:docMk/>
            <pc:sldMk cId="2155566463" sldId="256"/>
            <ac:picMk id="1026" creationId="{2FE05708-A8C2-4509-9009-A96F3D6AD5F0}"/>
          </ac:picMkLst>
        </pc:picChg>
        <pc:picChg chg="add mod">
          <ac:chgData name="Ana Milena" userId="27e1c7e2e9ae1354" providerId="LiveId" clId="{2C29E863-1269-469B-8380-7C71F521A5A2}" dt="2021-06-23T17:19:42.639" v="363" actId="1076"/>
          <ac:picMkLst>
            <pc:docMk/>
            <pc:sldMk cId="2155566463" sldId="256"/>
            <ac:picMk id="1028" creationId="{83FFFD16-8C6D-4264-9E48-0177CE339233}"/>
          </ac:picMkLst>
        </pc:picChg>
      </pc:sldChg>
      <pc:sldChg chg="del ord">
        <pc:chgData name="Ana Milena" userId="27e1c7e2e9ae1354" providerId="LiveId" clId="{2C29E863-1269-469B-8380-7C71F521A5A2}" dt="2021-06-26T14:34:53.758" v="3094" actId="47"/>
        <pc:sldMkLst>
          <pc:docMk/>
          <pc:sldMk cId="1497828629" sldId="257"/>
        </pc:sldMkLst>
      </pc:sldChg>
      <pc:sldChg chg="modSp del mod">
        <pc:chgData name="Ana Milena" userId="27e1c7e2e9ae1354" providerId="LiveId" clId="{2C29E863-1269-469B-8380-7C71F521A5A2}" dt="2021-06-23T19:39:05.147" v="624" actId="47"/>
        <pc:sldMkLst>
          <pc:docMk/>
          <pc:sldMk cId="2787163337" sldId="258"/>
        </pc:sldMkLst>
        <pc:spChg chg="mod">
          <ac:chgData name="Ana Milena" userId="27e1c7e2e9ae1354" providerId="LiveId" clId="{2C29E863-1269-469B-8380-7C71F521A5A2}" dt="2021-06-23T19:38:59.589" v="621" actId="21"/>
          <ac:spMkLst>
            <pc:docMk/>
            <pc:sldMk cId="2787163337" sldId="258"/>
            <ac:spMk id="3" creationId="{023B5657-0D89-4094-B9F7-BD3865E685C3}"/>
          </ac:spMkLst>
        </pc:spChg>
      </pc:sldChg>
      <pc:sldChg chg="modSp del mod">
        <pc:chgData name="Ana Milena" userId="27e1c7e2e9ae1354" providerId="LiveId" clId="{2C29E863-1269-469B-8380-7C71F521A5A2}" dt="2021-06-23T19:38:50.961" v="620" actId="47"/>
        <pc:sldMkLst>
          <pc:docMk/>
          <pc:sldMk cId="131796581" sldId="259"/>
        </pc:sldMkLst>
        <pc:spChg chg="mod">
          <ac:chgData name="Ana Milena" userId="27e1c7e2e9ae1354" providerId="LiveId" clId="{2C29E863-1269-469B-8380-7C71F521A5A2}" dt="2021-06-23T19:38:01.351" v="569" actId="21"/>
          <ac:spMkLst>
            <pc:docMk/>
            <pc:sldMk cId="131796581" sldId="259"/>
            <ac:spMk id="3" creationId="{C8602024-86F8-4167-9A6B-85746BEA4622}"/>
          </ac:spMkLst>
        </pc:spChg>
      </pc:sldChg>
      <pc:sldChg chg="del ord">
        <pc:chgData name="Ana Milena" userId="27e1c7e2e9ae1354" providerId="LiveId" clId="{2C29E863-1269-469B-8380-7C71F521A5A2}" dt="2021-06-24T09:47:12.301" v="1464" actId="47"/>
        <pc:sldMkLst>
          <pc:docMk/>
          <pc:sldMk cId="1814729209" sldId="260"/>
        </pc:sldMkLst>
      </pc:sldChg>
      <pc:sldChg chg="del">
        <pc:chgData name="Ana Milena" userId="27e1c7e2e9ae1354" providerId="LiveId" clId="{2C29E863-1269-469B-8380-7C71F521A5A2}" dt="2021-06-23T19:37:48.807" v="568" actId="47"/>
        <pc:sldMkLst>
          <pc:docMk/>
          <pc:sldMk cId="1442535610" sldId="261"/>
        </pc:sldMkLst>
      </pc:sldChg>
      <pc:sldChg chg="addSp delSp modSp del mod">
        <pc:chgData name="Ana Milena" userId="27e1c7e2e9ae1354" providerId="LiveId" clId="{2C29E863-1269-469B-8380-7C71F521A5A2}" dt="2021-06-29T15:42:07.994" v="12420" actId="47"/>
        <pc:sldMkLst>
          <pc:docMk/>
          <pc:sldMk cId="2681303177" sldId="262"/>
        </pc:sldMkLst>
        <pc:spChg chg="add del mod">
          <ac:chgData name="Ana Milena" userId="27e1c7e2e9ae1354" providerId="LiveId" clId="{2C29E863-1269-469B-8380-7C71F521A5A2}" dt="2021-06-27T12:52:20.934" v="4654" actId="478"/>
          <ac:spMkLst>
            <pc:docMk/>
            <pc:sldMk cId="2681303177" sldId="262"/>
            <ac:spMk id="3" creationId="{9331DA6B-509A-4C77-B1F7-BE7CA81E6295}"/>
          </ac:spMkLst>
        </pc:spChg>
        <pc:spChg chg="add del mod">
          <ac:chgData name="Ana Milena" userId="27e1c7e2e9ae1354" providerId="LiveId" clId="{2C29E863-1269-469B-8380-7C71F521A5A2}" dt="2021-06-27T12:52:20.934" v="4654" actId="478"/>
          <ac:spMkLst>
            <pc:docMk/>
            <pc:sldMk cId="2681303177" sldId="262"/>
            <ac:spMk id="4" creationId="{69812013-FE2F-40DA-B000-E985E572CEAC}"/>
          </ac:spMkLst>
        </pc:spChg>
        <pc:spChg chg="add del mod">
          <ac:chgData name="Ana Milena" userId="27e1c7e2e9ae1354" providerId="LiveId" clId="{2C29E863-1269-469B-8380-7C71F521A5A2}" dt="2021-06-27T11:52:26.295" v="4530"/>
          <ac:spMkLst>
            <pc:docMk/>
            <pc:sldMk cId="2681303177" sldId="262"/>
            <ac:spMk id="5" creationId="{3CBEDACA-311A-4431-B68B-37408B29F4A9}"/>
          </ac:spMkLst>
        </pc:spChg>
        <pc:spChg chg="add del mod">
          <ac:chgData name="Ana Milena" userId="27e1c7e2e9ae1354" providerId="LiveId" clId="{2C29E863-1269-469B-8380-7C71F521A5A2}" dt="2021-06-27T12:52:20.934" v="4654" actId="478"/>
          <ac:spMkLst>
            <pc:docMk/>
            <pc:sldMk cId="2681303177" sldId="262"/>
            <ac:spMk id="6" creationId="{4176D663-FCE4-41C3-8085-4C5564D28956}"/>
          </ac:spMkLst>
        </pc:spChg>
        <pc:spChg chg="add del mod">
          <ac:chgData name="Ana Milena" userId="27e1c7e2e9ae1354" providerId="LiveId" clId="{2C29E863-1269-469B-8380-7C71F521A5A2}" dt="2021-06-27T12:52:12.427" v="4651" actId="478"/>
          <ac:spMkLst>
            <pc:docMk/>
            <pc:sldMk cId="2681303177" sldId="262"/>
            <ac:spMk id="8" creationId="{FDC8F111-EA12-4ACF-AF26-9A978EFDD80B}"/>
          </ac:spMkLst>
        </pc:spChg>
        <pc:spChg chg="add del mod">
          <ac:chgData name="Ana Milena" userId="27e1c7e2e9ae1354" providerId="LiveId" clId="{2C29E863-1269-469B-8380-7C71F521A5A2}" dt="2021-06-27T12:52:18.702" v="4653" actId="478"/>
          <ac:spMkLst>
            <pc:docMk/>
            <pc:sldMk cId="2681303177" sldId="262"/>
            <ac:spMk id="10" creationId="{4ED46DED-BAB5-478A-A56E-43279149FA49}"/>
          </ac:spMkLst>
        </pc:spChg>
        <pc:spChg chg="add mod">
          <ac:chgData name="Ana Milena" userId="27e1c7e2e9ae1354" providerId="LiveId" clId="{2C29E863-1269-469B-8380-7C71F521A5A2}" dt="2021-06-29T13:23:57.675" v="10873" actId="20577"/>
          <ac:spMkLst>
            <pc:docMk/>
            <pc:sldMk cId="2681303177" sldId="262"/>
            <ac:spMk id="12" creationId="{7A4038C6-6171-4766-8388-4C3C365DFD12}"/>
          </ac:spMkLst>
        </pc:spChg>
      </pc:sldChg>
      <pc:sldChg chg="del">
        <pc:chgData name="Ana Milena" userId="27e1c7e2e9ae1354" providerId="LiveId" clId="{2C29E863-1269-469B-8380-7C71F521A5A2}" dt="2021-06-23T19:39:10.561" v="625" actId="47"/>
        <pc:sldMkLst>
          <pc:docMk/>
          <pc:sldMk cId="209385015" sldId="263"/>
        </pc:sldMkLst>
      </pc:sldChg>
      <pc:sldChg chg="addSp modSp new del mod ord">
        <pc:chgData name="Ana Milena" userId="27e1c7e2e9ae1354" providerId="LiveId" clId="{2C29E863-1269-469B-8380-7C71F521A5A2}" dt="2021-06-24T08:06:32.113" v="1179" actId="2696"/>
        <pc:sldMkLst>
          <pc:docMk/>
          <pc:sldMk cId="234462396" sldId="264"/>
        </pc:sldMkLst>
        <pc:spChg chg="mod">
          <ac:chgData name="Ana Milena" userId="27e1c7e2e9ae1354" providerId="LiveId" clId="{2C29E863-1269-469B-8380-7C71F521A5A2}" dt="2021-06-24T05:09:57.242" v="639" actId="20577"/>
          <ac:spMkLst>
            <pc:docMk/>
            <pc:sldMk cId="234462396" sldId="264"/>
            <ac:spMk id="2" creationId="{75709153-B986-42D3-A41A-479A73623EE8}"/>
          </ac:spMkLst>
        </pc:spChg>
        <pc:spChg chg="mod">
          <ac:chgData name="Ana Milena" userId="27e1c7e2e9ae1354" providerId="LiveId" clId="{2C29E863-1269-469B-8380-7C71F521A5A2}" dt="2021-06-24T05:11:36.197" v="673" actId="20577"/>
          <ac:spMkLst>
            <pc:docMk/>
            <pc:sldMk cId="234462396" sldId="264"/>
            <ac:spMk id="3" creationId="{E654A839-CDAA-4485-A8B3-62892ED0F476}"/>
          </ac:spMkLst>
        </pc:spChg>
        <pc:graphicFrameChg chg="add mod modGraphic">
          <ac:chgData name="Ana Milena" userId="27e1c7e2e9ae1354" providerId="LiveId" clId="{2C29E863-1269-469B-8380-7C71F521A5A2}" dt="2021-06-24T08:06:27.989" v="1178" actId="21"/>
          <ac:graphicFrameMkLst>
            <pc:docMk/>
            <pc:sldMk cId="234462396" sldId="264"/>
            <ac:graphicFrameMk id="4" creationId="{5B0C59A4-584F-4FFF-A66D-70EFD3923821}"/>
          </ac:graphicFrameMkLst>
        </pc:graphicFrameChg>
      </pc:sldChg>
      <pc:sldChg chg="modSp new del mod ord">
        <pc:chgData name="Ana Milena" userId="27e1c7e2e9ae1354" providerId="LiveId" clId="{2C29E863-1269-469B-8380-7C71F521A5A2}" dt="2021-06-29T16:52:28.211" v="12598" actId="47"/>
        <pc:sldMkLst>
          <pc:docMk/>
          <pc:sldMk cId="1351494151" sldId="265"/>
        </pc:sldMkLst>
        <pc:spChg chg="mod">
          <ac:chgData name="Ana Milena" userId="27e1c7e2e9ae1354" providerId="LiveId" clId="{2C29E863-1269-469B-8380-7C71F521A5A2}" dt="2021-06-23T19:30:26.155" v="402" actId="27636"/>
          <ac:spMkLst>
            <pc:docMk/>
            <pc:sldMk cId="1351494151" sldId="265"/>
            <ac:spMk id="3" creationId="{9A18172F-CB1D-41C0-B021-C0790F33D930}"/>
          </ac:spMkLst>
        </pc:spChg>
      </pc:sldChg>
      <pc:sldChg chg="addSp modSp new del mod ord">
        <pc:chgData name="Ana Milena" userId="27e1c7e2e9ae1354" providerId="LiveId" clId="{2C29E863-1269-469B-8380-7C71F521A5A2}" dt="2021-07-01T06:42:52.146" v="13854" actId="47"/>
        <pc:sldMkLst>
          <pc:docMk/>
          <pc:sldMk cId="3978684485" sldId="266"/>
        </pc:sldMkLst>
        <pc:spChg chg="mod">
          <ac:chgData name="Ana Milena" userId="27e1c7e2e9ae1354" providerId="LiveId" clId="{2C29E863-1269-469B-8380-7C71F521A5A2}" dt="2021-06-23T19:37:34.916" v="567" actId="20577"/>
          <ac:spMkLst>
            <pc:docMk/>
            <pc:sldMk cId="3978684485" sldId="266"/>
            <ac:spMk id="2" creationId="{519FE867-39A6-4B5A-BCF2-E626084F8FFC}"/>
          </ac:spMkLst>
        </pc:spChg>
        <pc:spChg chg="mod">
          <ac:chgData name="Ana Milena" userId="27e1c7e2e9ae1354" providerId="LiveId" clId="{2C29E863-1269-469B-8380-7C71F521A5A2}" dt="2021-06-24T11:47:09.354" v="1664" actId="20577"/>
          <ac:spMkLst>
            <pc:docMk/>
            <pc:sldMk cId="3978684485" sldId="266"/>
            <ac:spMk id="3" creationId="{EBDA3DFD-0944-459A-B1F0-9737DCDD269C}"/>
          </ac:spMkLst>
        </pc:spChg>
        <pc:spChg chg="add mod">
          <ac:chgData name="Ana Milena" userId="27e1c7e2e9ae1354" providerId="LiveId" clId="{2C29E863-1269-469B-8380-7C71F521A5A2}" dt="2021-06-29T17:57:11.560" v="12737" actId="1076"/>
          <ac:spMkLst>
            <pc:docMk/>
            <pc:sldMk cId="3978684485" sldId="266"/>
            <ac:spMk id="4" creationId="{3BB2432F-25AF-41CA-A48C-475E99D6FFE8}"/>
          </ac:spMkLst>
        </pc:spChg>
        <pc:spChg chg="add mod">
          <ac:chgData name="Ana Milena" userId="27e1c7e2e9ae1354" providerId="LiveId" clId="{2C29E863-1269-469B-8380-7C71F521A5A2}" dt="2021-06-29T17:57:11.560" v="12737" actId="1076"/>
          <ac:spMkLst>
            <pc:docMk/>
            <pc:sldMk cId="3978684485" sldId="266"/>
            <ac:spMk id="5" creationId="{C1E33C4D-C259-429B-B85E-32FCCD34AA92}"/>
          </ac:spMkLst>
        </pc:spChg>
      </pc:sldChg>
      <pc:sldChg chg="addSp delSp modSp new mod modAnim">
        <pc:chgData name="Ana Milena" userId="27e1c7e2e9ae1354" providerId="LiveId" clId="{2C29E863-1269-469B-8380-7C71F521A5A2}" dt="2021-06-30T19:45:04.767" v="13495"/>
        <pc:sldMkLst>
          <pc:docMk/>
          <pc:sldMk cId="2868936744" sldId="267"/>
        </pc:sldMkLst>
        <pc:spChg chg="mod">
          <ac:chgData name="Ana Milena" userId="27e1c7e2e9ae1354" providerId="LiveId" clId="{2C29E863-1269-469B-8380-7C71F521A5A2}" dt="2021-06-26T14:22:43.527" v="2823" actId="1076"/>
          <ac:spMkLst>
            <pc:docMk/>
            <pc:sldMk cId="2868936744" sldId="267"/>
            <ac:spMk id="2" creationId="{0D8915BF-5C50-4A85-8EA0-63190F695D5C}"/>
          </ac:spMkLst>
        </pc:spChg>
        <pc:spChg chg="del mod">
          <ac:chgData name="Ana Milena" userId="27e1c7e2e9ae1354" providerId="LiveId" clId="{2C29E863-1269-469B-8380-7C71F521A5A2}" dt="2021-06-26T08:43:19.385" v="2728" actId="478"/>
          <ac:spMkLst>
            <pc:docMk/>
            <pc:sldMk cId="2868936744" sldId="267"/>
            <ac:spMk id="3" creationId="{45FB7D88-28D9-4727-9516-3467ADDFACC1}"/>
          </ac:spMkLst>
        </pc:spChg>
        <pc:spChg chg="add del mod">
          <ac:chgData name="Ana Milena" userId="27e1c7e2e9ae1354" providerId="LiveId" clId="{2C29E863-1269-469B-8380-7C71F521A5A2}" dt="2021-06-27T12:45:03.572" v="4539" actId="21"/>
          <ac:spMkLst>
            <pc:docMk/>
            <pc:sldMk cId="2868936744" sldId="267"/>
            <ac:spMk id="3" creationId="{47DB5C83-A152-475A-A881-E28F7138B34F}"/>
          </ac:spMkLst>
        </pc:spChg>
        <pc:spChg chg="add del mod">
          <ac:chgData name="Ana Milena" userId="27e1c7e2e9ae1354" providerId="LiveId" clId="{2C29E863-1269-469B-8380-7C71F521A5A2}" dt="2021-06-26T08:43:24.736" v="2729" actId="478"/>
          <ac:spMkLst>
            <pc:docMk/>
            <pc:sldMk cId="2868936744" sldId="267"/>
            <ac:spMk id="5" creationId="{71AF68D2-FFAE-41DC-9F7B-1CDEAB6CC173}"/>
          </ac:spMkLst>
        </pc:spChg>
        <pc:spChg chg="add mod">
          <ac:chgData name="Ana Milena" userId="27e1c7e2e9ae1354" providerId="LiveId" clId="{2C29E863-1269-469B-8380-7C71F521A5A2}" dt="2021-06-27T12:45:24.236" v="4641" actId="1035"/>
          <ac:spMkLst>
            <pc:docMk/>
            <pc:sldMk cId="2868936744" sldId="267"/>
            <ac:spMk id="7" creationId="{857390C3-12AE-4278-B71D-216162703C49}"/>
          </ac:spMkLst>
        </pc:spChg>
        <pc:spChg chg="add del mod">
          <ac:chgData name="Ana Milena" userId="27e1c7e2e9ae1354" providerId="LiveId" clId="{2C29E863-1269-469B-8380-7C71F521A5A2}" dt="2021-06-26T14:26:45.535" v="3010" actId="478"/>
          <ac:spMkLst>
            <pc:docMk/>
            <pc:sldMk cId="2868936744" sldId="267"/>
            <ac:spMk id="7" creationId="{EA67FAAF-2766-4828-95B6-70D5A68991F9}"/>
          </ac:spMkLst>
        </pc:spChg>
        <pc:spChg chg="add del mod">
          <ac:chgData name="Ana Milena" userId="27e1c7e2e9ae1354" providerId="LiveId" clId="{2C29E863-1269-469B-8380-7C71F521A5A2}" dt="2021-06-27T12:45:03.572" v="4539" actId="21"/>
          <ac:spMkLst>
            <pc:docMk/>
            <pc:sldMk cId="2868936744" sldId="267"/>
            <ac:spMk id="8" creationId="{5DDD4246-BB15-49E5-95D1-E7E19CDABF13}"/>
          </ac:spMkLst>
        </pc:spChg>
        <pc:spChg chg="add del mod">
          <ac:chgData name="Ana Milena" userId="27e1c7e2e9ae1354" providerId="LiveId" clId="{2C29E863-1269-469B-8380-7C71F521A5A2}" dt="2021-06-26T14:26:50.849" v="3012" actId="478"/>
          <ac:spMkLst>
            <pc:docMk/>
            <pc:sldMk cId="2868936744" sldId="267"/>
            <ac:spMk id="9" creationId="{251AEB87-E3BE-46D5-8B4C-D50DA4DB74D4}"/>
          </ac:spMkLst>
        </pc:spChg>
        <pc:spChg chg="add mod ord">
          <ac:chgData name="Ana Milena" userId="27e1c7e2e9ae1354" providerId="LiveId" clId="{2C29E863-1269-469B-8380-7C71F521A5A2}" dt="2021-06-27T12:45:24.236" v="4641" actId="1035"/>
          <ac:spMkLst>
            <pc:docMk/>
            <pc:sldMk cId="2868936744" sldId="267"/>
            <ac:spMk id="9" creationId="{5F80D3F7-A734-425A-B0CE-C487DC551B1A}"/>
          </ac:spMkLst>
        </pc:spChg>
        <pc:spChg chg="add mod">
          <ac:chgData name="Ana Milena" userId="27e1c7e2e9ae1354" providerId="LiveId" clId="{2C29E863-1269-469B-8380-7C71F521A5A2}" dt="2021-06-27T12:45:24.236" v="4641" actId="1035"/>
          <ac:spMkLst>
            <pc:docMk/>
            <pc:sldMk cId="2868936744" sldId="267"/>
            <ac:spMk id="10" creationId="{43FAEDA9-D061-4EFD-9C5B-E01A0C3B07DE}"/>
          </ac:spMkLst>
        </pc:spChg>
        <pc:spChg chg="add del mod">
          <ac:chgData name="Ana Milena" userId="27e1c7e2e9ae1354" providerId="LiveId" clId="{2C29E863-1269-469B-8380-7C71F521A5A2}" dt="2021-06-26T14:26:48.139" v="3011" actId="478"/>
          <ac:spMkLst>
            <pc:docMk/>
            <pc:sldMk cId="2868936744" sldId="267"/>
            <ac:spMk id="10" creationId="{654D8383-F4FB-4643-B7CF-38D08E5E85AF}"/>
          </ac:spMkLst>
        </pc:spChg>
        <pc:spChg chg="add del mod">
          <ac:chgData name="Ana Milena" userId="27e1c7e2e9ae1354" providerId="LiveId" clId="{2C29E863-1269-469B-8380-7C71F521A5A2}" dt="2021-06-26T14:26:58.646" v="3015" actId="478"/>
          <ac:spMkLst>
            <pc:docMk/>
            <pc:sldMk cId="2868936744" sldId="267"/>
            <ac:spMk id="11" creationId="{B0DA2A0D-0E08-418B-992F-2EA4AB96E71F}"/>
          </ac:spMkLst>
        </pc:spChg>
        <pc:spChg chg="add del mod">
          <ac:chgData name="Ana Milena" userId="27e1c7e2e9ae1354" providerId="LiveId" clId="{2C29E863-1269-469B-8380-7C71F521A5A2}" dt="2021-06-26T14:26:55.970" v="3014" actId="478"/>
          <ac:spMkLst>
            <pc:docMk/>
            <pc:sldMk cId="2868936744" sldId="267"/>
            <ac:spMk id="12" creationId="{3359711E-463E-4C72-994D-77E123F5B4E0}"/>
          </ac:spMkLst>
        </pc:spChg>
        <pc:spChg chg="add mod">
          <ac:chgData name="Ana Milena" userId="27e1c7e2e9ae1354" providerId="LiveId" clId="{2C29E863-1269-469B-8380-7C71F521A5A2}" dt="2021-06-27T12:45:24.236" v="4641" actId="1035"/>
          <ac:spMkLst>
            <pc:docMk/>
            <pc:sldMk cId="2868936744" sldId="267"/>
            <ac:spMk id="12" creationId="{CB4D00C1-DACD-4DD3-BB67-312755967481}"/>
          </ac:spMkLst>
        </pc:spChg>
        <pc:spChg chg="add del mod">
          <ac:chgData name="Ana Milena" userId="27e1c7e2e9ae1354" providerId="LiveId" clId="{2C29E863-1269-469B-8380-7C71F521A5A2}" dt="2021-06-26T14:26:53.240" v="3013" actId="478"/>
          <ac:spMkLst>
            <pc:docMk/>
            <pc:sldMk cId="2868936744" sldId="267"/>
            <ac:spMk id="13" creationId="{ABA13ADD-2F07-4827-8C81-58EFE8EFB5F0}"/>
          </ac:spMkLst>
        </pc:spChg>
        <pc:spChg chg="add mod">
          <ac:chgData name="Ana Milena" userId="27e1c7e2e9ae1354" providerId="LiveId" clId="{2C29E863-1269-469B-8380-7C71F521A5A2}" dt="2021-06-27T12:45:24.236" v="4641" actId="1035"/>
          <ac:spMkLst>
            <pc:docMk/>
            <pc:sldMk cId="2868936744" sldId="267"/>
            <ac:spMk id="14" creationId="{0332D3DF-8CA5-484E-AF45-7CEEBB889AB4}"/>
          </ac:spMkLst>
        </pc:spChg>
        <pc:spChg chg="add mod">
          <ac:chgData name="Ana Milena" userId="27e1c7e2e9ae1354" providerId="LiveId" clId="{2C29E863-1269-469B-8380-7C71F521A5A2}" dt="2021-06-27T12:45:24.236" v="4641" actId="1035"/>
          <ac:spMkLst>
            <pc:docMk/>
            <pc:sldMk cId="2868936744" sldId="267"/>
            <ac:spMk id="16" creationId="{515308FB-2B5C-40EA-ADB9-7EBE9C579CA1}"/>
          </ac:spMkLst>
        </pc:spChg>
        <pc:spChg chg="add mod">
          <ac:chgData name="Ana Milena" userId="27e1c7e2e9ae1354" providerId="LiveId" clId="{2C29E863-1269-469B-8380-7C71F521A5A2}" dt="2021-06-27T12:45:24.236" v="4641" actId="1035"/>
          <ac:spMkLst>
            <pc:docMk/>
            <pc:sldMk cId="2868936744" sldId="267"/>
            <ac:spMk id="17" creationId="{5DEEBBF5-00DB-40AE-8C3E-A0D598347BB6}"/>
          </ac:spMkLst>
        </pc:spChg>
        <pc:spChg chg="add del mod">
          <ac:chgData name="Ana Milena" userId="27e1c7e2e9ae1354" providerId="LiveId" clId="{2C29E863-1269-469B-8380-7C71F521A5A2}" dt="2021-06-27T07:56:13.252" v="3980" actId="478"/>
          <ac:spMkLst>
            <pc:docMk/>
            <pc:sldMk cId="2868936744" sldId="267"/>
            <ac:spMk id="17" creationId="{68D2994C-BE5D-458E-8187-7A20DC6C1FA0}"/>
          </ac:spMkLst>
        </pc:spChg>
        <pc:spChg chg="add mod ord">
          <ac:chgData name="Ana Milena" userId="27e1c7e2e9ae1354" providerId="LiveId" clId="{2C29E863-1269-469B-8380-7C71F521A5A2}" dt="2021-06-27T16:06:57.385" v="5025" actId="20577"/>
          <ac:spMkLst>
            <pc:docMk/>
            <pc:sldMk cId="2868936744" sldId="267"/>
            <ac:spMk id="19" creationId="{D25C4C53-5BD6-4F8A-B75E-7F43AB136C00}"/>
          </ac:spMkLst>
        </pc:spChg>
        <pc:spChg chg="add del mod">
          <ac:chgData name="Ana Milena" userId="27e1c7e2e9ae1354" providerId="LiveId" clId="{2C29E863-1269-469B-8380-7C71F521A5A2}" dt="2021-06-26T19:56:54.952" v="3268" actId="478"/>
          <ac:spMkLst>
            <pc:docMk/>
            <pc:sldMk cId="2868936744" sldId="267"/>
            <ac:spMk id="20" creationId="{180CC0CC-96F2-471B-94AB-875A862EEABE}"/>
          </ac:spMkLst>
        </pc:spChg>
        <pc:spChg chg="add del mod">
          <ac:chgData name="Ana Milena" userId="27e1c7e2e9ae1354" providerId="LiveId" clId="{2C29E863-1269-469B-8380-7C71F521A5A2}" dt="2021-06-27T11:17:31.713" v="4301" actId="478"/>
          <ac:spMkLst>
            <pc:docMk/>
            <pc:sldMk cId="2868936744" sldId="267"/>
            <ac:spMk id="20" creationId="{E77AC849-3AFF-4EA9-B2CB-CB28429D6E54}"/>
          </ac:spMkLst>
        </pc:spChg>
        <pc:spChg chg="add del mod">
          <ac:chgData name="Ana Milena" userId="27e1c7e2e9ae1354" providerId="LiveId" clId="{2C29E863-1269-469B-8380-7C71F521A5A2}" dt="2021-06-27T12:45:03.572" v="4539" actId="21"/>
          <ac:spMkLst>
            <pc:docMk/>
            <pc:sldMk cId="2868936744" sldId="267"/>
            <ac:spMk id="21" creationId="{83A303A0-EB5D-42ED-8DE3-66AF08327130}"/>
          </ac:spMkLst>
        </pc:spChg>
        <pc:spChg chg="add mod">
          <ac:chgData name="Ana Milena" userId="27e1c7e2e9ae1354" providerId="LiveId" clId="{2C29E863-1269-469B-8380-7C71F521A5A2}" dt="2021-06-27T16:06:49.281" v="5023" actId="1037"/>
          <ac:spMkLst>
            <pc:docMk/>
            <pc:sldMk cId="2868936744" sldId="267"/>
            <ac:spMk id="22" creationId="{5BE767A5-CBD7-4EF3-9F52-48D9BDD9BD92}"/>
          </ac:spMkLst>
        </pc:spChg>
        <pc:spChg chg="add del mod">
          <ac:chgData name="Ana Milena" userId="27e1c7e2e9ae1354" providerId="LiveId" clId="{2C29E863-1269-469B-8380-7C71F521A5A2}" dt="2021-06-27T06:43:46.593" v="3479" actId="478"/>
          <ac:spMkLst>
            <pc:docMk/>
            <pc:sldMk cId="2868936744" sldId="267"/>
            <ac:spMk id="22" creationId="{D70F92DD-C46A-4D23-A9C1-3A09E2325B7F}"/>
          </ac:spMkLst>
        </pc:spChg>
        <pc:spChg chg="add mod">
          <ac:chgData name="Ana Milena" userId="27e1c7e2e9ae1354" providerId="LiveId" clId="{2C29E863-1269-469B-8380-7C71F521A5A2}" dt="2021-06-27T12:45:24.236" v="4641" actId="1035"/>
          <ac:spMkLst>
            <pc:docMk/>
            <pc:sldMk cId="2868936744" sldId="267"/>
            <ac:spMk id="28" creationId="{2CE4CF5E-7E8D-44EE-9C31-23F31C349E1C}"/>
          </ac:spMkLst>
        </pc:spChg>
        <pc:spChg chg="add mod">
          <ac:chgData name="Ana Milena" userId="27e1c7e2e9ae1354" providerId="LiveId" clId="{2C29E863-1269-469B-8380-7C71F521A5A2}" dt="2021-06-27T12:45:34.425" v="4643" actId="1076"/>
          <ac:spMkLst>
            <pc:docMk/>
            <pc:sldMk cId="2868936744" sldId="267"/>
            <ac:spMk id="31" creationId="{E4B5F4E3-D57C-4CD3-87B6-F749FEC69F38}"/>
          </ac:spMkLst>
        </pc:spChg>
        <pc:spChg chg="add mod">
          <ac:chgData name="Ana Milena" userId="27e1c7e2e9ae1354" providerId="LiveId" clId="{2C29E863-1269-469B-8380-7C71F521A5A2}" dt="2021-06-29T11:01:14.758" v="10764" actId="113"/>
          <ac:spMkLst>
            <pc:docMk/>
            <pc:sldMk cId="2868936744" sldId="267"/>
            <ac:spMk id="32" creationId="{7A9F16F3-FA30-4B55-AF14-18F3A7C9CF7B}"/>
          </ac:spMkLst>
        </pc:spChg>
        <pc:spChg chg="add mod ord">
          <ac:chgData name="Ana Milena" userId="27e1c7e2e9ae1354" providerId="LiveId" clId="{2C29E863-1269-469B-8380-7C71F521A5A2}" dt="2021-06-27T12:46:29.845" v="4648" actId="166"/>
          <ac:spMkLst>
            <pc:docMk/>
            <pc:sldMk cId="2868936744" sldId="267"/>
            <ac:spMk id="33" creationId="{4F6ECB13-E5B7-4479-8876-873331A054F2}"/>
          </ac:spMkLst>
        </pc:spChg>
        <pc:graphicFrameChg chg="add del mod modGraphic">
          <ac:chgData name="Ana Milena" userId="27e1c7e2e9ae1354" providerId="LiveId" clId="{2C29E863-1269-469B-8380-7C71F521A5A2}" dt="2021-06-26T08:48:57.549" v="2738" actId="478"/>
          <ac:graphicFrameMkLst>
            <pc:docMk/>
            <pc:sldMk cId="2868936744" sldId="267"/>
            <ac:graphicFrameMk id="6" creationId="{686599C8-4CBF-4C39-925B-D9D8AB82A059}"/>
          </ac:graphicFrameMkLst>
        </pc:graphicFrameChg>
        <pc:graphicFrameChg chg="add del mod modGraphic">
          <ac:chgData name="Ana Milena" userId="27e1c7e2e9ae1354" providerId="LiveId" clId="{2C29E863-1269-469B-8380-7C71F521A5A2}" dt="2021-06-26T14:27:59.778" v="3030" actId="478"/>
          <ac:graphicFrameMkLst>
            <pc:docMk/>
            <pc:sldMk cId="2868936744" sldId="267"/>
            <ac:graphicFrameMk id="14" creationId="{44BD729B-129F-4DB5-8304-E79E791682A4}"/>
          </ac:graphicFrameMkLst>
        </pc:graphicFrameChg>
        <pc:graphicFrameChg chg="add del mod modGraphic">
          <ac:chgData name="Ana Milena" userId="27e1c7e2e9ae1354" providerId="LiveId" clId="{2C29E863-1269-469B-8380-7C71F521A5A2}" dt="2021-06-27T12:45:03.572" v="4539" actId="21"/>
          <ac:graphicFrameMkLst>
            <pc:docMk/>
            <pc:sldMk cId="2868936744" sldId="267"/>
            <ac:graphicFrameMk id="15" creationId="{D28B8CFB-02BF-4035-96E4-8CB35026A008}"/>
          </ac:graphicFrameMkLst>
        </pc:graphicFrameChg>
        <pc:graphicFrameChg chg="add del mod modGraphic">
          <ac:chgData name="Ana Milena" userId="27e1c7e2e9ae1354" providerId="LiveId" clId="{2C29E863-1269-469B-8380-7C71F521A5A2}" dt="2021-06-26T14:28:52.921" v="3048" actId="478"/>
          <ac:graphicFrameMkLst>
            <pc:docMk/>
            <pc:sldMk cId="2868936744" sldId="267"/>
            <ac:graphicFrameMk id="16" creationId="{C76959C2-78A5-4B22-B58A-B22E4463EB69}"/>
          </ac:graphicFrameMkLst>
        </pc:graphicFrameChg>
        <pc:graphicFrameChg chg="add del mod modGraphic">
          <ac:chgData name="Ana Milena" userId="27e1c7e2e9ae1354" providerId="LiveId" clId="{2C29E863-1269-469B-8380-7C71F521A5A2}" dt="2021-06-26T14:37:05.899" v="3160" actId="478"/>
          <ac:graphicFrameMkLst>
            <pc:docMk/>
            <pc:sldMk cId="2868936744" sldId="267"/>
            <ac:graphicFrameMk id="17" creationId="{C6033F26-8DFC-4FBB-B946-994641631EF3}"/>
          </ac:graphicFrameMkLst>
        </pc:graphicFrameChg>
        <pc:graphicFrameChg chg="add del mod modGraphic">
          <ac:chgData name="Ana Milena" userId="27e1c7e2e9ae1354" providerId="LiveId" clId="{2C29E863-1269-469B-8380-7C71F521A5A2}" dt="2021-06-27T12:45:03.572" v="4539" actId="21"/>
          <ac:graphicFrameMkLst>
            <pc:docMk/>
            <pc:sldMk cId="2868936744" sldId="267"/>
            <ac:graphicFrameMk id="18" creationId="{3E37A05E-1559-4413-8987-6B9CAB41C3A6}"/>
          </ac:graphicFrameMkLst>
        </pc:graphicFrameChg>
        <pc:graphicFrameChg chg="add mod">
          <ac:chgData name="Ana Milena" userId="27e1c7e2e9ae1354" providerId="LiveId" clId="{2C29E863-1269-469B-8380-7C71F521A5A2}" dt="2021-06-27T12:45:34.425" v="4643" actId="1076"/>
          <ac:graphicFrameMkLst>
            <pc:docMk/>
            <pc:sldMk cId="2868936744" sldId="267"/>
            <ac:graphicFrameMk id="29" creationId="{0A3531AC-4BE2-4A56-B79F-E29D395DFD40}"/>
          </ac:graphicFrameMkLst>
        </pc:graphicFrameChg>
        <pc:graphicFrameChg chg="add mod">
          <ac:chgData name="Ana Milena" userId="27e1c7e2e9ae1354" providerId="LiveId" clId="{2C29E863-1269-469B-8380-7C71F521A5A2}" dt="2021-06-27T12:45:34.425" v="4643" actId="1076"/>
          <ac:graphicFrameMkLst>
            <pc:docMk/>
            <pc:sldMk cId="2868936744" sldId="267"/>
            <ac:graphicFrameMk id="30" creationId="{75C69B0B-A0B0-4864-A2F3-2BE7CACFF261}"/>
          </ac:graphicFrameMkLst>
        </pc:graphicFrameChg>
        <pc:cxnChg chg="add del">
          <ac:chgData name="Ana Milena" userId="27e1c7e2e9ae1354" providerId="LiveId" clId="{2C29E863-1269-469B-8380-7C71F521A5A2}" dt="2021-06-27T11:21:07.702" v="4327" actId="478"/>
          <ac:cxnSpMkLst>
            <pc:docMk/>
            <pc:sldMk cId="2868936744" sldId="267"/>
            <ac:cxnSpMk id="13" creationId="{E3DE9655-332A-4ADC-A93E-74F52815E2F3}"/>
          </ac:cxnSpMkLst>
        </pc:cxnChg>
        <pc:cxnChg chg="add mod">
          <ac:chgData name="Ana Milena" userId="27e1c7e2e9ae1354" providerId="LiveId" clId="{2C29E863-1269-469B-8380-7C71F521A5A2}" dt="2021-06-27T12:45:24.236" v="4641" actId="1035"/>
          <ac:cxnSpMkLst>
            <pc:docMk/>
            <pc:sldMk cId="2868936744" sldId="267"/>
            <ac:cxnSpMk id="24" creationId="{77B39CAE-8B6D-4E00-95FC-A7129EBAF6D7}"/>
          </ac:cxnSpMkLst>
        </pc:cxnChg>
      </pc:sldChg>
      <pc:sldChg chg="addSp delSp modSp add del mod">
        <pc:chgData name="Ana Milena" userId="27e1c7e2e9ae1354" providerId="LiveId" clId="{2C29E863-1269-469B-8380-7C71F521A5A2}" dt="2021-06-24T14:35:44.749" v="2329" actId="47"/>
        <pc:sldMkLst>
          <pc:docMk/>
          <pc:sldMk cId="278823995" sldId="268"/>
        </pc:sldMkLst>
        <pc:spChg chg="del mod">
          <ac:chgData name="Ana Milena" userId="27e1c7e2e9ae1354" providerId="LiveId" clId="{2C29E863-1269-469B-8380-7C71F521A5A2}" dt="2021-06-24T09:46:57.394" v="1462" actId="478"/>
          <ac:spMkLst>
            <pc:docMk/>
            <pc:sldMk cId="278823995" sldId="268"/>
            <ac:spMk id="2" creationId="{75709153-B986-42D3-A41A-479A73623EE8}"/>
          </ac:spMkLst>
        </pc:spChg>
        <pc:spChg chg="add del mod">
          <ac:chgData name="Ana Milena" userId="27e1c7e2e9ae1354" providerId="LiveId" clId="{2C29E863-1269-469B-8380-7C71F521A5A2}" dt="2021-06-24T09:46:59.261" v="1463" actId="478"/>
          <ac:spMkLst>
            <pc:docMk/>
            <pc:sldMk cId="278823995" sldId="268"/>
            <ac:spMk id="5" creationId="{11B84CB0-CDE1-4BC1-9012-EC77F4E1C05B}"/>
          </ac:spMkLst>
        </pc:spChg>
      </pc:sldChg>
      <pc:sldChg chg="addSp delSp modSp add mod modAnim">
        <pc:chgData name="Ana Milena" userId="27e1c7e2e9ae1354" providerId="LiveId" clId="{2C29E863-1269-469B-8380-7C71F521A5A2}" dt="2021-06-30T18:27:30.037" v="13494" actId="207"/>
        <pc:sldMkLst>
          <pc:docMk/>
          <pc:sldMk cId="789115116" sldId="269"/>
        </pc:sldMkLst>
        <pc:spChg chg="mod">
          <ac:chgData name="Ana Milena" userId="27e1c7e2e9ae1354" providerId="LiveId" clId="{2C29E863-1269-469B-8380-7C71F521A5A2}" dt="2021-06-24T13:59:51.560" v="2186" actId="1076"/>
          <ac:spMkLst>
            <pc:docMk/>
            <pc:sldMk cId="789115116" sldId="269"/>
            <ac:spMk id="2" creationId="{75709153-B986-42D3-A41A-479A73623EE8}"/>
          </ac:spMkLst>
        </pc:spChg>
        <pc:spChg chg="add mod">
          <ac:chgData name="Ana Milena" userId="27e1c7e2e9ae1354" providerId="LiveId" clId="{2C29E863-1269-469B-8380-7C71F521A5A2}" dt="2021-06-28T05:31:23.730" v="5971" actId="207"/>
          <ac:spMkLst>
            <pc:docMk/>
            <pc:sldMk cId="789115116" sldId="269"/>
            <ac:spMk id="3" creationId="{5F68CF63-5BC4-4436-923B-3A8AA9BD0C01}"/>
          </ac:spMkLst>
        </pc:spChg>
        <pc:spChg chg="add del mod">
          <ac:chgData name="Ana Milena" userId="27e1c7e2e9ae1354" providerId="LiveId" clId="{2C29E863-1269-469B-8380-7C71F521A5A2}" dt="2021-06-24T13:36:15.285" v="2014" actId="478"/>
          <ac:spMkLst>
            <pc:docMk/>
            <pc:sldMk cId="789115116" sldId="269"/>
            <ac:spMk id="3" creationId="{E654A839-CDAA-4485-A8B3-62892ED0F476}"/>
          </ac:spMkLst>
        </pc:spChg>
        <pc:spChg chg="add mod">
          <ac:chgData name="Ana Milena" userId="27e1c7e2e9ae1354" providerId="LiveId" clId="{2C29E863-1269-469B-8380-7C71F521A5A2}" dt="2021-06-30T18:27:30.037" v="13494" actId="207"/>
          <ac:spMkLst>
            <pc:docMk/>
            <pc:sldMk cId="789115116" sldId="269"/>
            <ac:spMk id="6" creationId="{EDC9601A-6418-4DC0-9473-764898869E1C}"/>
          </ac:spMkLst>
        </pc:spChg>
        <pc:spChg chg="add mod">
          <ac:chgData name="Ana Milena" userId="27e1c7e2e9ae1354" providerId="LiveId" clId="{2C29E863-1269-469B-8380-7C71F521A5A2}" dt="2021-06-24T14:33:16.373" v="2319" actId="1035"/>
          <ac:spMkLst>
            <pc:docMk/>
            <pc:sldMk cId="789115116" sldId="269"/>
            <ac:spMk id="8" creationId="{A6EE5321-7D77-41A7-8592-79C8DD19DF4E}"/>
          </ac:spMkLst>
        </pc:spChg>
        <pc:spChg chg="add mod">
          <ac:chgData name="Ana Milena" userId="27e1c7e2e9ae1354" providerId="LiveId" clId="{2C29E863-1269-469B-8380-7C71F521A5A2}" dt="2021-06-30T18:22:29.160" v="13493" actId="20577"/>
          <ac:spMkLst>
            <pc:docMk/>
            <pc:sldMk cId="789115116" sldId="269"/>
            <ac:spMk id="10" creationId="{206F07A0-F7F7-4FEB-AC75-6074CDE27D02}"/>
          </ac:spMkLst>
        </pc:spChg>
        <pc:spChg chg="add mod">
          <ac:chgData name="Ana Milena" userId="27e1c7e2e9ae1354" providerId="LiveId" clId="{2C29E863-1269-469B-8380-7C71F521A5A2}" dt="2021-06-24T14:33:16.373" v="2319" actId="1035"/>
          <ac:spMkLst>
            <pc:docMk/>
            <pc:sldMk cId="789115116" sldId="269"/>
            <ac:spMk id="11" creationId="{DC589807-F9E3-4A24-9B56-D7FBCAED86A5}"/>
          </ac:spMkLst>
        </pc:spChg>
        <pc:spChg chg="add del mod">
          <ac:chgData name="Ana Milena" userId="27e1c7e2e9ae1354" providerId="LiveId" clId="{2C29E863-1269-469B-8380-7C71F521A5A2}" dt="2021-06-24T13:36:13.578" v="2013" actId="478"/>
          <ac:spMkLst>
            <pc:docMk/>
            <pc:sldMk cId="789115116" sldId="269"/>
            <ac:spMk id="13" creationId="{37B74A77-78CE-4ED2-909C-EA67ED8DE04E}"/>
          </ac:spMkLst>
        </pc:spChg>
        <pc:spChg chg="add del mod">
          <ac:chgData name="Ana Milena" userId="27e1c7e2e9ae1354" providerId="LiveId" clId="{2C29E863-1269-469B-8380-7C71F521A5A2}" dt="2021-06-28T15:17:58.485" v="7486"/>
          <ac:spMkLst>
            <pc:docMk/>
            <pc:sldMk cId="789115116" sldId="269"/>
            <ac:spMk id="13" creationId="{4831441C-4D3F-4090-A692-1832C8AFBD30}"/>
          </ac:spMkLst>
        </pc:spChg>
        <pc:spChg chg="add del mod">
          <ac:chgData name="Ana Milena" userId="27e1c7e2e9ae1354" providerId="LiveId" clId="{2C29E863-1269-469B-8380-7C71F521A5A2}" dt="2021-06-28T15:18:03.405" v="7488" actId="478"/>
          <ac:spMkLst>
            <pc:docMk/>
            <pc:sldMk cId="789115116" sldId="269"/>
            <ac:spMk id="14" creationId="{113A5A53-7A69-409C-B914-5D2C7F385124}"/>
          </ac:spMkLst>
        </pc:spChg>
        <pc:spChg chg="add del mod">
          <ac:chgData name="Ana Milena" userId="27e1c7e2e9ae1354" providerId="LiveId" clId="{2C29E863-1269-469B-8380-7C71F521A5A2}" dt="2021-06-24T13:36:17.510" v="2015" actId="478"/>
          <ac:spMkLst>
            <pc:docMk/>
            <pc:sldMk cId="789115116" sldId="269"/>
            <ac:spMk id="15" creationId="{58AEC08D-DDF5-4257-9074-832745AF68D2}"/>
          </ac:spMkLst>
        </pc:spChg>
        <pc:spChg chg="add del mod">
          <ac:chgData name="Ana Milena" userId="27e1c7e2e9ae1354" providerId="LiveId" clId="{2C29E863-1269-469B-8380-7C71F521A5A2}" dt="2021-06-28T15:18:08.172" v="7492"/>
          <ac:spMkLst>
            <pc:docMk/>
            <pc:sldMk cId="789115116" sldId="269"/>
            <ac:spMk id="15" creationId="{63923EE7-415E-489D-890E-1DB42349EC30}"/>
          </ac:spMkLst>
        </pc:spChg>
        <pc:spChg chg="add del mod">
          <ac:chgData name="Ana Milena" userId="27e1c7e2e9ae1354" providerId="LiveId" clId="{2C29E863-1269-469B-8380-7C71F521A5A2}" dt="2021-06-24T13:37:35.445" v="2110" actId="478"/>
          <ac:spMkLst>
            <pc:docMk/>
            <pc:sldMk cId="789115116" sldId="269"/>
            <ac:spMk id="16" creationId="{E6A0ECB3-C0E8-4266-9C73-53856CD2E530}"/>
          </ac:spMkLst>
        </pc:spChg>
        <pc:spChg chg="add mod">
          <ac:chgData name="Ana Milena" userId="27e1c7e2e9ae1354" providerId="LiveId" clId="{2C29E863-1269-469B-8380-7C71F521A5A2}" dt="2021-06-27T11:54:13.612" v="4538" actId="14100"/>
          <ac:spMkLst>
            <pc:docMk/>
            <pc:sldMk cId="789115116" sldId="269"/>
            <ac:spMk id="19" creationId="{F2B5BA1A-C23D-4FB8-A5AD-588C9CAD9548}"/>
          </ac:spMkLst>
        </pc:spChg>
        <pc:spChg chg="add del mod">
          <ac:chgData name="Ana Milena" userId="27e1c7e2e9ae1354" providerId="LiveId" clId="{2C29E863-1269-469B-8380-7C71F521A5A2}" dt="2021-06-24T13:55:42.066" v="2163" actId="478"/>
          <ac:spMkLst>
            <pc:docMk/>
            <pc:sldMk cId="789115116" sldId="269"/>
            <ac:spMk id="20" creationId="{6D8DB161-6793-4870-A9F8-FEE8DD07CEA0}"/>
          </ac:spMkLst>
        </pc:spChg>
        <pc:graphicFrameChg chg="del">
          <ac:chgData name="Ana Milena" userId="27e1c7e2e9ae1354" providerId="LiveId" clId="{2C29E863-1269-469B-8380-7C71F521A5A2}" dt="2021-06-24T07:42:00.663" v="1062" actId="478"/>
          <ac:graphicFrameMkLst>
            <pc:docMk/>
            <pc:sldMk cId="789115116" sldId="269"/>
            <ac:graphicFrameMk id="4" creationId="{5B0C59A4-584F-4FFF-A66D-70EFD3923821}"/>
          </ac:graphicFrameMkLst>
        </pc:graphicFrameChg>
        <pc:picChg chg="add del mod">
          <ac:chgData name="Ana Milena" userId="27e1c7e2e9ae1354" providerId="LiveId" clId="{2C29E863-1269-469B-8380-7C71F521A5A2}" dt="2021-06-28T15:13:06.509" v="7475" actId="478"/>
          <ac:picMkLst>
            <pc:docMk/>
            <pc:sldMk cId="789115116" sldId="269"/>
            <ac:picMk id="5" creationId="{D43F237B-74C4-4C22-B299-4C64788F7DCB}"/>
          </ac:picMkLst>
        </pc:picChg>
        <pc:picChg chg="add mod">
          <ac:chgData name="Ana Milena" userId="27e1c7e2e9ae1354" providerId="LiveId" clId="{2C29E863-1269-469B-8380-7C71F521A5A2}" dt="2021-06-27T11:54:09.558" v="4537" actId="1076"/>
          <ac:picMkLst>
            <pc:docMk/>
            <pc:sldMk cId="789115116" sldId="269"/>
            <ac:picMk id="18" creationId="{F7BB8B40-FD9B-4A69-A9CF-E3BC988ADAEC}"/>
          </ac:picMkLst>
        </pc:picChg>
        <pc:cxnChg chg="add mod">
          <ac:chgData name="Ana Milena" userId="27e1c7e2e9ae1354" providerId="LiveId" clId="{2C29E863-1269-469B-8380-7C71F521A5A2}" dt="2021-06-24T14:33:16.373" v="2319" actId="1035"/>
          <ac:cxnSpMkLst>
            <pc:docMk/>
            <pc:sldMk cId="789115116" sldId="269"/>
            <ac:cxnSpMk id="22" creationId="{09D283B9-22A6-4AA3-91FB-8D17CFF34613}"/>
          </ac:cxnSpMkLst>
        </pc:cxnChg>
      </pc:sldChg>
      <pc:sldChg chg="addSp delSp modSp add mod delAnim modAnim">
        <pc:chgData name="Ana Milena" userId="27e1c7e2e9ae1354" providerId="LiveId" clId="{2C29E863-1269-469B-8380-7C71F521A5A2}" dt="2021-07-01T09:19:10.405" v="14341" actId="1037"/>
        <pc:sldMkLst>
          <pc:docMk/>
          <pc:sldMk cId="46142162" sldId="270"/>
        </pc:sldMkLst>
        <pc:spChg chg="mod ord">
          <ac:chgData name="Ana Milena" userId="27e1c7e2e9ae1354" providerId="LiveId" clId="{2C29E863-1269-469B-8380-7C71F521A5A2}" dt="2021-06-26T14:35:27.490" v="3141" actId="166"/>
          <ac:spMkLst>
            <pc:docMk/>
            <pc:sldMk cId="46142162" sldId="270"/>
            <ac:spMk id="2" creationId="{F6A6CDC2-0D11-4FF2-92AF-D7C9CB105111}"/>
          </ac:spMkLst>
        </pc:spChg>
        <pc:spChg chg="add del mod">
          <ac:chgData name="Ana Milena" userId="27e1c7e2e9ae1354" providerId="LiveId" clId="{2C29E863-1269-469B-8380-7C71F521A5A2}" dt="2021-06-28T07:51:46.086" v="6755"/>
          <ac:spMkLst>
            <pc:docMk/>
            <pc:sldMk cId="46142162" sldId="270"/>
            <ac:spMk id="3" creationId="{187D6595-CA43-4146-A64C-0A7E1F1EDEC4}"/>
          </ac:spMkLst>
        </pc:spChg>
        <pc:spChg chg="del mod">
          <ac:chgData name="Ana Milena" userId="27e1c7e2e9ae1354" providerId="LiveId" clId="{2C29E863-1269-469B-8380-7C71F521A5A2}" dt="2021-06-24T15:42:49.196" v="2641" actId="478"/>
          <ac:spMkLst>
            <pc:docMk/>
            <pc:sldMk cId="46142162" sldId="270"/>
            <ac:spMk id="3" creationId="{9331DA6B-509A-4C77-B1F7-BE7CA81E6295}"/>
          </ac:spMkLst>
        </pc:spChg>
        <pc:spChg chg="add del mod">
          <ac:chgData name="Ana Milena" userId="27e1c7e2e9ae1354" providerId="LiveId" clId="{2C29E863-1269-469B-8380-7C71F521A5A2}" dt="2021-07-01T09:19:09.234" v="14339" actId="767"/>
          <ac:spMkLst>
            <pc:docMk/>
            <pc:sldMk cId="46142162" sldId="270"/>
            <ac:spMk id="3" creationId="{BBA332FC-B49E-420C-9603-B3FF834E56BF}"/>
          </ac:spMkLst>
        </pc:spChg>
        <pc:spChg chg="add del mod">
          <ac:chgData name="Ana Milena" userId="27e1c7e2e9ae1354" providerId="LiveId" clId="{2C29E863-1269-469B-8380-7C71F521A5A2}" dt="2021-07-01T05:25:51.971" v="13759" actId="478"/>
          <ac:spMkLst>
            <pc:docMk/>
            <pc:sldMk cId="46142162" sldId="270"/>
            <ac:spMk id="4" creationId="{DF5E89C8-678E-44D7-8F54-0355127B0A9E}"/>
          </ac:spMkLst>
        </pc:spChg>
        <pc:spChg chg="add mod">
          <ac:chgData name="Ana Milena" userId="27e1c7e2e9ae1354" providerId="LiveId" clId="{2C29E863-1269-469B-8380-7C71F521A5A2}" dt="2021-07-01T09:19:10.405" v="14341" actId="1037"/>
          <ac:spMkLst>
            <pc:docMk/>
            <pc:sldMk cId="46142162" sldId="270"/>
            <ac:spMk id="8" creationId="{6AE3FBEC-1846-4304-9BD1-E2B2B91CD477}"/>
          </ac:spMkLst>
        </pc:spChg>
        <pc:picChg chg="add del mod">
          <ac:chgData name="Ana Milena" userId="27e1c7e2e9ae1354" providerId="LiveId" clId="{2C29E863-1269-469B-8380-7C71F521A5A2}" dt="2021-06-24T15:38:50.866" v="2627" actId="478"/>
          <ac:picMkLst>
            <pc:docMk/>
            <pc:sldMk cId="46142162" sldId="270"/>
            <ac:picMk id="5" creationId="{15C68A7D-E568-4D0D-B217-536583E677C2}"/>
          </ac:picMkLst>
        </pc:picChg>
        <pc:picChg chg="add mod">
          <ac:chgData name="Ana Milena" userId="27e1c7e2e9ae1354" providerId="LiveId" clId="{2C29E863-1269-469B-8380-7C71F521A5A2}" dt="2021-07-01T09:19:10.405" v="14341" actId="1037"/>
          <ac:picMkLst>
            <pc:docMk/>
            <pc:sldMk cId="46142162" sldId="270"/>
            <ac:picMk id="7" creationId="{00B2FF08-360B-4A98-BDE4-2EE9E64412CB}"/>
          </ac:picMkLst>
        </pc:picChg>
        <pc:picChg chg="add mod">
          <ac:chgData name="Ana Milena" userId="27e1c7e2e9ae1354" providerId="LiveId" clId="{2C29E863-1269-469B-8380-7C71F521A5A2}" dt="2021-07-01T09:19:10.405" v="14341" actId="1037"/>
          <ac:picMkLst>
            <pc:docMk/>
            <pc:sldMk cId="46142162" sldId="270"/>
            <ac:picMk id="1026" creationId="{18E09195-F294-44E9-8CDA-7088E329B38B}"/>
          </ac:picMkLst>
        </pc:picChg>
        <pc:picChg chg="add del mod">
          <ac:chgData name="Ana Milena" userId="27e1c7e2e9ae1354" providerId="LiveId" clId="{2C29E863-1269-469B-8380-7C71F521A5A2}" dt="2021-06-24T15:50:05.402" v="2665" actId="478"/>
          <ac:picMkLst>
            <pc:docMk/>
            <pc:sldMk cId="46142162" sldId="270"/>
            <ac:picMk id="1028" creationId="{30199F8E-19F3-44F2-92BE-095F5B94E6F1}"/>
          </ac:picMkLst>
        </pc:picChg>
        <pc:picChg chg="add del mod">
          <ac:chgData name="Ana Milena" userId="27e1c7e2e9ae1354" providerId="LiveId" clId="{2C29E863-1269-469B-8380-7C71F521A5A2}" dt="2021-06-24T15:51:37.031" v="2671" actId="478"/>
          <ac:picMkLst>
            <pc:docMk/>
            <pc:sldMk cId="46142162" sldId="270"/>
            <ac:picMk id="1030" creationId="{5C1F806A-AC9F-4491-B04C-B033D5E7292B}"/>
          </ac:picMkLst>
        </pc:picChg>
        <pc:picChg chg="add mod">
          <ac:chgData name="Ana Milena" userId="27e1c7e2e9ae1354" providerId="LiveId" clId="{2C29E863-1269-469B-8380-7C71F521A5A2}" dt="2021-07-01T09:19:10.405" v="14341" actId="1037"/>
          <ac:picMkLst>
            <pc:docMk/>
            <pc:sldMk cId="46142162" sldId="270"/>
            <ac:picMk id="1032" creationId="{98FA5AD9-D9D1-4E8B-9619-93A335F8663F}"/>
          </ac:picMkLst>
        </pc:picChg>
      </pc:sldChg>
      <pc:sldChg chg="modSp add del mod ord">
        <pc:chgData name="Ana Milena" userId="27e1c7e2e9ae1354" providerId="LiveId" clId="{2C29E863-1269-469B-8380-7C71F521A5A2}" dt="2021-06-29T13:33:47.293" v="10918" actId="47"/>
        <pc:sldMkLst>
          <pc:docMk/>
          <pc:sldMk cId="332617575" sldId="271"/>
        </pc:sldMkLst>
        <pc:spChg chg="mod">
          <ac:chgData name="Ana Milena" userId="27e1c7e2e9ae1354" providerId="LiveId" clId="{2C29E863-1269-469B-8380-7C71F521A5A2}" dt="2021-06-24T11:57:06.802" v="1918" actId="20577"/>
          <ac:spMkLst>
            <pc:docMk/>
            <pc:sldMk cId="332617575" sldId="271"/>
            <ac:spMk id="3" creationId="{45FB7D88-28D9-4727-9516-3467ADDFACC1}"/>
          </ac:spMkLst>
        </pc:spChg>
      </pc:sldChg>
      <pc:sldChg chg="add del">
        <pc:chgData name="Ana Milena" userId="27e1c7e2e9ae1354" providerId="LiveId" clId="{2C29E863-1269-469B-8380-7C71F521A5A2}" dt="2021-06-27T08:05:22.345" v="4156" actId="47"/>
        <pc:sldMkLst>
          <pc:docMk/>
          <pc:sldMk cId="540261109" sldId="272"/>
        </pc:sldMkLst>
      </pc:sldChg>
      <pc:sldChg chg="addSp delSp modSp add del mod ord addCm delCm">
        <pc:chgData name="Ana Milena" userId="27e1c7e2e9ae1354" providerId="LiveId" clId="{2C29E863-1269-469B-8380-7C71F521A5A2}" dt="2021-07-01T06:42:29.824" v="13853" actId="732"/>
        <pc:sldMkLst>
          <pc:docMk/>
          <pc:sldMk cId="666847210" sldId="273"/>
        </pc:sldMkLst>
        <pc:spChg chg="mod">
          <ac:chgData name="Ana Milena" userId="27e1c7e2e9ae1354" providerId="LiveId" clId="{2C29E863-1269-469B-8380-7C71F521A5A2}" dt="2021-06-29T14:02:08.198" v="11595" actId="20577"/>
          <ac:spMkLst>
            <pc:docMk/>
            <pc:sldMk cId="666847210" sldId="273"/>
            <ac:spMk id="2" creationId="{F6A6CDC2-0D11-4FF2-92AF-D7C9CB105111}"/>
          </ac:spMkLst>
        </pc:spChg>
        <pc:picChg chg="add del mod">
          <ac:chgData name="Ana Milena" userId="27e1c7e2e9ae1354" providerId="LiveId" clId="{2C29E863-1269-469B-8380-7C71F521A5A2}" dt="2021-06-29T16:15:34.133" v="12585" actId="478"/>
          <ac:picMkLst>
            <pc:docMk/>
            <pc:sldMk cId="666847210" sldId="273"/>
            <ac:picMk id="4" creationId="{8D809E17-4AF5-42E9-A182-7F42940AFCF8}"/>
          </ac:picMkLst>
        </pc:picChg>
        <pc:picChg chg="add del mod modCrop">
          <ac:chgData name="Ana Milena" userId="27e1c7e2e9ae1354" providerId="LiveId" clId="{2C29E863-1269-469B-8380-7C71F521A5A2}" dt="2021-07-01T06:42:29.824" v="13853" actId="732"/>
          <ac:picMkLst>
            <pc:docMk/>
            <pc:sldMk cId="666847210" sldId="273"/>
            <ac:picMk id="4" creationId="{D16AC2BD-7294-4543-BBFD-4900ED3CE113}"/>
          </ac:picMkLst>
        </pc:picChg>
        <pc:picChg chg="add del">
          <ac:chgData name="Ana Milena" userId="27e1c7e2e9ae1354" providerId="LiveId" clId="{2C29E863-1269-469B-8380-7C71F521A5A2}" dt="2021-06-29T16:15:58.434" v="12587" actId="478"/>
          <ac:picMkLst>
            <pc:docMk/>
            <pc:sldMk cId="666847210" sldId="273"/>
            <ac:picMk id="6" creationId="{A92103E2-0058-4C51-9E5B-79F50132C04F}"/>
          </ac:picMkLst>
        </pc:picChg>
        <pc:picChg chg="add mod modCrop">
          <ac:chgData name="Ana Milena" userId="27e1c7e2e9ae1354" providerId="LiveId" clId="{2C29E863-1269-469B-8380-7C71F521A5A2}" dt="2021-07-01T06:41:58.719" v="13845" actId="732"/>
          <ac:picMkLst>
            <pc:docMk/>
            <pc:sldMk cId="666847210" sldId="273"/>
            <ac:picMk id="8" creationId="{C13BF48D-5109-4E1B-AC2E-2BC472048DB5}"/>
          </ac:picMkLst>
        </pc:picChg>
        <pc:picChg chg="add mod ord">
          <ac:chgData name="Ana Milena" userId="27e1c7e2e9ae1354" providerId="LiveId" clId="{2C29E863-1269-469B-8380-7C71F521A5A2}" dt="2021-07-01T06:42:04.292" v="13848" actId="1035"/>
          <ac:picMkLst>
            <pc:docMk/>
            <pc:sldMk cId="666847210" sldId="273"/>
            <ac:picMk id="10" creationId="{600BC62D-5B34-4D31-8E96-D853ECC12BDA}"/>
          </ac:picMkLst>
        </pc:picChg>
      </pc:sldChg>
      <pc:sldChg chg="addSp delSp modSp new mod ord modAnim">
        <pc:chgData name="Ana Milena" userId="27e1c7e2e9ae1354" providerId="LiveId" clId="{2C29E863-1269-469B-8380-7C71F521A5A2}" dt="2021-07-01T13:32:38.984" v="14968" actId="1076"/>
        <pc:sldMkLst>
          <pc:docMk/>
          <pc:sldMk cId="1315412370" sldId="274"/>
        </pc:sldMkLst>
        <pc:spChg chg="del mod">
          <ac:chgData name="Ana Milena" userId="27e1c7e2e9ae1354" providerId="LiveId" clId="{2C29E863-1269-469B-8380-7C71F521A5A2}" dt="2021-06-30T11:35:16.016" v="13201" actId="478"/>
          <ac:spMkLst>
            <pc:docMk/>
            <pc:sldMk cId="1315412370" sldId="274"/>
            <ac:spMk id="2" creationId="{5F89348C-FEE5-462D-BD91-262E40D59C5B}"/>
          </ac:spMkLst>
        </pc:spChg>
        <pc:spChg chg="mod">
          <ac:chgData name="Ana Milena" userId="27e1c7e2e9ae1354" providerId="LiveId" clId="{2C29E863-1269-469B-8380-7C71F521A5A2}" dt="2021-07-01T13:32:38.984" v="14968" actId="1076"/>
          <ac:spMkLst>
            <pc:docMk/>
            <pc:sldMk cId="1315412370" sldId="274"/>
            <ac:spMk id="3" creationId="{350168AD-8CE0-4F26-A4D9-F30D9EE0AAA9}"/>
          </ac:spMkLst>
        </pc:spChg>
        <pc:spChg chg="add del mod">
          <ac:chgData name="Ana Milena" userId="27e1c7e2e9ae1354" providerId="LiveId" clId="{2C29E863-1269-469B-8380-7C71F521A5A2}" dt="2021-06-30T11:35:28.412" v="13210" actId="478"/>
          <ac:spMkLst>
            <pc:docMk/>
            <pc:sldMk cId="1315412370" sldId="274"/>
            <ac:spMk id="5" creationId="{4936ECD6-D8A1-42E5-97FA-1563A6B4946F}"/>
          </ac:spMkLst>
        </pc:spChg>
        <pc:spChg chg="add mod">
          <ac:chgData name="Ana Milena" userId="27e1c7e2e9ae1354" providerId="LiveId" clId="{2C29E863-1269-469B-8380-7C71F521A5A2}" dt="2021-07-01T13:32:09.586" v="14967" actId="27636"/>
          <ac:spMkLst>
            <pc:docMk/>
            <pc:sldMk cId="1315412370" sldId="274"/>
            <ac:spMk id="6" creationId="{43F3AF3A-7521-4C92-BCB7-1B56BC56EE09}"/>
          </ac:spMkLst>
        </pc:spChg>
      </pc:sldChg>
      <pc:sldChg chg="add del">
        <pc:chgData name="Ana Milena" userId="27e1c7e2e9ae1354" providerId="LiveId" clId="{2C29E863-1269-469B-8380-7C71F521A5A2}" dt="2021-06-26T19:57:20.150" v="3274" actId="47"/>
        <pc:sldMkLst>
          <pc:docMk/>
          <pc:sldMk cId="1683030493" sldId="275"/>
        </pc:sldMkLst>
      </pc:sldChg>
      <pc:sldChg chg="addSp delSp modSp add mod modAnim">
        <pc:chgData name="Ana Milena" userId="27e1c7e2e9ae1354" providerId="LiveId" clId="{2C29E863-1269-469B-8380-7C71F521A5A2}" dt="2021-06-30T20:44:18.443" v="13525" actId="20577"/>
        <pc:sldMkLst>
          <pc:docMk/>
          <pc:sldMk cId="2196636496" sldId="275"/>
        </pc:sldMkLst>
        <pc:spChg chg="mod">
          <ac:chgData name="Ana Milena" userId="27e1c7e2e9ae1354" providerId="LiveId" clId="{2C29E863-1269-469B-8380-7C71F521A5A2}" dt="2021-06-27T08:04:51.904" v="4151"/>
          <ac:spMkLst>
            <pc:docMk/>
            <pc:sldMk cId="2196636496" sldId="275"/>
            <ac:spMk id="2" creationId="{0D8915BF-5C50-4A85-8EA0-63190F695D5C}"/>
          </ac:spMkLst>
        </pc:spChg>
        <pc:spChg chg="add mod">
          <ac:chgData name="Ana Milena" userId="27e1c7e2e9ae1354" providerId="LiveId" clId="{2C29E863-1269-469B-8380-7C71F521A5A2}" dt="2021-06-30T20:44:18.443" v="13525" actId="20577"/>
          <ac:spMkLst>
            <pc:docMk/>
            <pc:sldMk cId="2196636496" sldId="275"/>
            <ac:spMk id="4" creationId="{C2F3CAD8-77BC-4477-B0E7-540A9A3DECE0}"/>
          </ac:spMkLst>
        </pc:spChg>
        <pc:spChg chg="add mod">
          <ac:chgData name="Ana Milena" userId="27e1c7e2e9ae1354" providerId="LiveId" clId="{2C29E863-1269-469B-8380-7C71F521A5A2}" dt="2021-06-29T11:00:59.794" v="10756" actId="113"/>
          <ac:spMkLst>
            <pc:docMk/>
            <pc:sldMk cId="2196636496" sldId="275"/>
            <ac:spMk id="5" creationId="{2A98B22C-299D-4745-80C4-A4743BA089CA}"/>
          </ac:spMkLst>
        </pc:spChg>
        <pc:spChg chg="add mod">
          <ac:chgData name="Ana Milena" userId="27e1c7e2e9ae1354" providerId="LiveId" clId="{2C29E863-1269-469B-8380-7C71F521A5A2}" dt="2021-06-29T11:01:03.505" v="10760" actId="113"/>
          <ac:spMkLst>
            <pc:docMk/>
            <pc:sldMk cId="2196636496" sldId="275"/>
            <ac:spMk id="6" creationId="{79D432F0-FD3A-4186-897D-6187118FBB7C}"/>
          </ac:spMkLst>
        </pc:spChg>
        <pc:spChg chg="add mod">
          <ac:chgData name="Ana Milena" userId="27e1c7e2e9ae1354" providerId="LiveId" clId="{2C29E863-1269-469B-8380-7C71F521A5A2}" dt="2021-06-30T20:32:55.447" v="13513" actId="20577"/>
          <ac:spMkLst>
            <pc:docMk/>
            <pc:sldMk cId="2196636496" sldId="275"/>
            <ac:spMk id="7" creationId="{C20C0EE4-EC9B-4776-93D1-ABCEF592660C}"/>
          </ac:spMkLst>
        </pc:spChg>
        <pc:spChg chg="del">
          <ac:chgData name="Ana Milena" userId="27e1c7e2e9ae1354" providerId="LiveId" clId="{2C29E863-1269-469B-8380-7C71F521A5A2}" dt="2021-06-27T08:05:11.156" v="4152" actId="478"/>
          <ac:spMkLst>
            <pc:docMk/>
            <pc:sldMk cId="2196636496" sldId="275"/>
            <ac:spMk id="8" creationId="{5DDD4246-BB15-49E5-95D1-E7E19CDABF13}"/>
          </ac:spMkLst>
        </pc:spChg>
        <pc:spChg chg="del">
          <ac:chgData name="Ana Milena" userId="27e1c7e2e9ae1354" providerId="LiveId" clId="{2C29E863-1269-469B-8380-7C71F521A5A2}" dt="2021-06-27T06:43:30.980" v="3473" actId="478"/>
          <ac:spMkLst>
            <pc:docMk/>
            <pc:sldMk cId="2196636496" sldId="275"/>
            <ac:spMk id="9" creationId="{5F80D3F7-A734-425A-B0CE-C487DC551B1A}"/>
          </ac:spMkLst>
        </pc:spChg>
        <pc:spChg chg="add mod">
          <ac:chgData name="Ana Milena" userId="27e1c7e2e9ae1354" providerId="LiveId" clId="{2C29E863-1269-469B-8380-7C71F521A5A2}" dt="2021-06-27T13:44:40.687" v="4889" actId="1037"/>
          <ac:spMkLst>
            <pc:docMk/>
            <pc:sldMk cId="2196636496" sldId="275"/>
            <ac:spMk id="9" creationId="{D7F51DB4-CD48-4B20-B747-FAE2F1864E87}"/>
          </ac:spMkLst>
        </pc:spChg>
        <pc:spChg chg="del">
          <ac:chgData name="Ana Milena" userId="27e1c7e2e9ae1354" providerId="LiveId" clId="{2C29E863-1269-469B-8380-7C71F521A5A2}" dt="2021-06-27T06:43:29.008" v="3472" actId="478"/>
          <ac:spMkLst>
            <pc:docMk/>
            <pc:sldMk cId="2196636496" sldId="275"/>
            <ac:spMk id="10" creationId="{43FAEDA9-D061-4EFD-9C5B-E01A0C3B07DE}"/>
          </ac:spMkLst>
        </pc:spChg>
        <pc:spChg chg="add mod">
          <ac:chgData name="Ana Milena" userId="27e1c7e2e9ae1354" providerId="LiveId" clId="{2C29E863-1269-469B-8380-7C71F521A5A2}" dt="2021-06-27T16:39:43.585" v="5349" actId="207"/>
          <ac:spMkLst>
            <pc:docMk/>
            <pc:sldMk cId="2196636496" sldId="275"/>
            <ac:spMk id="10" creationId="{EFD26473-83BD-4C22-9F78-7A94E62890FF}"/>
          </ac:spMkLst>
        </pc:spChg>
        <pc:spChg chg="add mod">
          <ac:chgData name="Ana Milena" userId="27e1c7e2e9ae1354" providerId="LiveId" clId="{2C29E863-1269-469B-8380-7C71F521A5A2}" dt="2021-06-27T16:06:06.498" v="5000" actId="20577"/>
          <ac:spMkLst>
            <pc:docMk/>
            <pc:sldMk cId="2196636496" sldId="275"/>
            <ac:spMk id="11" creationId="{864A83F2-622A-4F02-95D3-4AD87CA942EF}"/>
          </ac:spMkLst>
        </pc:spChg>
        <pc:spChg chg="add mod">
          <ac:chgData name="Ana Milena" userId="27e1c7e2e9ae1354" providerId="LiveId" clId="{2C29E863-1269-469B-8380-7C71F521A5A2}" dt="2021-06-29T11:01:01.535" v="10758" actId="113"/>
          <ac:spMkLst>
            <pc:docMk/>
            <pc:sldMk cId="2196636496" sldId="275"/>
            <ac:spMk id="12" creationId="{93FA3D39-20F0-4E05-AC2D-1FAC3C6ACE74}"/>
          </ac:spMkLst>
        </pc:spChg>
        <pc:spChg chg="add mod">
          <ac:chgData name="Ana Milena" userId="27e1c7e2e9ae1354" providerId="LiveId" clId="{2C29E863-1269-469B-8380-7C71F521A5A2}" dt="2021-06-29T11:01:05.378" v="10762" actId="113"/>
          <ac:spMkLst>
            <pc:docMk/>
            <pc:sldMk cId="2196636496" sldId="275"/>
            <ac:spMk id="14" creationId="{EBBB465D-FDA1-4094-BD42-9BE867DA9B17}"/>
          </ac:spMkLst>
        </pc:spChg>
        <pc:spChg chg="add mod">
          <ac:chgData name="Ana Milena" userId="27e1c7e2e9ae1354" providerId="LiveId" clId="{2C29E863-1269-469B-8380-7C71F521A5A2}" dt="2021-06-28T05:15:14.216" v="5921" actId="20577"/>
          <ac:spMkLst>
            <pc:docMk/>
            <pc:sldMk cId="2196636496" sldId="275"/>
            <ac:spMk id="16" creationId="{9A07F75E-CA44-41CA-A7DD-98541842D78F}"/>
          </ac:spMkLst>
        </pc:spChg>
        <pc:spChg chg="del">
          <ac:chgData name="Ana Milena" userId="27e1c7e2e9ae1354" providerId="LiveId" clId="{2C29E863-1269-469B-8380-7C71F521A5A2}" dt="2021-06-27T08:05:13.224" v="4153" actId="478"/>
          <ac:spMkLst>
            <pc:docMk/>
            <pc:sldMk cId="2196636496" sldId="275"/>
            <ac:spMk id="21" creationId="{83A303A0-EB5D-42ED-8DE3-66AF08327130}"/>
          </ac:spMkLst>
        </pc:spChg>
        <pc:spChg chg="del">
          <ac:chgData name="Ana Milena" userId="27e1c7e2e9ae1354" providerId="LiveId" clId="{2C29E863-1269-469B-8380-7C71F521A5A2}" dt="2021-06-27T06:43:31.720" v="3474" actId="478"/>
          <ac:spMkLst>
            <pc:docMk/>
            <pc:sldMk cId="2196636496" sldId="275"/>
            <ac:spMk id="22" creationId="{D70F92DD-C46A-4D23-A9C1-3A09E2325B7F}"/>
          </ac:spMkLst>
        </pc:spChg>
        <pc:graphicFrameChg chg="mod modGraphic">
          <ac:chgData name="Ana Milena" userId="27e1c7e2e9ae1354" providerId="LiveId" clId="{2C29E863-1269-469B-8380-7C71F521A5A2}" dt="2021-06-27T13:44:40.687" v="4889" actId="1037"/>
          <ac:graphicFrameMkLst>
            <pc:docMk/>
            <pc:sldMk cId="2196636496" sldId="275"/>
            <ac:graphicFrameMk id="15" creationId="{D28B8CFB-02BF-4035-96E4-8CB35026A008}"/>
          </ac:graphicFrameMkLst>
        </pc:graphicFrameChg>
        <pc:graphicFrameChg chg="mod modGraphic">
          <ac:chgData name="Ana Milena" userId="27e1c7e2e9ae1354" providerId="LiveId" clId="{2C29E863-1269-469B-8380-7C71F521A5A2}" dt="2021-06-27T13:44:40.687" v="4889" actId="1037"/>
          <ac:graphicFrameMkLst>
            <pc:docMk/>
            <pc:sldMk cId="2196636496" sldId="275"/>
            <ac:graphicFrameMk id="18" creationId="{3E37A05E-1559-4413-8987-6B9CAB41C3A6}"/>
          </ac:graphicFrameMkLst>
        </pc:graphicFrameChg>
      </pc:sldChg>
      <pc:sldChg chg="addSp delSp modSp add del mod">
        <pc:chgData name="Ana Milena" userId="27e1c7e2e9ae1354" providerId="LiveId" clId="{2C29E863-1269-469B-8380-7C71F521A5A2}" dt="2021-06-26T14:26:37.665" v="3008" actId="47"/>
        <pc:sldMkLst>
          <pc:docMk/>
          <pc:sldMk cId="2702803463" sldId="275"/>
        </pc:sldMkLst>
        <pc:spChg chg="add del mod">
          <ac:chgData name="Ana Milena" userId="27e1c7e2e9ae1354" providerId="LiveId" clId="{2C29E863-1269-469B-8380-7C71F521A5A2}" dt="2021-06-26T14:26:25.151" v="3007" actId="20577"/>
          <ac:spMkLst>
            <pc:docMk/>
            <pc:sldMk cId="2702803463" sldId="275"/>
            <ac:spMk id="7" creationId="{EA67FAAF-2766-4828-95B6-70D5A68991F9}"/>
          </ac:spMkLst>
        </pc:spChg>
        <pc:spChg chg="del">
          <ac:chgData name="Ana Milena" userId="27e1c7e2e9ae1354" providerId="LiveId" clId="{2C29E863-1269-469B-8380-7C71F521A5A2}" dt="2021-06-26T14:25:56.107" v="2977" actId="478"/>
          <ac:spMkLst>
            <pc:docMk/>
            <pc:sldMk cId="2702803463" sldId="275"/>
            <ac:spMk id="10" creationId="{654D8383-F4FB-4643-B7CF-38D08E5E85AF}"/>
          </ac:spMkLst>
        </pc:spChg>
        <pc:spChg chg="del">
          <ac:chgData name="Ana Milena" userId="27e1c7e2e9ae1354" providerId="LiveId" clId="{2C29E863-1269-469B-8380-7C71F521A5A2}" dt="2021-06-26T14:25:51.455" v="2974" actId="478"/>
          <ac:spMkLst>
            <pc:docMk/>
            <pc:sldMk cId="2702803463" sldId="275"/>
            <ac:spMk id="11" creationId="{B0DA2A0D-0E08-418B-992F-2EA4AB96E71F}"/>
          </ac:spMkLst>
        </pc:spChg>
        <pc:spChg chg="del">
          <ac:chgData name="Ana Milena" userId="27e1c7e2e9ae1354" providerId="LiveId" clId="{2C29E863-1269-469B-8380-7C71F521A5A2}" dt="2021-06-26T14:26:03.620" v="2979" actId="478"/>
          <ac:spMkLst>
            <pc:docMk/>
            <pc:sldMk cId="2702803463" sldId="275"/>
            <ac:spMk id="12" creationId="{3359711E-463E-4C72-994D-77E123F5B4E0}"/>
          </ac:spMkLst>
        </pc:spChg>
        <pc:spChg chg="del">
          <ac:chgData name="Ana Milena" userId="27e1c7e2e9ae1354" providerId="LiveId" clId="{2C29E863-1269-469B-8380-7C71F521A5A2}" dt="2021-06-26T14:26:00.929" v="2978" actId="478"/>
          <ac:spMkLst>
            <pc:docMk/>
            <pc:sldMk cId="2702803463" sldId="275"/>
            <ac:spMk id="13" creationId="{ABA13ADD-2F07-4827-8C81-58EFE8EFB5F0}"/>
          </ac:spMkLst>
        </pc:spChg>
      </pc:sldChg>
      <pc:sldChg chg="addSp delSp modSp add del mod">
        <pc:chgData name="Ana Milena" userId="27e1c7e2e9ae1354" providerId="LiveId" clId="{2C29E863-1269-469B-8380-7C71F521A5A2}" dt="2021-06-28T06:20:48.599" v="6117" actId="47"/>
        <pc:sldMkLst>
          <pc:docMk/>
          <pc:sldMk cId="473899834" sldId="276"/>
        </pc:sldMkLst>
        <pc:spChg chg="mod">
          <ac:chgData name="Ana Milena" userId="27e1c7e2e9ae1354" providerId="LiveId" clId="{2C29E863-1269-469B-8380-7C71F521A5A2}" dt="2021-06-27T08:04:24.007" v="4142" actId="20577"/>
          <ac:spMkLst>
            <pc:docMk/>
            <pc:sldMk cId="473899834" sldId="276"/>
            <ac:spMk id="2" creationId="{0D8915BF-5C50-4A85-8EA0-63190F695D5C}"/>
          </ac:spMkLst>
        </pc:spChg>
        <pc:spChg chg="add del mod">
          <ac:chgData name="Ana Milena" userId="27e1c7e2e9ae1354" providerId="LiveId" clId="{2C29E863-1269-469B-8380-7C71F521A5A2}" dt="2021-06-27T17:05:19.932" v="5637" actId="478"/>
          <ac:spMkLst>
            <pc:docMk/>
            <pc:sldMk cId="473899834" sldId="276"/>
            <ac:spMk id="3" creationId="{6175215D-5973-4FD0-92C4-B1D75F577C89}"/>
          </ac:spMkLst>
        </pc:spChg>
        <pc:spChg chg="add del mod">
          <ac:chgData name="Ana Milena" userId="27e1c7e2e9ae1354" providerId="LiveId" clId="{2C29E863-1269-469B-8380-7C71F521A5A2}" dt="2021-06-27T17:17:34.719" v="5645"/>
          <ac:spMkLst>
            <pc:docMk/>
            <pc:sldMk cId="473899834" sldId="276"/>
            <ac:spMk id="4" creationId="{FA6FF50D-E37C-4E84-A50F-D7FD3A8CDFCB}"/>
          </ac:spMkLst>
        </pc:spChg>
        <pc:spChg chg="add mod">
          <ac:chgData name="Ana Milena" userId="27e1c7e2e9ae1354" providerId="LiveId" clId="{2C29E863-1269-469B-8380-7C71F521A5A2}" dt="2021-06-28T05:27:43.307" v="5943" actId="20577"/>
          <ac:spMkLst>
            <pc:docMk/>
            <pc:sldMk cId="473899834" sldId="276"/>
            <ac:spMk id="5" creationId="{DF4085CB-1C25-4AF7-9451-92FEFBA4E7F3}"/>
          </ac:spMkLst>
        </pc:spChg>
        <pc:spChg chg="del">
          <ac:chgData name="Ana Milena" userId="27e1c7e2e9ae1354" providerId="LiveId" clId="{2C29E863-1269-469B-8380-7C71F521A5A2}" dt="2021-06-27T08:05:16.162" v="4154" actId="478"/>
          <ac:spMkLst>
            <pc:docMk/>
            <pc:sldMk cId="473899834" sldId="276"/>
            <ac:spMk id="8" creationId="{5DDD4246-BB15-49E5-95D1-E7E19CDABF13}"/>
          </ac:spMkLst>
        </pc:spChg>
        <pc:spChg chg="del">
          <ac:chgData name="Ana Milena" userId="27e1c7e2e9ae1354" providerId="LiveId" clId="{2C29E863-1269-469B-8380-7C71F521A5A2}" dt="2021-06-27T08:05:18.143" v="4155" actId="478"/>
          <ac:spMkLst>
            <pc:docMk/>
            <pc:sldMk cId="473899834" sldId="276"/>
            <ac:spMk id="21" creationId="{83A303A0-EB5D-42ED-8DE3-66AF08327130}"/>
          </ac:spMkLst>
        </pc:spChg>
        <pc:graphicFrameChg chg="mod modGraphic">
          <ac:chgData name="Ana Milena" userId="27e1c7e2e9ae1354" providerId="LiveId" clId="{2C29E863-1269-469B-8380-7C71F521A5A2}" dt="2021-06-27T17:17:49.751" v="5648" actId="1076"/>
          <ac:graphicFrameMkLst>
            <pc:docMk/>
            <pc:sldMk cId="473899834" sldId="276"/>
            <ac:graphicFrameMk id="15" creationId="{D28B8CFB-02BF-4035-96E4-8CB35026A008}"/>
          </ac:graphicFrameMkLst>
        </pc:graphicFrameChg>
        <pc:graphicFrameChg chg="mod modGraphic">
          <ac:chgData name="Ana Milena" userId="27e1c7e2e9ae1354" providerId="LiveId" clId="{2C29E863-1269-469B-8380-7C71F521A5A2}" dt="2021-06-27T17:17:49.751" v="5648" actId="1076"/>
          <ac:graphicFrameMkLst>
            <pc:docMk/>
            <pc:sldMk cId="473899834" sldId="276"/>
            <ac:graphicFrameMk id="18" creationId="{3E37A05E-1559-4413-8987-6B9CAB41C3A6}"/>
          </ac:graphicFrameMkLst>
        </pc:graphicFrameChg>
      </pc:sldChg>
      <pc:sldChg chg="addSp modSp add mod ord modAnim">
        <pc:chgData name="Ana Milena" userId="27e1c7e2e9ae1354" providerId="LiveId" clId="{2C29E863-1269-469B-8380-7C71F521A5A2}" dt="2021-07-01T10:14:40.853" v="14349" actId="113"/>
        <pc:sldMkLst>
          <pc:docMk/>
          <pc:sldMk cId="4089641385" sldId="277"/>
        </pc:sldMkLst>
        <pc:spChg chg="mod">
          <ac:chgData name="Ana Milena" userId="27e1c7e2e9ae1354" providerId="LiveId" clId="{2C29E863-1269-469B-8380-7C71F521A5A2}" dt="2021-06-29T13:43:19.216" v="11135" actId="20577"/>
          <ac:spMkLst>
            <pc:docMk/>
            <pc:sldMk cId="4089641385" sldId="277"/>
            <ac:spMk id="2" creationId="{F6A6CDC2-0D11-4FF2-92AF-D7C9CB105111}"/>
          </ac:spMkLst>
        </pc:spChg>
        <pc:spChg chg="mod">
          <ac:chgData name="Ana Milena" userId="27e1c7e2e9ae1354" providerId="LiveId" clId="{2C29E863-1269-469B-8380-7C71F521A5A2}" dt="2021-06-29T15:46:16.786" v="12532" actId="1035"/>
          <ac:spMkLst>
            <pc:docMk/>
            <pc:sldMk cId="4089641385" sldId="277"/>
            <ac:spMk id="3" creationId="{9331DA6B-509A-4C77-B1F7-BE7CA81E6295}"/>
          </ac:spMkLst>
        </pc:spChg>
        <pc:spChg chg="mod">
          <ac:chgData name="Ana Milena" userId="27e1c7e2e9ae1354" providerId="LiveId" clId="{2C29E863-1269-469B-8380-7C71F521A5A2}" dt="2021-06-29T15:46:16.786" v="12532" actId="1035"/>
          <ac:spMkLst>
            <pc:docMk/>
            <pc:sldMk cId="4089641385" sldId="277"/>
            <ac:spMk id="4" creationId="{69812013-FE2F-40DA-B000-E985E572CEAC}"/>
          </ac:spMkLst>
        </pc:spChg>
        <pc:spChg chg="add mod">
          <ac:chgData name="Ana Milena" userId="27e1c7e2e9ae1354" providerId="LiveId" clId="{2C29E863-1269-469B-8380-7C71F521A5A2}" dt="2021-07-01T10:14:40.853" v="14349" actId="113"/>
          <ac:spMkLst>
            <pc:docMk/>
            <pc:sldMk cId="4089641385" sldId="277"/>
            <ac:spMk id="5" creationId="{31D96706-AB3F-4AA6-B212-D93FB2E64337}"/>
          </ac:spMkLst>
        </pc:spChg>
        <pc:spChg chg="mod">
          <ac:chgData name="Ana Milena" userId="27e1c7e2e9ae1354" providerId="LiveId" clId="{2C29E863-1269-469B-8380-7C71F521A5A2}" dt="2021-06-29T15:46:16.786" v="12532" actId="1035"/>
          <ac:spMkLst>
            <pc:docMk/>
            <pc:sldMk cId="4089641385" sldId="277"/>
            <ac:spMk id="6" creationId="{4176D663-FCE4-41C3-8085-4C5564D28956}"/>
          </ac:spMkLst>
        </pc:spChg>
        <pc:spChg chg="add mod">
          <ac:chgData name="Ana Milena" userId="27e1c7e2e9ae1354" providerId="LiveId" clId="{2C29E863-1269-469B-8380-7C71F521A5A2}" dt="2021-06-29T15:45:43.626" v="12519" actId="1076"/>
          <ac:spMkLst>
            <pc:docMk/>
            <pc:sldMk cId="4089641385" sldId="277"/>
            <ac:spMk id="7" creationId="{3783AC1E-30ED-42BC-8CA1-A130532DB843}"/>
          </ac:spMkLst>
        </pc:spChg>
        <pc:spChg chg="add mod">
          <ac:chgData name="Ana Milena" userId="27e1c7e2e9ae1354" providerId="LiveId" clId="{2C29E863-1269-469B-8380-7C71F521A5A2}" dt="2021-06-29T17:09:35.856" v="12712" actId="14100"/>
          <ac:spMkLst>
            <pc:docMk/>
            <pc:sldMk cId="4089641385" sldId="277"/>
            <ac:spMk id="9" creationId="{A183386F-B65A-41FB-9322-3FB7B8169749}"/>
          </ac:spMkLst>
        </pc:spChg>
        <pc:spChg chg="add mod">
          <ac:chgData name="Ana Milena" userId="27e1c7e2e9ae1354" providerId="LiveId" clId="{2C29E863-1269-469B-8380-7C71F521A5A2}" dt="2021-06-29T15:46:08.818" v="12525" actId="1076"/>
          <ac:spMkLst>
            <pc:docMk/>
            <pc:sldMk cId="4089641385" sldId="277"/>
            <ac:spMk id="11" creationId="{536A5466-A440-4A28-A2F2-9B4A4297CF86}"/>
          </ac:spMkLst>
        </pc:spChg>
      </pc:sldChg>
      <pc:sldChg chg="addSp delSp modSp add del mod addAnim delAnim">
        <pc:chgData name="Ana Milena" userId="27e1c7e2e9ae1354" providerId="LiveId" clId="{2C29E863-1269-469B-8380-7C71F521A5A2}" dt="2021-06-27T16:50:04.631" v="5415" actId="47"/>
        <pc:sldMkLst>
          <pc:docMk/>
          <pc:sldMk cId="2309098899" sldId="278"/>
        </pc:sldMkLst>
        <pc:spChg chg="del">
          <ac:chgData name="Ana Milena" userId="27e1c7e2e9ae1354" providerId="LiveId" clId="{2C29E863-1269-469B-8380-7C71F521A5A2}" dt="2021-06-27T16:35:10.706" v="5272" actId="478"/>
          <ac:spMkLst>
            <pc:docMk/>
            <pc:sldMk cId="2309098899" sldId="278"/>
            <ac:spMk id="4" creationId="{C2F3CAD8-77BC-4477-B0E7-540A9A3DECE0}"/>
          </ac:spMkLst>
        </pc:spChg>
        <pc:spChg chg="del mod">
          <ac:chgData name="Ana Milena" userId="27e1c7e2e9ae1354" providerId="LiveId" clId="{2C29E863-1269-469B-8380-7C71F521A5A2}" dt="2021-06-27T16:37:58.299" v="5327" actId="478"/>
          <ac:spMkLst>
            <pc:docMk/>
            <pc:sldMk cId="2309098899" sldId="278"/>
            <ac:spMk id="5" creationId="{2A98B22C-299D-4745-80C4-A4743BA089CA}"/>
          </ac:spMkLst>
        </pc:spChg>
        <pc:spChg chg="add del mod">
          <ac:chgData name="Ana Milena" userId="27e1c7e2e9ae1354" providerId="LiveId" clId="{2C29E863-1269-469B-8380-7C71F521A5A2}" dt="2021-06-27T16:36:00.240" v="5279" actId="478"/>
          <ac:spMkLst>
            <pc:docMk/>
            <pc:sldMk cId="2309098899" sldId="278"/>
            <ac:spMk id="6" creationId="{79D432F0-FD3A-4186-897D-6187118FBB7C}"/>
          </ac:spMkLst>
        </pc:spChg>
        <pc:spChg chg="del">
          <ac:chgData name="Ana Milena" userId="27e1c7e2e9ae1354" providerId="LiveId" clId="{2C29E863-1269-469B-8380-7C71F521A5A2}" dt="2021-06-27T16:35:22.912" v="5273" actId="478"/>
          <ac:spMkLst>
            <pc:docMk/>
            <pc:sldMk cId="2309098899" sldId="278"/>
            <ac:spMk id="7" creationId="{C20C0EE4-EC9B-4776-93D1-ABCEF592660C}"/>
          </ac:spMkLst>
        </pc:spChg>
        <pc:spChg chg="del">
          <ac:chgData name="Ana Milena" userId="27e1c7e2e9ae1354" providerId="LiveId" clId="{2C29E863-1269-469B-8380-7C71F521A5A2}" dt="2021-06-27T16:35:25.918" v="5274" actId="478"/>
          <ac:spMkLst>
            <pc:docMk/>
            <pc:sldMk cId="2309098899" sldId="278"/>
            <ac:spMk id="9" creationId="{D7F51DB4-CD48-4B20-B747-FAE2F1864E87}"/>
          </ac:spMkLst>
        </pc:spChg>
        <pc:spChg chg="del">
          <ac:chgData name="Ana Milena" userId="27e1c7e2e9ae1354" providerId="LiveId" clId="{2C29E863-1269-469B-8380-7C71F521A5A2}" dt="2021-06-27T16:34:55.409" v="5268" actId="478"/>
          <ac:spMkLst>
            <pc:docMk/>
            <pc:sldMk cId="2309098899" sldId="278"/>
            <ac:spMk id="10" creationId="{EFD26473-83BD-4C22-9F78-7A94E62890FF}"/>
          </ac:spMkLst>
        </pc:spChg>
        <pc:spChg chg="del">
          <ac:chgData name="Ana Milena" userId="27e1c7e2e9ae1354" providerId="LiveId" clId="{2C29E863-1269-469B-8380-7C71F521A5A2}" dt="2021-06-27T16:34:57.557" v="5269" actId="478"/>
          <ac:spMkLst>
            <pc:docMk/>
            <pc:sldMk cId="2309098899" sldId="278"/>
            <ac:spMk id="11" creationId="{864A83F2-622A-4F02-95D3-4AD87CA942EF}"/>
          </ac:spMkLst>
        </pc:spChg>
        <pc:spChg chg="del mod">
          <ac:chgData name="Ana Milena" userId="27e1c7e2e9ae1354" providerId="LiveId" clId="{2C29E863-1269-469B-8380-7C71F521A5A2}" dt="2021-06-27T16:37:58.299" v="5327" actId="478"/>
          <ac:spMkLst>
            <pc:docMk/>
            <pc:sldMk cId="2309098899" sldId="278"/>
            <ac:spMk id="12" creationId="{93FA3D39-20F0-4E05-AC2D-1FAC3C6ACE74}"/>
          </ac:spMkLst>
        </pc:spChg>
        <pc:spChg chg="del mod">
          <ac:chgData name="Ana Milena" userId="27e1c7e2e9ae1354" providerId="LiveId" clId="{2C29E863-1269-469B-8380-7C71F521A5A2}" dt="2021-06-27T16:36:00.240" v="5279" actId="478"/>
          <ac:spMkLst>
            <pc:docMk/>
            <pc:sldMk cId="2309098899" sldId="278"/>
            <ac:spMk id="14" creationId="{EBBB465D-FDA1-4094-BD42-9BE867DA9B17}"/>
          </ac:spMkLst>
        </pc:spChg>
        <pc:spChg chg="mod">
          <ac:chgData name="Ana Milena" userId="27e1c7e2e9ae1354" providerId="LiveId" clId="{2C29E863-1269-469B-8380-7C71F521A5A2}" dt="2021-06-27T16:38:32.329" v="5348" actId="1037"/>
          <ac:spMkLst>
            <pc:docMk/>
            <pc:sldMk cId="2309098899" sldId="278"/>
            <ac:spMk id="16" creationId="{9A07F75E-CA44-41CA-A7DD-98541842D78F}"/>
          </ac:spMkLst>
        </pc:spChg>
        <pc:spChg chg="add mod">
          <ac:chgData name="Ana Milena" userId="27e1c7e2e9ae1354" providerId="LiveId" clId="{2C29E863-1269-469B-8380-7C71F521A5A2}" dt="2021-06-27T16:44:29.047" v="5413" actId="14100"/>
          <ac:spMkLst>
            <pc:docMk/>
            <pc:sldMk cId="2309098899" sldId="278"/>
            <ac:spMk id="17" creationId="{9C779A4A-5174-4FBA-BD3A-AD29B026B69C}"/>
          </ac:spMkLst>
        </pc:spChg>
        <pc:graphicFrameChg chg="del mod modGraphic">
          <ac:chgData name="Ana Milena" userId="27e1c7e2e9ae1354" providerId="LiveId" clId="{2C29E863-1269-469B-8380-7C71F521A5A2}" dt="2021-06-27T16:37:51.169" v="5326" actId="478"/>
          <ac:graphicFrameMkLst>
            <pc:docMk/>
            <pc:sldMk cId="2309098899" sldId="278"/>
            <ac:graphicFrameMk id="15" creationId="{D28B8CFB-02BF-4035-96E4-8CB35026A008}"/>
          </ac:graphicFrameMkLst>
        </pc:graphicFrameChg>
        <pc:graphicFrameChg chg="mod modGraphic">
          <ac:chgData name="Ana Milena" userId="27e1c7e2e9ae1354" providerId="LiveId" clId="{2C29E863-1269-469B-8380-7C71F521A5A2}" dt="2021-06-27T16:38:32.329" v="5348" actId="1037"/>
          <ac:graphicFrameMkLst>
            <pc:docMk/>
            <pc:sldMk cId="2309098899" sldId="278"/>
            <ac:graphicFrameMk id="18" creationId="{3E37A05E-1559-4413-8987-6B9CAB41C3A6}"/>
          </ac:graphicFrameMkLst>
        </pc:graphicFrameChg>
      </pc:sldChg>
      <pc:sldChg chg="addSp delSp modSp add mod delAnim modAnim">
        <pc:chgData name="Ana Milena" userId="27e1c7e2e9ae1354" providerId="LiveId" clId="{2C29E863-1269-469B-8380-7C71F521A5A2}" dt="2021-06-30T17:18:20.685" v="13490"/>
        <pc:sldMkLst>
          <pc:docMk/>
          <pc:sldMk cId="439612862" sldId="279"/>
        </pc:sldMkLst>
        <pc:spChg chg="del">
          <ac:chgData name="Ana Milena" userId="27e1c7e2e9ae1354" providerId="LiveId" clId="{2C29E863-1269-469B-8380-7C71F521A5A2}" dt="2021-06-27T16:57:49.919" v="5556" actId="478"/>
          <ac:spMkLst>
            <pc:docMk/>
            <pc:sldMk cId="439612862" sldId="279"/>
            <ac:spMk id="4" creationId="{C2F3CAD8-77BC-4477-B0E7-540A9A3DECE0}"/>
          </ac:spMkLst>
        </pc:spChg>
        <pc:spChg chg="mod">
          <ac:chgData name="Ana Milena" userId="27e1c7e2e9ae1354" providerId="LiveId" clId="{2C29E863-1269-469B-8380-7C71F521A5A2}" dt="2021-06-29T11:00:54.195" v="10754" actId="113"/>
          <ac:spMkLst>
            <pc:docMk/>
            <pc:sldMk cId="439612862" sldId="279"/>
            <ac:spMk id="5" creationId="{2A98B22C-299D-4745-80C4-A4743BA089CA}"/>
          </ac:spMkLst>
        </pc:spChg>
        <pc:spChg chg="mod">
          <ac:chgData name="Ana Milena" userId="27e1c7e2e9ae1354" providerId="LiveId" clId="{2C29E863-1269-469B-8380-7C71F521A5A2}" dt="2021-06-29T11:00:44.967" v="10746" actId="113"/>
          <ac:spMkLst>
            <pc:docMk/>
            <pc:sldMk cId="439612862" sldId="279"/>
            <ac:spMk id="6" creationId="{79D432F0-FD3A-4186-897D-6187118FBB7C}"/>
          </ac:spMkLst>
        </pc:spChg>
        <pc:spChg chg="add mod">
          <ac:chgData name="Ana Milena" userId="27e1c7e2e9ae1354" providerId="LiveId" clId="{2C29E863-1269-469B-8380-7C71F521A5A2}" dt="2021-06-27T16:59:29.768" v="5575" actId="14100"/>
          <ac:spMkLst>
            <pc:docMk/>
            <pc:sldMk cId="439612862" sldId="279"/>
            <ac:spMk id="8" creationId="{73ED2B7E-6B77-4634-9981-6368F7D3ACE3}"/>
          </ac:spMkLst>
        </pc:spChg>
        <pc:spChg chg="mod">
          <ac:chgData name="Ana Milena" userId="27e1c7e2e9ae1354" providerId="LiveId" clId="{2C29E863-1269-469B-8380-7C71F521A5A2}" dt="2021-06-29T11:00:52.281" v="10752" actId="113"/>
          <ac:spMkLst>
            <pc:docMk/>
            <pc:sldMk cId="439612862" sldId="279"/>
            <ac:spMk id="12" creationId="{93FA3D39-20F0-4E05-AC2D-1FAC3C6ACE74}"/>
          </ac:spMkLst>
        </pc:spChg>
        <pc:spChg chg="mod">
          <ac:chgData name="Ana Milena" userId="27e1c7e2e9ae1354" providerId="LiveId" clId="{2C29E863-1269-469B-8380-7C71F521A5A2}" dt="2021-06-29T11:00:46.836" v="10748" actId="113"/>
          <ac:spMkLst>
            <pc:docMk/>
            <pc:sldMk cId="439612862" sldId="279"/>
            <ac:spMk id="14" creationId="{EBBB465D-FDA1-4094-BD42-9BE867DA9B17}"/>
          </ac:spMkLst>
        </pc:spChg>
        <pc:spChg chg="del">
          <ac:chgData name="Ana Milena" userId="27e1c7e2e9ae1354" providerId="LiveId" clId="{2C29E863-1269-469B-8380-7C71F521A5A2}" dt="2021-06-27T16:50:08.231" v="5416" actId="478"/>
          <ac:spMkLst>
            <pc:docMk/>
            <pc:sldMk cId="439612862" sldId="279"/>
            <ac:spMk id="16" creationId="{9A07F75E-CA44-41CA-A7DD-98541842D78F}"/>
          </ac:spMkLst>
        </pc:spChg>
        <pc:spChg chg="add mod ord">
          <ac:chgData name="Ana Milena" userId="27e1c7e2e9ae1354" providerId="LiveId" clId="{2C29E863-1269-469B-8380-7C71F521A5A2}" dt="2021-06-27T16:59:35.520" v="5577" actId="1076"/>
          <ac:spMkLst>
            <pc:docMk/>
            <pc:sldMk cId="439612862" sldId="279"/>
            <ac:spMk id="17" creationId="{ED2216A8-D2BC-4A3F-AA2A-1B8B18DCB553}"/>
          </ac:spMkLst>
        </pc:spChg>
        <pc:spChg chg="add mod ord">
          <ac:chgData name="Ana Milena" userId="27e1c7e2e9ae1354" providerId="LiveId" clId="{2C29E863-1269-469B-8380-7C71F521A5A2}" dt="2021-06-29T11:00:49.064" v="10750" actId="113"/>
          <ac:spMkLst>
            <pc:docMk/>
            <pc:sldMk cId="439612862" sldId="279"/>
            <ac:spMk id="19" creationId="{44692A5F-8BD8-4697-94F6-41513CD3FBD0}"/>
          </ac:spMkLst>
        </pc:spChg>
        <pc:spChg chg="add mod">
          <ac:chgData name="Ana Milena" userId="27e1c7e2e9ae1354" providerId="LiveId" clId="{2C29E863-1269-469B-8380-7C71F521A5A2}" dt="2021-06-27T17:00:54.417" v="5611" actId="1076"/>
          <ac:spMkLst>
            <pc:docMk/>
            <pc:sldMk cId="439612862" sldId="279"/>
            <ac:spMk id="22" creationId="{23647C62-D218-4A70-A11B-E46B362984ED}"/>
          </ac:spMkLst>
        </pc:spChg>
        <pc:cxnChg chg="add mod">
          <ac:chgData name="Ana Milena" userId="27e1c7e2e9ae1354" providerId="LiveId" clId="{2C29E863-1269-469B-8380-7C71F521A5A2}" dt="2021-06-27T17:00:10.169" v="5585" actId="1076"/>
          <ac:cxnSpMkLst>
            <pc:docMk/>
            <pc:sldMk cId="439612862" sldId="279"/>
            <ac:cxnSpMk id="20" creationId="{F97EE9BE-F0F1-4A5F-9422-0C7A3FA3AB31}"/>
          </ac:cxnSpMkLst>
        </pc:cxnChg>
      </pc:sldChg>
      <pc:sldChg chg="addSp delSp modSp add del mod ord">
        <pc:chgData name="Ana Milena" userId="27e1c7e2e9ae1354" providerId="LiveId" clId="{2C29E863-1269-469B-8380-7C71F521A5A2}" dt="2021-06-28T12:24:23.983" v="6995" actId="47"/>
        <pc:sldMkLst>
          <pc:docMk/>
          <pc:sldMk cId="2712462566" sldId="280"/>
        </pc:sldMkLst>
        <pc:spChg chg="add del mod">
          <ac:chgData name="Ana Milena" userId="27e1c7e2e9ae1354" providerId="LiveId" clId="{2C29E863-1269-469B-8380-7C71F521A5A2}" dt="2021-06-28T08:24:31.620" v="6782" actId="478"/>
          <ac:spMkLst>
            <pc:docMk/>
            <pc:sldMk cId="2712462566" sldId="280"/>
            <ac:spMk id="3" creationId="{1A170427-6C2F-4946-BBB1-3A36E79DEB7B}"/>
          </ac:spMkLst>
        </pc:spChg>
        <pc:spChg chg="del">
          <ac:chgData name="Ana Milena" userId="27e1c7e2e9ae1354" providerId="LiveId" clId="{2C29E863-1269-469B-8380-7C71F521A5A2}" dt="2021-06-28T06:20:52.178" v="6118" actId="478"/>
          <ac:spMkLst>
            <pc:docMk/>
            <pc:sldMk cId="2712462566" sldId="280"/>
            <ac:spMk id="5" creationId="{DF4085CB-1C25-4AF7-9451-92FEFBA4E7F3}"/>
          </ac:spMkLst>
        </pc:spChg>
        <pc:spChg chg="add del mod">
          <ac:chgData name="Ana Milena" userId="27e1c7e2e9ae1354" providerId="LiveId" clId="{2C29E863-1269-469B-8380-7C71F521A5A2}" dt="2021-06-28T06:21:16.789" v="6122" actId="478"/>
          <ac:spMkLst>
            <pc:docMk/>
            <pc:sldMk cId="2712462566" sldId="280"/>
            <ac:spMk id="8" creationId="{9C3A06CD-D105-4E27-9331-5422BC29A632}"/>
          </ac:spMkLst>
        </pc:spChg>
        <pc:spChg chg="add del mod">
          <ac:chgData name="Ana Milena" userId="27e1c7e2e9ae1354" providerId="LiveId" clId="{2C29E863-1269-469B-8380-7C71F521A5A2}" dt="2021-06-28T06:21:16.789" v="6122" actId="478"/>
          <ac:spMkLst>
            <pc:docMk/>
            <pc:sldMk cId="2712462566" sldId="280"/>
            <ac:spMk id="9" creationId="{FEBF1877-51DE-4EF6-B9E1-BD0833648237}"/>
          </ac:spMkLst>
        </pc:spChg>
        <pc:spChg chg="add del mod">
          <ac:chgData name="Ana Milena" userId="27e1c7e2e9ae1354" providerId="LiveId" clId="{2C29E863-1269-469B-8380-7C71F521A5A2}" dt="2021-06-28T06:21:16.789" v="6122" actId="478"/>
          <ac:spMkLst>
            <pc:docMk/>
            <pc:sldMk cId="2712462566" sldId="280"/>
            <ac:spMk id="10" creationId="{A10A0123-8315-4586-B494-27F6C51C34C2}"/>
          </ac:spMkLst>
        </pc:spChg>
        <pc:spChg chg="add del mod">
          <ac:chgData name="Ana Milena" userId="27e1c7e2e9ae1354" providerId="LiveId" clId="{2C29E863-1269-469B-8380-7C71F521A5A2}" dt="2021-06-28T06:21:16.789" v="6122" actId="478"/>
          <ac:spMkLst>
            <pc:docMk/>
            <pc:sldMk cId="2712462566" sldId="280"/>
            <ac:spMk id="11" creationId="{DDB36974-A032-459F-847A-DC1D8F46F2D5}"/>
          </ac:spMkLst>
        </pc:spChg>
        <pc:spChg chg="add del mod">
          <ac:chgData name="Ana Milena" userId="27e1c7e2e9ae1354" providerId="LiveId" clId="{2C29E863-1269-469B-8380-7C71F521A5A2}" dt="2021-06-28T06:21:09.422" v="6121" actId="478"/>
          <ac:spMkLst>
            <pc:docMk/>
            <pc:sldMk cId="2712462566" sldId="280"/>
            <ac:spMk id="12" creationId="{C7CD3696-0112-464F-9570-BC0374D2858A}"/>
          </ac:spMkLst>
        </pc:spChg>
        <pc:spChg chg="add del mod">
          <ac:chgData name="Ana Milena" userId="27e1c7e2e9ae1354" providerId="LiveId" clId="{2C29E863-1269-469B-8380-7C71F521A5A2}" dt="2021-06-28T06:21:16.789" v="6122" actId="478"/>
          <ac:spMkLst>
            <pc:docMk/>
            <pc:sldMk cId="2712462566" sldId="280"/>
            <ac:spMk id="13" creationId="{4C64C2CB-44AA-4E73-A2C7-306E60E2CA71}"/>
          </ac:spMkLst>
        </pc:spChg>
        <pc:spChg chg="add del mod">
          <ac:chgData name="Ana Milena" userId="27e1c7e2e9ae1354" providerId="LiveId" clId="{2C29E863-1269-469B-8380-7C71F521A5A2}" dt="2021-06-28T06:21:16.789" v="6122" actId="478"/>
          <ac:spMkLst>
            <pc:docMk/>
            <pc:sldMk cId="2712462566" sldId="280"/>
            <ac:spMk id="16" creationId="{E972EF44-F572-4DB4-9627-BA382C26073B}"/>
          </ac:spMkLst>
        </pc:spChg>
        <pc:spChg chg="add del mod">
          <ac:chgData name="Ana Milena" userId="27e1c7e2e9ae1354" providerId="LiveId" clId="{2C29E863-1269-469B-8380-7C71F521A5A2}" dt="2021-06-28T08:30:22.121" v="6795" actId="478"/>
          <ac:spMkLst>
            <pc:docMk/>
            <pc:sldMk cId="2712462566" sldId="280"/>
            <ac:spMk id="17" creationId="{E2026764-C97D-47DF-BFFA-7F6634A23A14}"/>
          </ac:spMkLst>
        </pc:spChg>
        <pc:spChg chg="add del mod">
          <ac:chgData name="Ana Milena" userId="27e1c7e2e9ae1354" providerId="LiveId" clId="{2C29E863-1269-469B-8380-7C71F521A5A2}" dt="2021-06-28T08:24:33.807" v="6783" actId="478"/>
          <ac:spMkLst>
            <pc:docMk/>
            <pc:sldMk cId="2712462566" sldId="280"/>
            <ac:spMk id="19" creationId="{BE345D3D-C3C3-4EAB-8CF4-200C6C95A16A}"/>
          </ac:spMkLst>
        </pc:spChg>
        <pc:spChg chg="add mod">
          <ac:chgData name="Ana Milena" userId="27e1c7e2e9ae1354" providerId="LiveId" clId="{2C29E863-1269-469B-8380-7C71F521A5A2}" dt="2021-06-28T09:53:06.728" v="6880" actId="1076"/>
          <ac:spMkLst>
            <pc:docMk/>
            <pc:sldMk cId="2712462566" sldId="280"/>
            <ac:spMk id="20" creationId="{A88DEF05-614D-4248-A0A2-A464A70B92E4}"/>
          </ac:spMkLst>
        </pc:spChg>
        <pc:spChg chg="add mod">
          <ac:chgData name="Ana Milena" userId="27e1c7e2e9ae1354" providerId="LiveId" clId="{2C29E863-1269-469B-8380-7C71F521A5A2}" dt="2021-06-28T09:53:09.527" v="6881" actId="1076"/>
          <ac:spMkLst>
            <pc:docMk/>
            <pc:sldMk cId="2712462566" sldId="280"/>
            <ac:spMk id="24" creationId="{3D584FFE-C41E-4F16-A693-EDF2BDF8D3BB}"/>
          </ac:spMkLst>
        </pc:spChg>
        <pc:spChg chg="add mod">
          <ac:chgData name="Ana Milena" userId="27e1c7e2e9ae1354" providerId="LiveId" clId="{2C29E863-1269-469B-8380-7C71F521A5A2}" dt="2021-06-28T09:53:40.664" v="6884" actId="1076"/>
          <ac:spMkLst>
            <pc:docMk/>
            <pc:sldMk cId="2712462566" sldId="280"/>
            <ac:spMk id="25" creationId="{75E336EA-44A9-4B60-9A65-6D20E3E28097}"/>
          </ac:spMkLst>
        </pc:spChg>
        <pc:graphicFrameChg chg="add del mod">
          <ac:chgData name="Ana Milena" userId="27e1c7e2e9ae1354" providerId="LiveId" clId="{2C29E863-1269-469B-8380-7C71F521A5A2}" dt="2021-06-28T08:30:16.156" v="6793" actId="478"/>
          <ac:graphicFrameMkLst>
            <pc:docMk/>
            <pc:sldMk cId="2712462566" sldId="280"/>
            <ac:graphicFrameMk id="6" creationId="{B866A657-86BD-4111-94D4-1CF0BCD899A6}"/>
          </ac:graphicFrameMkLst>
        </pc:graphicFrameChg>
        <pc:graphicFrameChg chg="add del mod">
          <ac:chgData name="Ana Milena" userId="27e1c7e2e9ae1354" providerId="LiveId" clId="{2C29E863-1269-469B-8380-7C71F521A5A2}" dt="2021-06-28T08:30:19.996" v="6794" actId="478"/>
          <ac:graphicFrameMkLst>
            <pc:docMk/>
            <pc:sldMk cId="2712462566" sldId="280"/>
            <ac:graphicFrameMk id="7" creationId="{382A51EA-A1E3-4A12-B6CC-B3F543FB4235}"/>
          </ac:graphicFrameMkLst>
        </pc:graphicFrameChg>
        <pc:graphicFrameChg chg="del">
          <ac:chgData name="Ana Milena" userId="27e1c7e2e9ae1354" providerId="LiveId" clId="{2C29E863-1269-469B-8380-7C71F521A5A2}" dt="2021-06-28T06:21:04.853" v="6119" actId="478"/>
          <ac:graphicFrameMkLst>
            <pc:docMk/>
            <pc:sldMk cId="2712462566" sldId="280"/>
            <ac:graphicFrameMk id="15" creationId="{D28B8CFB-02BF-4035-96E4-8CB35026A008}"/>
          </ac:graphicFrameMkLst>
        </pc:graphicFrameChg>
        <pc:graphicFrameChg chg="del">
          <ac:chgData name="Ana Milena" userId="27e1c7e2e9ae1354" providerId="LiveId" clId="{2C29E863-1269-469B-8380-7C71F521A5A2}" dt="2021-06-28T06:21:04.853" v="6119" actId="478"/>
          <ac:graphicFrameMkLst>
            <pc:docMk/>
            <pc:sldMk cId="2712462566" sldId="280"/>
            <ac:graphicFrameMk id="18" creationId="{3E37A05E-1559-4413-8987-6B9CAB41C3A6}"/>
          </ac:graphicFrameMkLst>
        </pc:graphicFrameChg>
        <pc:picChg chg="add mod">
          <ac:chgData name="Ana Milena" userId="27e1c7e2e9ae1354" providerId="LiveId" clId="{2C29E863-1269-469B-8380-7C71F521A5A2}" dt="2021-06-28T09:53:04.039" v="6879" actId="1076"/>
          <ac:picMkLst>
            <pc:docMk/>
            <pc:sldMk cId="2712462566" sldId="280"/>
            <ac:picMk id="21" creationId="{045D5792-0B96-44B6-B508-74FFE7B199DC}"/>
          </ac:picMkLst>
        </pc:picChg>
        <pc:picChg chg="add mod">
          <ac:chgData name="Ana Milena" userId="27e1c7e2e9ae1354" providerId="LiveId" clId="{2C29E863-1269-469B-8380-7C71F521A5A2}" dt="2021-06-28T09:53:02.960" v="6878" actId="1076"/>
          <ac:picMkLst>
            <pc:docMk/>
            <pc:sldMk cId="2712462566" sldId="280"/>
            <ac:picMk id="23" creationId="{2CFE548A-30EC-44F9-B51D-D95330B3E2FD}"/>
          </ac:picMkLst>
        </pc:picChg>
        <pc:cxnChg chg="add del mod">
          <ac:chgData name="Ana Milena" userId="27e1c7e2e9ae1354" providerId="LiveId" clId="{2C29E863-1269-469B-8380-7C71F521A5A2}" dt="2021-06-28T06:21:16.789" v="6122" actId="478"/>
          <ac:cxnSpMkLst>
            <pc:docMk/>
            <pc:sldMk cId="2712462566" sldId="280"/>
            <ac:cxnSpMk id="14" creationId="{A6B69968-C539-4C87-9032-58991303F913}"/>
          </ac:cxnSpMkLst>
        </pc:cxnChg>
      </pc:sldChg>
      <pc:sldChg chg="addSp delSp modSp add mod ord modAnim">
        <pc:chgData name="Ana Milena" userId="27e1c7e2e9ae1354" providerId="LiveId" clId="{2C29E863-1269-469B-8380-7C71F521A5A2}" dt="2021-07-01T04:29:31.762" v="13695"/>
        <pc:sldMkLst>
          <pc:docMk/>
          <pc:sldMk cId="3508632813" sldId="281"/>
        </pc:sldMkLst>
        <pc:spChg chg="add del">
          <ac:chgData name="Ana Milena" userId="27e1c7e2e9ae1354" providerId="LiveId" clId="{2C29E863-1269-469B-8380-7C71F521A5A2}" dt="2021-07-01T04:06:54.180" v="13530" actId="11529"/>
          <ac:spMkLst>
            <pc:docMk/>
            <pc:sldMk cId="3508632813" sldId="281"/>
            <ac:spMk id="3" creationId="{C5945F50-95B2-427C-A35B-450758DF0220}"/>
          </ac:spMkLst>
        </pc:spChg>
        <pc:spChg chg="add del">
          <ac:chgData name="Ana Milena" userId="27e1c7e2e9ae1354" providerId="LiveId" clId="{2C29E863-1269-469B-8380-7C71F521A5A2}" dt="2021-07-01T04:07:08.564" v="13532" actId="11529"/>
          <ac:spMkLst>
            <pc:docMk/>
            <pc:sldMk cId="3508632813" sldId="281"/>
            <ac:spMk id="4" creationId="{D9A48128-2C42-4663-B69C-5014D4E6BDD6}"/>
          </ac:spMkLst>
        </pc:spChg>
        <pc:spChg chg="mod">
          <ac:chgData name="Ana Milena" userId="27e1c7e2e9ae1354" providerId="LiveId" clId="{2C29E863-1269-469B-8380-7C71F521A5A2}" dt="2021-06-29T11:00:39.765" v="10744" actId="113"/>
          <ac:spMkLst>
            <pc:docMk/>
            <pc:sldMk cId="3508632813" sldId="281"/>
            <ac:spMk id="5" creationId="{DF4085CB-1C25-4AF7-9451-92FEFBA4E7F3}"/>
          </ac:spMkLst>
        </pc:spChg>
        <pc:spChg chg="add mod">
          <ac:chgData name="Ana Milena" userId="27e1c7e2e9ae1354" providerId="LiveId" clId="{2C29E863-1269-469B-8380-7C71F521A5A2}" dt="2021-07-01T03:59:33.734" v="13528" actId="20577"/>
          <ac:spMkLst>
            <pc:docMk/>
            <pc:sldMk cId="3508632813" sldId="281"/>
            <ac:spMk id="10" creationId="{05838177-3DC5-4F4C-AE0B-653ED6F9943E}"/>
          </ac:spMkLst>
        </pc:spChg>
        <pc:spChg chg="add del mod">
          <ac:chgData name="Ana Milena" userId="27e1c7e2e9ae1354" providerId="LiveId" clId="{2C29E863-1269-469B-8380-7C71F521A5A2}" dt="2021-07-01T03:56:47.249" v="13526" actId="478"/>
          <ac:spMkLst>
            <pc:docMk/>
            <pc:sldMk cId="3508632813" sldId="281"/>
            <ac:spMk id="11" creationId="{1CC9B2E6-ABE1-4017-9669-213A875FFE43}"/>
          </ac:spMkLst>
        </pc:spChg>
        <pc:spChg chg="add mod">
          <ac:chgData name="Ana Milena" userId="27e1c7e2e9ae1354" providerId="LiveId" clId="{2C29E863-1269-469B-8380-7C71F521A5A2}" dt="2021-06-28T06:53:51.576" v="6336" actId="1076"/>
          <ac:spMkLst>
            <pc:docMk/>
            <pc:sldMk cId="3508632813" sldId="281"/>
            <ac:spMk id="16" creationId="{E4757C8B-6B64-4066-B289-33E7A5D109BE}"/>
          </ac:spMkLst>
        </pc:spChg>
        <pc:spChg chg="add mod">
          <ac:chgData name="Ana Milena" userId="27e1c7e2e9ae1354" providerId="LiveId" clId="{2C29E863-1269-469B-8380-7C71F521A5A2}" dt="2021-06-29T11:00:32.876" v="10742" actId="113"/>
          <ac:spMkLst>
            <pc:docMk/>
            <pc:sldMk cId="3508632813" sldId="281"/>
            <ac:spMk id="20" creationId="{E626DAB7-C7B6-4569-B7F6-7481E0F03C8F}"/>
          </ac:spMkLst>
        </pc:spChg>
        <pc:spChg chg="add mod">
          <ac:chgData name="Ana Milena" userId="27e1c7e2e9ae1354" providerId="LiveId" clId="{2C29E863-1269-469B-8380-7C71F521A5A2}" dt="2021-06-28T15:19:33.201" v="7544" actId="1076"/>
          <ac:spMkLst>
            <pc:docMk/>
            <pc:sldMk cId="3508632813" sldId="281"/>
            <ac:spMk id="21" creationId="{0D4BAC97-7FD3-4854-A3C4-C188CBF56FD2}"/>
          </ac:spMkLst>
        </pc:spChg>
        <pc:graphicFrameChg chg="del">
          <ac:chgData name="Ana Milena" userId="27e1c7e2e9ae1354" providerId="LiveId" clId="{2C29E863-1269-469B-8380-7C71F521A5A2}" dt="2021-06-28T05:41:01.707" v="5976" actId="478"/>
          <ac:graphicFrameMkLst>
            <pc:docMk/>
            <pc:sldMk cId="3508632813" sldId="281"/>
            <ac:graphicFrameMk id="15" creationId="{D28B8CFB-02BF-4035-96E4-8CB35026A008}"/>
          </ac:graphicFrameMkLst>
        </pc:graphicFrameChg>
        <pc:graphicFrameChg chg="del">
          <ac:chgData name="Ana Milena" userId="27e1c7e2e9ae1354" providerId="LiveId" clId="{2C29E863-1269-469B-8380-7C71F521A5A2}" dt="2021-06-28T05:41:01.707" v="5976" actId="478"/>
          <ac:graphicFrameMkLst>
            <pc:docMk/>
            <pc:sldMk cId="3508632813" sldId="281"/>
            <ac:graphicFrameMk id="18" creationId="{3E37A05E-1559-4413-8987-6B9CAB41C3A6}"/>
          </ac:graphicFrameMkLst>
        </pc:graphicFrameChg>
        <pc:picChg chg="add del mod">
          <ac:chgData name="Ana Milena" userId="27e1c7e2e9ae1354" providerId="LiveId" clId="{2C29E863-1269-469B-8380-7C71F521A5A2}" dt="2021-06-28T06:38:57.126" v="6180" actId="478"/>
          <ac:picMkLst>
            <pc:docMk/>
            <pc:sldMk cId="3508632813" sldId="281"/>
            <ac:picMk id="4" creationId="{FB4F404A-0BF8-4AEE-A622-3C410AC8F8EA}"/>
          </ac:picMkLst>
        </pc:picChg>
        <pc:picChg chg="add del mod">
          <ac:chgData name="Ana Milena" userId="27e1c7e2e9ae1354" providerId="LiveId" clId="{2C29E863-1269-469B-8380-7C71F521A5A2}" dt="2021-06-28T06:19:38.722" v="6103" actId="478"/>
          <ac:picMkLst>
            <pc:docMk/>
            <pc:sldMk cId="3508632813" sldId="281"/>
            <ac:picMk id="7" creationId="{55ABDF56-80A7-4870-9A5D-E2B991DA3680}"/>
          </ac:picMkLst>
        </pc:picChg>
        <pc:picChg chg="add del mod">
          <ac:chgData name="Ana Milena" userId="27e1c7e2e9ae1354" providerId="LiveId" clId="{2C29E863-1269-469B-8380-7C71F521A5A2}" dt="2021-07-01T04:10:42.454" v="13542" actId="478"/>
          <ac:picMkLst>
            <pc:docMk/>
            <pc:sldMk cId="3508632813" sldId="281"/>
            <ac:picMk id="7" creationId="{9CE0762C-3DF5-4E24-B8C1-AD1CEDF1E320}"/>
          </ac:picMkLst>
        </pc:picChg>
        <pc:picChg chg="add mod">
          <ac:chgData name="Ana Milena" userId="27e1c7e2e9ae1354" providerId="LiveId" clId="{2C29E863-1269-469B-8380-7C71F521A5A2}" dt="2021-07-01T04:21:16.029" v="13610" actId="14100"/>
          <ac:picMkLst>
            <pc:docMk/>
            <pc:sldMk cId="3508632813" sldId="281"/>
            <ac:picMk id="9" creationId="{F24D37F9-FFCD-4B75-AECF-19F59216FE4F}"/>
          </ac:picMkLst>
        </pc:picChg>
        <pc:picChg chg="add mod">
          <ac:chgData name="Ana Milena" userId="27e1c7e2e9ae1354" providerId="LiveId" clId="{2C29E863-1269-469B-8380-7C71F521A5A2}" dt="2021-07-01T04:21:25.695" v="13616" actId="14100"/>
          <ac:picMkLst>
            <pc:docMk/>
            <pc:sldMk cId="3508632813" sldId="281"/>
            <ac:picMk id="12" creationId="{2FE14416-E991-4E3D-AEA7-0AC8F6549826}"/>
          </ac:picMkLst>
        </pc:picChg>
        <pc:picChg chg="add del mod">
          <ac:chgData name="Ana Milena" userId="27e1c7e2e9ae1354" providerId="LiveId" clId="{2C29E863-1269-469B-8380-7C71F521A5A2}" dt="2021-06-28T06:53:45.047" v="6335" actId="478"/>
          <ac:picMkLst>
            <pc:docMk/>
            <pc:sldMk cId="3508632813" sldId="281"/>
            <ac:picMk id="13" creationId="{254EF8A3-54F2-451E-BCD8-2A9CEBF15984}"/>
          </ac:picMkLst>
        </pc:picChg>
        <pc:picChg chg="add mod">
          <ac:chgData name="Ana Milena" userId="27e1c7e2e9ae1354" providerId="LiveId" clId="{2C29E863-1269-469B-8380-7C71F521A5A2}" dt="2021-07-01T04:14:42.350" v="13572" actId="14100"/>
          <ac:picMkLst>
            <pc:docMk/>
            <pc:sldMk cId="3508632813" sldId="281"/>
            <ac:picMk id="14" creationId="{AEAA1422-1EC0-4FAC-BEF8-E05586A4DF0A}"/>
          </ac:picMkLst>
        </pc:picChg>
        <pc:picChg chg="add del">
          <ac:chgData name="Ana Milena" userId="27e1c7e2e9ae1354" providerId="LiveId" clId="{2C29E863-1269-469B-8380-7C71F521A5A2}" dt="2021-07-01T04:16:08.210" v="13574" actId="22"/>
          <ac:picMkLst>
            <pc:docMk/>
            <pc:sldMk cId="3508632813" sldId="281"/>
            <ac:picMk id="17" creationId="{003A9278-BA5D-4003-A03A-AA16DB466219}"/>
          </ac:picMkLst>
        </pc:picChg>
        <pc:picChg chg="add del mod">
          <ac:chgData name="Ana Milena" userId="27e1c7e2e9ae1354" providerId="LiveId" clId="{2C29E863-1269-469B-8380-7C71F521A5A2}" dt="2021-06-28T15:16:25.668" v="7476" actId="478"/>
          <ac:picMkLst>
            <pc:docMk/>
            <pc:sldMk cId="3508632813" sldId="281"/>
            <ac:picMk id="17" creationId="{C8223A2A-22DB-4C6C-BBFC-6DD3D31CD7DE}"/>
          </ac:picMkLst>
        </pc:picChg>
        <pc:picChg chg="add del mod">
          <ac:chgData name="Ana Milena" userId="27e1c7e2e9ae1354" providerId="LiveId" clId="{2C29E863-1269-469B-8380-7C71F521A5A2}" dt="2021-07-01T04:16:25.518" v="13578" actId="22"/>
          <ac:picMkLst>
            <pc:docMk/>
            <pc:sldMk cId="3508632813" sldId="281"/>
            <ac:picMk id="19" creationId="{0A15DEC1-ACE7-4E41-9297-D0319C27F712}"/>
          </ac:picMkLst>
        </pc:picChg>
        <pc:picChg chg="add mod">
          <ac:chgData name="Ana Milena" userId="27e1c7e2e9ae1354" providerId="LiveId" clId="{2C29E863-1269-469B-8380-7C71F521A5A2}" dt="2021-07-01T04:17:21.358" v="13589" actId="14100"/>
          <ac:picMkLst>
            <pc:docMk/>
            <pc:sldMk cId="3508632813" sldId="281"/>
            <ac:picMk id="24" creationId="{0E989CEF-2D98-4A08-BA3F-3202A9132BAA}"/>
          </ac:picMkLst>
        </pc:picChg>
        <pc:picChg chg="add mod">
          <ac:chgData name="Ana Milena" userId="27e1c7e2e9ae1354" providerId="LiveId" clId="{2C29E863-1269-469B-8380-7C71F521A5A2}" dt="2021-07-01T04:18:31.178" v="13599" actId="14100"/>
          <ac:picMkLst>
            <pc:docMk/>
            <pc:sldMk cId="3508632813" sldId="281"/>
            <ac:picMk id="26" creationId="{7D0B3ED3-1EF8-40B5-BD80-5B1E2863ACF1}"/>
          </ac:picMkLst>
        </pc:picChg>
        <pc:cxnChg chg="add mod">
          <ac:chgData name="Ana Milena" userId="27e1c7e2e9ae1354" providerId="LiveId" clId="{2C29E863-1269-469B-8380-7C71F521A5A2}" dt="2021-06-28T15:19:45.275" v="7546" actId="208"/>
          <ac:cxnSpMkLst>
            <pc:docMk/>
            <pc:sldMk cId="3508632813" sldId="281"/>
            <ac:cxnSpMk id="23" creationId="{9E793FED-CDE4-4C18-BC0D-BA04639BD46A}"/>
          </ac:cxnSpMkLst>
        </pc:cxnChg>
      </pc:sldChg>
      <pc:sldChg chg="addSp delSp modSp add mod ord modAnim">
        <pc:chgData name="Ana Milena" userId="27e1c7e2e9ae1354" providerId="LiveId" clId="{2C29E863-1269-469B-8380-7C71F521A5A2}" dt="2021-07-01T04:26:17.227" v="13678" actId="1038"/>
        <pc:sldMkLst>
          <pc:docMk/>
          <pc:sldMk cId="2101858238" sldId="282"/>
        </pc:sldMkLst>
        <pc:spChg chg="del">
          <ac:chgData name="Ana Milena" userId="27e1c7e2e9ae1354" providerId="LiveId" clId="{2C29E863-1269-469B-8380-7C71F521A5A2}" dt="2021-06-28T06:46:13.436" v="6203" actId="478"/>
          <ac:spMkLst>
            <pc:docMk/>
            <pc:sldMk cId="2101858238" sldId="282"/>
            <ac:spMk id="2" creationId="{0D8915BF-5C50-4A85-8EA0-63190F695D5C}"/>
          </ac:spMkLst>
        </pc:spChg>
        <pc:spChg chg="add mod">
          <ac:chgData name="Ana Milena" userId="27e1c7e2e9ae1354" providerId="LiveId" clId="{2C29E863-1269-469B-8380-7C71F521A5A2}" dt="2021-07-01T04:25:25.657" v="13656" actId="208"/>
          <ac:spMkLst>
            <pc:docMk/>
            <pc:sldMk cId="2101858238" sldId="282"/>
            <ac:spMk id="2" creationId="{3D10C9A4-6B52-4228-A413-169FD84714CF}"/>
          </ac:spMkLst>
        </pc:spChg>
        <pc:spChg chg="del">
          <ac:chgData name="Ana Milena" userId="27e1c7e2e9ae1354" providerId="LiveId" clId="{2C29E863-1269-469B-8380-7C71F521A5A2}" dt="2021-06-28T06:45:43.712" v="6197" actId="478"/>
          <ac:spMkLst>
            <pc:docMk/>
            <pc:sldMk cId="2101858238" sldId="282"/>
            <ac:spMk id="3" creationId="{45FB7D88-28D9-4727-9516-3467ADDFACC1}"/>
          </ac:spMkLst>
        </pc:spChg>
        <pc:spChg chg="add del mod">
          <ac:chgData name="Ana Milena" userId="27e1c7e2e9ae1354" providerId="LiveId" clId="{2C29E863-1269-469B-8380-7C71F521A5A2}" dt="2021-06-28T06:45:50.507" v="6199" actId="478"/>
          <ac:spMkLst>
            <pc:docMk/>
            <pc:sldMk cId="2101858238" sldId="282"/>
            <ac:spMk id="5" creationId="{306FD1C6-17BB-470A-8AAA-4CE3831E3A79}"/>
          </ac:spMkLst>
        </pc:spChg>
        <pc:spChg chg="add del mod">
          <ac:chgData name="Ana Milena" userId="27e1c7e2e9ae1354" providerId="LiveId" clId="{2C29E863-1269-469B-8380-7C71F521A5A2}" dt="2021-06-28T06:46:15.550" v="6204" actId="478"/>
          <ac:spMkLst>
            <pc:docMk/>
            <pc:sldMk cId="2101858238" sldId="282"/>
            <ac:spMk id="9" creationId="{6FFA9DDD-09E0-4B5B-8DC3-A7E671A409FB}"/>
          </ac:spMkLst>
        </pc:spChg>
        <pc:spChg chg="add mod">
          <ac:chgData name="Ana Milena" userId="27e1c7e2e9ae1354" providerId="LiveId" clId="{2C29E863-1269-469B-8380-7C71F521A5A2}" dt="2021-07-01T04:25:09.878" v="13655" actId="1037"/>
          <ac:spMkLst>
            <pc:docMk/>
            <pc:sldMk cId="2101858238" sldId="282"/>
            <ac:spMk id="9" creationId="{C8AA19CD-6F25-4D85-818C-B3B53F96671D}"/>
          </ac:spMkLst>
        </pc:spChg>
        <pc:spChg chg="add mod">
          <ac:chgData name="Ana Milena" userId="27e1c7e2e9ae1354" providerId="LiveId" clId="{2C29E863-1269-469B-8380-7C71F521A5A2}" dt="2021-06-28T06:46:15.941" v="6205"/>
          <ac:spMkLst>
            <pc:docMk/>
            <pc:sldMk cId="2101858238" sldId="282"/>
            <ac:spMk id="10" creationId="{9492E456-5865-4546-A94C-5D6FD6275848}"/>
          </ac:spMkLst>
        </pc:spChg>
        <pc:spChg chg="add mod">
          <ac:chgData name="Ana Milena" userId="27e1c7e2e9ae1354" providerId="LiveId" clId="{2C29E863-1269-469B-8380-7C71F521A5A2}" dt="2021-06-28T07:40:14.155" v="6610"/>
          <ac:spMkLst>
            <pc:docMk/>
            <pc:sldMk cId="2101858238" sldId="282"/>
            <ac:spMk id="11" creationId="{0859E26C-D8CA-4E28-9B56-B2A337930F5F}"/>
          </ac:spMkLst>
        </pc:spChg>
        <pc:spChg chg="add mod">
          <ac:chgData name="Ana Milena" userId="27e1c7e2e9ae1354" providerId="LiveId" clId="{2C29E863-1269-469B-8380-7C71F521A5A2}" dt="2021-06-28T07:33:52.915" v="6470" actId="1076"/>
          <ac:spMkLst>
            <pc:docMk/>
            <pc:sldMk cId="2101858238" sldId="282"/>
            <ac:spMk id="12" creationId="{D4C28BA9-45B9-4BB6-8A70-2F395CA10054}"/>
          </ac:spMkLst>
        </pc:spChg>
        <pc:spChg chg="add mod">
          <ac:chgData name="Ana Milena" userId="27e1c7e2e9ae1354" providerId="LiveId" clId="{2C29E863-1269-469B-8380-7C71F521A5A2}" dt="2021-06-28T07:34:08.676" v="6577" actId="14100"/>
          <ac:spMkLst>
            <pc:docMk/>
            <pc:sldMk cId="2101858238" sldId="282"/>
            <ac:spMk id="13" creationId="{2B388DA3-9D05-451B-9C80-E3231C1D4D4A}"/>
          </ac:spMkLst>
        </pc:spChg>
        <pc:spChg chg="add mod ord">
          <ac:chgData name="Ana Milena" userId="27e1c7e2e9ae1354" providerId="LiveId" clId="{2C29E863-1269-469B-8380-7C71F521A5A2}" dt="2021-07-01T04:26:17.227" v="13678" actId="1038"/>
          <ac:spMkLst>
            <pc:docMk/>
            <pc:sldMk cId="2101858238" sldId="282"/>
            <ac:spMk id="14" creationId="{EDBA7D1E-B961-497C-A3C7-85D7B904BFE7}"/>
          </ac:spMkLst>
        </pc:spChg>
        <pc:spChg chg="add del mod">
          <ac:chgData name="Ana Milena" userId="27e1c7e2e9ae1354" providerId="LiveId" clId="{2C29E863-1269-469B-8380-7C71F521A5A2}" dt="2021-06-28T15:25:56.741" v="7552" actId="478"/>
          <ac:spMkLst>
            <pc:docMk/>
            <pc:sldMk cId="2101858238" sldId="282"/>
            <ac:spMk id="15" creationId="{EE8910BF-B96C-4A94-81A2-B67F9000922C}"/>
          </ac:spMkLst>
        </pc:spChg>
        <pc:spChg chg="add del mod ord">
          <ac:chgData name="Ana Milena" userId="27e1c7e2e9ae1354" providerId="LiveId" clId="{2C29E863-1269-469B-8380-7C71F521A5A2}" dt="2021-06-28T15:26:00.620" v="7554" actId="478"/>
          <ac:spMkLst>
            <pc:docMk/>
            <pc:sldMk cId="2101858238" sldId="282"/>
            <ac:spMk id="16" creationId="{7BDF68CF-E3CD-42F5-B068-F5A42CD7AB36}"/>
          </ac:spMkLst>
        </pc:spChg>
        <pc:picChg chg="add mod modCrop">
          <ac:chgData name="Ana Milena" userId="27e1c7e2e9ae1354" providerId="LiveId" clId="{2C29E863-1269-469B-8380-7C71F521A5A2}" dt="2021-07-01T04:24:57.075" v="13643" actId="1076"/>
          <ac:picMkLst>
            <pc:docMk/>
            <pc:sldMk cId="2101858238" sldId="282"/>
            <ac:picMk id="7" creationId="{6E04041F-2F18-432D-9BA8-D3BC14E887D0}"/>
          </ac:picMkLst>
        </pc:picChg>
      </pc:sldChg>
      <pc:sldChg chg="new del">
        <pc:chgData name="Ana Milena" userId="27e1c7e2e9ae1354" providerId="LiveId" clId="{2C29E863-1269-469B-8380-7C71F521A5A2}" dt="2021-06-28T06:45:35.512" v="6193" actId="47"/>
        <pc:sldMkLst>
          <pc:docMk/>
          <pc:sldMk cId="2180270128" sldId="282"/>
        </pc:sldMkLst>
      </pc:sldChg>
      <pc:sldChg chg="addSp delSp modSp add mod ord delAnim modAnim">
        <pc:chgData name="Ana Milena" userId="27e1c7e2e9ae1354" providerId="LiveId" clId="{2C29E863-1269-469B-8380-7C71F521A5A2}" dt="2021-07-01T06:36:48.186" v="13779"/>
        <pc:sldMkLst>
          <pc:docMk/>
          <pc:sldMk cId="1561243812" sldId="283"/>
        </pc:sldMkLst>
        <pc:spChg chg="mod">
          <ac:chgData name="Ana Milena" userId="27e1c7e2e9ae1354" providerId="LiveId" clId="{2C29E863-1269-469B-8380-7C71F521A5A2}" dt="2021-06-29T08:55:44.079" v="9681" actId="20577"/>
          <ac:spMkLst>
            <pc:docMk/>
            <pc:sldMk cId="1561243812" sldId="283"/>
            <ac:spMk id="2" creationId="{0D8915BF-5C50-4A85-8EA0-63190F695D5C}"/>
          </ac:spMkLst>
        </pc:spChg>
        <pc:spChg chg="del mod">
          <ac:chgData name="Ana Milena" userId="27e1c7e2e9ae1354" providerId="LiveId" clId="{2C29E863-1269-469B-8380-7C71F521A5A2}" dt="2021-06-29T08:32:07.577" v="9280" actId="478"/>
          <ac:spMkLst>
            <pc:docMk/>
            <pc:sldMk cId="1561243812" sldId="283"/>
            <ac:spMk id="3" creationId="{45FB7D88-28D9-4727-9516-3467ADDFACC1}"/>
          </ac:spMkLst>
        </pc:spChg>
        <pc:spChg chg="add del mod">
          <ac:chgData name="Ana Milena" userId="27e1c7e2e9ae1354" providerId="LiveId" clId="{2C29E863-1269-469B-8380-7C71F521A5A2}" dt="2021-06-29T08:32:11.628" v="9283" actId="478"/>
          <ac:spMkLst>
            <pc:docMk/>
            <pc:sldMk cId="1561243812" sldId="283"/>
            <ac:spMk id="5" creationId="{371DD3D6-8C29-46BE-B1E1-E91CCA127FE3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8" creationId="{5D0FE060-DC6D-4816-AC86-D1BB3332591C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9" creationId="{2D9948BF-90D0-4434-8278-F0783F605E17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10" creationId="{89EC7577-902B-4C96-8539-51BEB86CD807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11" creationId="{819F69B8-C7C4-47FA-9904-62D62D45885B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12" creationId="{E4109851-5B37-4DB4-BE83-FB106CD12BCE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13" creationId="{82F09E3C-02BC-4514-8917-4E35F441E12D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14" creationId="{F6A28E71-EBA0-40EB-9632-EC71D371253B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15" creationId="{4D1661A2-1A02-4536-8FE5-A601F0FAB166}"/>
          </ac:spMkLst>
        </pc:spChg>
        <pc:spChg chg="add del mod">
          <ac:chgData name="Ana Milena" userId="27e1c7e2e9ae1354" providerId="LiveId" clId="{2C29E863-1269-469B-8380-7C71F521A5A2}" dt="2021-06-29T08:32:09.989" v="9282"/>
          <ac:spMkLst>
            <pc:docMk/>
            <pc:sldMk cId="1561243812" sldId="283"/>
            <ac:spMk id="16" creationId="{70C9A093-6BF7-48D6-839C-8C4F4908B96F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19" creationId="{AF3C573F-2908-454F-BBDF-69AA09189051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20" creationId="{AC98B803-3C77-4F48-923A-47B0A913BE69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21" creationId="{8D6D919F-46D3-4FC1-9FE8-3FEB6DB8A7D0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22" creationId="{75BA7607-86D8-4EB8-9074-8B7D22DDF4B1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23" creationId="{F84997DD-FAAD-46B5-981E-D93A43F979B8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24" creationId="{4C10E8C5-BB6D-40B2-A19E-E64D634864D6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25" creationId="{DDCF8FD8-7ACB-47E5-8F0A-8E9DDE0D1C46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26" creationId="{08F44B5C-3EE9-40A1-B12B-365B33B846B3}"/>
          </ac:spMkLst>
        </pc:spChg>
        <pc:spChg chg="add del mod">
          <ac:chgData name="Ana Milena" userId="27e1c7e2e9ae1354" providerId="LiveId" clId="{2C29E863-1269-469B-8380-7C71F521A5A2}" dt="2021-06-29T08:33:13.659" v="9301" actId="478"/>
          <ac:spMkLst>
            <pc:docMk/>
            <pc:sldMk cId="1561243812" sldId="283"/>
            <ac:spMk id="27" creationId="{C56BE629-2ADD-4756-9F37-698E8DA9B805}"/>
          </ac:spMkLst>
        </pc:spChg>
        <pc:spChg chg="add del mod">
          <ac:chgData name="Ana Milena" userId="27e1c7e2e9ae1354" providerId="LiveId" clId="{2C29E863-1269-469B-8380-7C71F521A5A2}" dt="2021-06-29T08:32:36.774" v="9300" actId="478"/>
          <ac:spMkLst>
            <pc:docMk/>
            <pc:sldMk cId="1561243812" sldId="283"/>
            <ac:spMk id="28" creationId="{373602B1-8C72-41E6-98F4-B81DE9EF912E}"/>
          </ac:spMkLst>
        </pc:spChg>
        <pc:spChg chg="add mod">
          <ac:chgData name="Ana Milena" userId="27e1c7e2e9ae1354" providerId="LiveId" clId="{2C29E863-1269-469B-8380-7C71F521A5A2}" dt="2021-06-29T09:26:40.739" v="9974"/>
          <ac:spMkLst>
            <pc:docMk/>
            <pc:sldMk cId="1561243812" sldId="283"/>
            <ac:spMk id="29" creationId="{388C984C-51B9-4ACE-8E8E-419BE21AC376}"/>
          </ac:spMkLst>
        </pc:spChg>
        <pc:spChg chg="add mod">
          <ac:chgData name="Ana Milena" userId="27e1c7e2e9ae1354" providerId="LiveId" clId="{2C29E863-1269-469B-8380-7C71F521A5A2}" dt="2021-06-29T10:59:12.476" v="10707" actId="113"/>
          <ac:spMkLst>
            <pc:docMk/>
            <pc:sldMk cId="1561243812" sldId="283"/>
            <ac:spMk id="30" creationId="{E8EFC4EB-E895-48A6-824E-589E2E3CF8A7}"/>
          </ac:spMkLst>
        </pc:spChg>
        <pc:spChg chg="add mod">
          <ac:chgData name="Ana Milena" userId="27e1c7e2e9ae1354" providerId="LiveId" clId="{2C29E863-1269-469B-8380-7C71F521A5A2}" dt="2021-06-29T10:59:23.746" v="10711" actId="113"/>
          <ac:spMkLst>
            <pc:docMk/>
            <pc:sldMk cId="1561243812" sldId="283"/>
            <ac:spMk id="31" creationId="{EA3C7574-A086-4EAB-BEE6-DDC03F285749}"/>
          </ac:spMkLst>
        </pc:spChg>
        <pc:spChg chg="add mod">
          <ac:chgData name="Ana Milena" userId="27e1c7e2e9ae1354" providerId="LiveId" clId="{2C29E863-1269-469B-8380-7C71F521A5A2}" dt="2021-06-29T09:55:22.114" v="10217" actId="1035"/>
          <ac:spMkLst>
            <pc:docMk/>
            <pc:sldMk cId="1561243812" sldId="283"/>
            <ac:spMk id="32" creationId="{1C10BCCC-3C38-40A7-A3F6-6CD008B09FBE}"/>
          </ac:spMkLst>
        </pc:spChg>
        <pc:spChg chg="add del mod">
          <ac:chgData name="Ana Milena" userId="27e1c7e2e9ae1354" providerId="LiveId" clId="{2C29E863-1269-469B-8380-7C71F521A5A2}" dt="2021-06-29T09:47:53.950" v="10056" actId="478"/>
          <ac:spMkLst>
            <pc:docMk/>
            <pc:sldMk cId="1561243812" sldId="283"/>
            <ac:spMk id="33" creationId="{2C1C7B1B-BDF7-4890-B03D-558DEEC45221}"/>
          </ac:spMkLst>
        </pc:spChg>
        <pc:spChg chg="add mod">
          <ac:chgData name="Ana Milena" userId="27e1c7e2e9ae1354" providerId="LiveId" clId="{2C29E863-1269-469B-8380-7C71F521A5A2}" dt="2021-07-01T06:36:37.057" v="13776" actId="14100"/>
          <ac:spMkLst>
            <pc:docMk/>
            <pc:sldMk cId="1561243812" sldId="283"/>
            <ac:spMk id="34" creationId="{97FEA531-6470-4821-B1B6-2A7450EB93F5}"/>
          </ac:spMkLst>
        </pc:spChg>
        <pc:spChg chg="add del mod">
          <ac:chgData name="Ana Milena" userId="27e1c7e2e9ae1354" providerId="LiveId" clId="{2C29E863-1269-469B-8380-7C71F521A5A2}" dt="2021-06-29T09:48:06.931" v="10057" actId="478"/>
          <ac:spMkLst>
            <pc:docMk/>
            <pc:sldMk cId="1561243812" sldId="283"/>
            <ac:spMk id="36" creationId="{51A0EE2C-5829-4159-A7D1-A1421724B636}"/>
          </ac:spMkLst>
        </pc:spChg>
        <pc:spChg chg="add del mod">
          <ac:chgData name="Ana Milena" userId="27e1c7e2e9ae1354" providerId="LiveId" clId="{2C29E863-1269-469B-8380-7C71F521A5A2}" dt="2021-06-29T09:52:25.673" v="10119" actId="478"/>
          <ac:spMkLst>
            <pc:docMk/>
            <pc:sldMk cId="1561243812" sldId="283"/>
            <ac:spMk id="37" creationId="{F43EF470-0B25-47D7-A150-0747C9B0DAEF}"/>
          </ac:spMkLst>
        </pc:spChg>
        <pc:spChg chg="add mod">
          <ac:chgData name="Ana Milena" userId="27e1c7e2e9ae1354" providerId="LiveId" clId="{2C29E863-1269-469B-8380-7C71F521A5A2}" dt="2021-06-29T10:59:01.528" v="10701" actId="113"/>
          <ac:spMkLst>
            <pc:docMk/>
            <pc:sldMk cId="1561243812" sldId="283"/>
            <ac:spMk id="38" creationId="{A00EF3B2-575F-460F-9200-B2F6943F6313}"/>
          </ac:spMkLst>
        </pc:spChg>
        <pc:spChg chg="add mod">
          <ac:chgData name="Ana Milena" userId="27e1c7e2e9ae1354" providerId="LiveId" clId="{2C29E863-1269-469B-8380-7C71F521A5A2}" dt="2021-06-29T10:58:58.593" v="10699" actId="113"/>
          <ac:spMkLst>
            <pc:docMk/>
            <pc:sldMk cId="1561243812" sldId="283"/>
            <ac:spMk id="40" creationId="{2FEDDFCB-E8AA-476B-B510-E590A5E9E5D5}"/>
          </ac:spMkLst>
        </pc:spChg>
        <pc:graphicFrameChg chg="add del mod">
          <ac:chgData name="Ana Milena" userId="27e1c7e2e9ae1354" providerId="LiveId" clId="{2C29E863-1269-469B-8380-7C71F521A5A2}" dt="2021-06-29T08:32:09.989" v="9282"/>
          <ac:graphicFrameMkLst>
            <pc:docMk/>
            <pc:sldMk cId="1561243812" sldId="283"/>
            <ac:graphicFrameMk id="6" creationId="{95D2DC99-72F7-4229-9285-DABF3A6F673C}"/>
          </ac:graphicFrameMkLst>
        </pc:graphicFrameChg>
        <pc:graphicFrameChg chg="add del mod">
          <ac:chgData name="Ana Milena" userId="27e1c7e2e9ae1354" providerId="LiveId" clId="{2C29E863-1269-469B-8380-7C71F521A5A2}" dt="2021-06-29T08:32:09.989" v="9282"/>
          <ac:graphicFrameMkLst>
            <pc:docMk/>
            <pc:sldMk cId="1561243812" sldId="283"/>
            <ac:graphicFrameMk id="7" creationId="{DCBFE217-EDD9-47D4-AF5B-996991533F65}"/>
          </ac:graphicFrameMkLst>
        </pc:graphicFrameChg>
        <pc:graphicFrameChg chg="add mod modGraphic">
          <ac:chgData name="Ana Milena" userId="27e1c7e2e9ae1354" providerId="LiveId" clId="{2C29E863-1269-469B-8380-7C71F521A5A2}" dt="2021-06-29T09:46:34.707" v="10053" actId="1038"/>
          <ac:graphicFrameMkLst>
            <pc:docMk/>
            <pc:sldMk cId="1561243812" sldId="283"/>
            <ac:graphicFrameMk id="17" creationId="{D1393495-70DD-4110-AD13-C844F7C53E80}"/>
          </ac:graphicFrameMkLst>
        </pc:graphicFrameChg>
        <pc:graphicFrameChg chg="add mod modGraphic">
          <ac:chgData name="Ana Milena" userId="27e1c7e2e9ae1354" providerId="LiveId" clId="{2C29E863-1269-469B-8380-7C71F521A5A2}" dt="2021-06-29T09:46:34.707" v="10053" actId="1038"/>
          <ac:graphicFrameMkLst>
            <pc:docMk/>
            <pc:sldMk cId="1561243812" sldId="283"/>
            <ac:graphicFrameMk id="18" creationId="{B3888376-2FF6-46BD-ACE6-416ED13E6DFD}"/>
          </ac:graphicFrameMkLst>
        </pc:graphicFrameChg>
        <pc:cxnChg chg="add del mod">
          <ac:chgData name="Ana Milena" userId="27e1c7e2e9ae1354" providerId="LiveId" clId="{2C29E863-1269-469B-8380-7C71F521A5A2}" dt="2021-06-29T09:48:08.690" v="10058" actId="478"/>
          <ac:cxnSpMkLst>
            <pc:docMk/>
            <pc:sldMk cId="1561243812" sldId="283"/>
            <ac:cxnSpMk id="35" creationId="{E5666D11-1D28-440C-9E21-D6E18E8544BC}"/>
          </ac:cxnSpMkLst>
        </pc:cxnChg>
      </pc:sldChg>
      <pc:sldChg chg="addSp delSp modSp add mod modAnim">
        <pc:chgData name="Ana Milena" userId="27e1c7e2e9ae1354" providerId="LiveId" clId="{2C29E863-1269-469B-8380-7C71F521A5A2}" dt="2021-07-01T06:15:33.411" v="13772" actId="207"/>
        <pc:sldMkLst>
          <pc:docMk/>
          <pc:sldMk cId="1257905820" sldId="284"/>
        </pc:sldMkLst>
        <pc:spChg chg="mod">
          <ac:chgData name="Ana Milena" userId="27e1c7e2e9ae1354" providerId="LiveId" clId="{2C29E863-1269-469B-8380-7C71F521A5A2}" dt="2021-07-01T04:55:23.035" v="13696" actId="20577"/>
          <ac:spMkLst>
            <pc:docMk/>
            <pc:sldMk cId="1257905820" sldId="284"/>
            <ac:spMk id="3" creationId="{1A170427-6C2F-4946-BBB1-3A36E79DEB7B}"/>
          </ac:spMkLst>
        </pc:spChg>
        <pc:spChg chg="add mod">
          <ac:chgData name="Ana Milena" userId="27e1c7e2e9ae1354" providerId="LiveId" clId="{2C29E863-1269-469B-8380-7C71F521A5A2}" dt="2021-07-01T06:15:33.411" v="13772" actId="207"/>
          <ac:spMkLst>
            <pc:docMk/>
            <pc:sldMk cId="1257905820" sldId="284"/>
            <ac:spMk id="9" creationId="{D74E33A5-3527-4AA7-A909-C6E5AB7554CA}"/>
          </ac:spMkLst>
        </pc:spChg>
        <pc:spChg chg="add mod">
          <ac:chgData name="Ana Milena" userId="27e1c7e2e9ae1354" providerId="LiveId" clId="{2C29E863-1269-469B-8380-7C71F521A5A2}" dt="2021-06-29T10:59:54.024" v="10725" actId="113"/>
          <ac:spMkLst>
            <pc:docMk/>
            <pc:sldMk cId="1257905820" sldId="284"/>
            <ac:spMk id="10" creationId="{442C4A1A-6720-4303-9AB1-23B6B3023CB2}"/>
          </ac:spMkLst>
        </pc:spChg>
        <pc:spChg chg="add mod">
          <ac:chgData name="Ana Milena" userId="27e1c7e2e9ae1354" providerId="LiveId" clId="{2C29E863-1269-469B-8380-7C71F521A5A2}" dt="2021-06-29T06:04:20.108" v="8346" actId="1035"/>
          <ac:spMkLst>
            <pc:docMk/>
            <pc:sldMk cId="1257905820" sldId="284"/>
            <ac:spMk id="11" creationId="{445F2318-5E90-4370-91D5-5142617BF246}"/>
          </ac:spMkLst>
        </pc:spChg>
        <pc:spChg chg="add mod">
          <ac:chgData name="Ana Milena" userId="27e1c7e2e9ae1354" providerId="LiveId" clId="{2C29E863-1269-469B-8380-7C71F521A5A2}" dt="2021-06-29T06:04:20.108" v="8346" actId="1035"/>
          <ac:spMkLst>
            <pc:docMk/>
            <pc:sldMk cId="1257905820" sldId="284"/>
            <ac:spMk id="12" creationId="{D764E184-1C1F-481C-A7BD-A8DF25AF0A12}"/>
          </ac:spMkLst>
        </pc:spChg>
        <pc:spChg chg="add mod">
          <ac:chgData name="Ana Milena" userId="27e1c7e2e9ae1354" providerId="LiveId" clId="{2C29E863-1269-469B-8380-7C71F521A5A2}" dt="2021-06-29T10:59:48.312" v="10719" actId="113"/>
          <ac:spMkLst>
            <pc:docMk/>
            <pc:sldMk cId="1257905820" sldId="284"/>
            <ac:spMk id="13" creationId="{7136F736-CF02-4838-AE1A-DA54472A973B}"/>
          </ac:spMkLst>
        </pc:spChg>
        <pc:spChg chg="add mod">
          <ac:chgData name="Ana Milena" userId="27e1c7e2e9ae1354" providerId="LiveId" clId="{2C29E863-1269-469B-8380-7C71F521A5A2}" dt="2021-06-29T10:59:50.172" v="10721" actId="113"/>
          <ac:spMkLst>
            <pc:docMk/>
            <pc:sldMk cId="1257905820" sldId="284"/>
            <ac:spMk id="14" creationId="{65D5FA2E-602F-4429-AE0F-9596D9F1EF73}"/>
          </ac:spMkLst>
        </pc:spChg>
        <pc:spChg chg="del">
          <ac:chgData name="Ana Milena" userId="27e1c7e2e9ae1354" providerId="LiveId" clId="{2C29E863-1269-469B-8380-7C71F521A5A2}" dt="2021-06-28T08:24:20.516" v="6778" actId="478"/>
          <ac:spMkLst>
            <pc:docMk/>
            <pc:sldMk cId="1257905820" sldId="284"/>
            <ac:spMk id="17" creationId="{E2026764-C97D-47DF-BFFA-7F6634A23A14}"/>
          </ac:spMkLst>
        </pc:spChg>
        <pc:spChg chg="mod">
          <ac:chgData name="Ana Milena" userId="27e1c7e2e9ae1354" providerId="LiveId" clId="{2C29E863-1269-469B-8380-7C71F521A5A2}" dt="2021-06-29T06:04:20.108" v="8346" actId="1035"/>
          <ac:spMkLst>
            <pc:docMk/>
            <pc:sldMk cId="1257905820" sldId="284"/>
            <ac:spMk id="19" creationId="{BE345D3D-C3C3-4EAB-8CF4-200C6C95A16A}"/>
          </ac:spMkLst>
        </pc:spChg>
        <pc:spChg chg="del">
          <ac:chgData name="Ana Milena" userId="27e1c7e2e9ae1354" providerId="LiveId" clId="{2C29E863-1269-469B-8380-7C71F521A5A2}" dt="2021-06-28T08:24:18.620" v="6777" actId="478"/>
          <ac:spMkLst>
            <pc:docMk/>
            <pc:sldMk cId="1257905820" sldId="284"/>
            <ac:spMk id="20" creationId="{A88DEF05-614D-4248-A0A2-A464A70B92E4}"/>
          </ac:spMkLst>
        </pc:spChg>
        <pc:graphicFrameChg chg="mod modGraphic">
          <ac:chgData name="Ana Milena" userId="27e1c7e2e9ae1354" providerId="LiveId" clId="{2C29E863-1269-469B-8380-7C71F521A5A2}" dt="2021-06-29T06:04:20.108" v="8346" actId="1035"/>
          <ac:graphicFrameMkLst>
            <pc:docMk/>
            <pc:sldMk cId="1257905820" sldId="284"/>
            <ac:graphicFrameMk id="6" creationId="{B866A657-86BD-4111-94D4-1CF0BCD899A6}"/>
          </ac:graphicFrameMkLst>
        </pc:graphicFrameChg>
        <pc:graphicFrameChg chg="mod modGraphic">
          <ac:chgData name="Ana Milena" userId="27e1c7e2e9ae1354" providerId="LiveId" clId="{2C29E863-1269-469B-8380-7C71F521A5A2}" dt="2021-06-29T06:04:20.108" v="8346" actId="1035"/>
          <ac:graphicFrameMkLst>
            <pc:docMk/>
            <pc:sldMk cId="1257905820" sldId="284"/>
            <ac:graphicFrameMk id="7" creationId="{382A51EA-A1E3-4A12-B6CC-B3F543FB4235}"/>
          </ac:graphicFrameMkLst>
        </pc:graphicFrameChg>
      </pc:sldChg>
      <pc:sldChg chg="addSp delSp modSp add mod ord modAnim">
        <pc:chgData name="Ana Milena" userId="27e1c7e2e9ae1354" providerId="LiveId" clId="{2C29E863-1269-469B-8380-7C71F521A5A2}" dt="2021-07-01T05:23:10.028" v="13758"/>
        <pc:sldMkLst>
          <pc:docMk/>
          <pc:sldMk cId="175206680" sldId="285"/>
        </pc:sldMkLst>
        <pc:spChg chg="add del mod">
          <ac:chgData name="Ana Milena" userId="27e1c7e2e9ae1354" providerId="LiveId" clId="{2C29E863-1269-469B-8380-7C71F521A5A2}" dt="2021-06-28T13:03:11.441" v="7046" actId="478"/>
          <ac:spMkLst>
            <pc:docMk/>
            <pc:sldMk cId="175206680" sldId="285"/>
            <ac:spMk id="7" creationId="{208C8DA1-A44B-4DFD-9DA3-A49ABAAF82F6}"/>
          </ac:spMkLst>
        </pc:spChg>
        <pc:spChg chg="add mod">
          <ac:chgData name="Ana Milena" userId="27e1c7e2e9ae1354" providerId="LiveId" clId="{2C29E863-1269-469B-8380-7C71F521A5A2}" dt="2021-06-29T11:00:15.550" v="10735" actId="113"/>
          <ac:spMkLst>
            <pc:docMk/>
            <pc:sldMk cId="175206680" sldId="285"/>
            <ac:spMk id="8" creationId="{19FE5D11-CCE1-4E19-82BA-B5CA9DE3821D}"/>
          </ac:spMkLst>
        </pc:spChg>
        <pc:spChg chg="add mod">
          <ac:chgData name="Ana Milena" userId="27e1c7e2e9ae1354" providerId="LiveId" clId="{2C29E863-1269-469B-8380-7C71F521A5A2}" dt="2021-06-29T11:00:13.377" v="10733" actId="113"/>
          <ac:spMkLst>
            <pc:docMk/>
            <pc:sldMk cId="175206680" sldId="285"/>
            <ac:spMk id="9" creationId="{F0EC2222-76BD-4271-80CF-D21BF86925D0}"/>
          </ac:spMkLst>
        </pc:spChg>
        <pc:spChg chg="add del mod">
          <ac:chgData name="Ana Milena" userId="27e1c7e2e9ae1354" providerId="LiveId" clId="{2C29E863-1269-469B-8380-7C71F521A5A2}" dt="2021-06-28T10:00:21.793" v="6899" actId="478"/>
          <ac:spMkLst>
            <pc:docMk/>
            <pc:sldMk cId="175206680" sldId="285"/>
            <ac:spMk id="10" creationId="{0FF3A439-C4FC-4621-A0E3-55E5AF0891F6}"/>
          </ac:spMkLst>
        </pc:spChg>
        <pc:spChg chg="add del mod">
          <ac:chgData name="Ana Milena" userId="27e1c7e2e9ae1354" providerId="LiveId" clId="{2C29E863-1269-469B-8380-7C71F521A5A2}" dt="2021-06-28T10:03:36.111" v="6974"/>
          <ac:spMkLst>
            <pc:docMk/>
            <pc:sldMk cId="175206680" sldId="285"/>
            <ac:spMk id="11" creationId="{1372C521-52BF-417F-B6B3-5EBDBC16CEE6}"/>
          </ac:spMkLst>
        </pc:spChg>
        <pc:spChg chg="add del mod">
          <ac:chgData name="Ana Milena" userId="27e1c7e2e9ae1354" providerId="LiveId" clId="{2C29E863-1269-469B-8380-7C71F521A5A2}" dt="2021-06-28T12:23:15.270" v="6982" actId="478"/>
          <ac:spMkLst>
            <pc:docMk/>
            <pc:sldMk cId="175206680" sldId="285"/>
            <ac:spMk id="12" creationId="{176E6D06-41C5-4167-8086-4EBF54A36BBE}"/>
          </ac:spMkLst>
        </pc:spChg>
        <pc:spChg chg="add del">
          <ac:chgData name="Ana Milena" userId="27e1c7e2e9ae1354" providerId="LiveId" clId="{2C29E863-1269-469B-8380-7C71F521A5A2}" dt="2021-06-28T12:31:59.796" v="7002" actId="22"/>
          <ac:spMkLst>
            <pc:docMk/>
            <pc:sldMk cId="175206680" sldId="285"/>
            <ac:spMk id="14" creationId="{39800C92-E6D6-4B68-9D2A-5A125E0ED3FA}"/>
          </ac:spMkLst>
        </pc:spChg>
        <pc:spChg chg="add mod">
          <ac:chgData name="Ana Milena" userId="27e1c7e2e9ae1354" providerId="LiveId" clId="{2C29E863-1269-469B-8380-7C71F521A5A2}" dt="2021-06-29T06:33:52.376" v="8523" actId="1036"/>
          <ac:spMkLst>
            <pc:docMk/>
            <pc:sldMk cId="175206680" sldId="285"/>
            <ac:spMk id="15" creationId="{713EF851-4368-4B45-AB36-F79954C86DA0}"/>
          </ac:spMkLst>
        </pc:spChg>
        <pc:spChg chg="add del mod">
          <ac:chgData name="Ana Milena" userId="27e1c7e2e9ae1354" providerId="LiveId" clId="{2C29E863-1269-469B-8380-7C71F521A5A2}" dt="2021-06-29T17:57:03.349" v="12735" actId="21"/>
          <ac:spMkLst>
            <pc:docMk/>
            <pc:sldMk cId="175206680" sldId="285"/>
            <ac:spMk id="16" creationId="{A391CF78-CCD0-42A7-B354-E5EB584DA515}"/>
          </ac:spMkLst>
        </pc:spChg>
        <pc:spChg chg="add mod">
          <ac:chgData name="Ana Milena" userId="27e1c7e2e9ae1354" providerId="LiveId" clId="{2C29E863-1269-469B-8380-7C71F521A5A2}" dt="2021-07-01T05:05:43.677" v="13698"/>
          <ac:spMkLst>
            <pc:docMk/>
            <pc:sldMk cId="175206680" sldId="285"/>
            <ac:spMk id="17" creationId="{5CF7E61A-3FB3-460E-9FF9-5A7090A5133A}"/>
          </ac:spMkLst>
        </pc:spChg>
        <pc:spChg chg="add mod">
          <ac:chgData name="Ana Milena" userId="27e1c7e2e9ae1354" providerId="LiveId" clId="{2C29E863-1269-469B-8380-7C71F521A5A2}" dt="2021-07-01T05:05:52.769" v="13700" actId="1076"/>
          <ac:spMkLst>
            <pc:docMk/>
            <pc:sldMk cId="175206680" sldId="285"/>
            <ac:spMk id="18" creationId="{2D9F7576-B207-41FF-9BDC-D8086E4DF052}"/>
          </ac:spMkLst>
        </pc:spChg>
        <pc:spChg chg="add mod">
          <ac:chgData name="Ana Milena" userId="27e1c7e2e9ae1354" providerId="LiveId" clId="{2C29E863-1269-469B-8380-7C71F521A5A2}" dt="2021-07-01T05:06:47.113" v="13747" actId="207"/>
          <ac:spMkLst>
            <pc:docMk/>
            <pc:sldMk cId="175206680" sldId="285"/>
            <ac:spMk id="19" creationId="{7E19A1A3-9A3D-4247-90B5-9B4A9489E22B}"/>
          </ac:spMkLst>
        </pc:spChg>
        <pc:spChg chg="mod">
          <ac:chgData name="Ana Milena" userId="27e1c7e2e9ae1354" providerId="LiveId" clId="{2C29E863-1269-469B-8380-7C71F521A5A2}" dt="2021-06-29T10:10:33.918" v="10261" actId="1076"/>
          <ac:spMkLst>
            <pc:docMk/>
            <pc:sldMk cId="175206680" sldId="285"/>
            <ac:spMk id="20" creationId="{A88DEF05-614D-4248-A0A2-A464A70B92E4}"/>
          </ac:spMkLst>
        </pc:spChg>
        <pc:spChg chg="add mod">
          <ac:chgData name="Ana Milena" userId="27e1c7e2e9ae1354" providerId="LiveId" clId="{2C29E863-1269-469B-8380-7C71F521A5A2}" dt="2021-07-01T05:06:41.200" v="13746" actId="1076"/>
          <ac:spMkLst>
            <pc:docMk/>
            <pc:sldMk cId="175206680" sldId="285"/>
            <ac:spMk id="21" creationId="{969E3CBA-028E-4B0D-BF22-C02612DB0477}"/>
          </ac:spMkLst>
        </pc:spChg>
        <pc:spChg chg="add mod">
          <ac:chgData name="Ana Milena" userId="27e1c7e2e9ae1354" providerId="LiveId" clId="{2C29E863-1269-469B-8380-7C71F521A5A2}" dt="2021-06-29T11:00:05.275" v="10728" actId="113"/>
          <ac:spMkLst>
            <pc:docMk/>
            <pc:sldMk cId="175206680" sldId="285"/>
            <ac:spMk id="22" creationId="{7E983610-860D-485D-8EA7-8263F639A35A}"/>
          </ac:spMkLst>
        </pc:spChg>
        <pc:spChg chg="del">
          <ac:chgData name="Ana Milena" userId="27e1c7e2e9ae1354" providerId="LiveId" clId="{2C29E863-1269-469B-8380-7C71F521A5A2}" dt="2021-06-28T09:56:42.140" v="6888" actId="478"/>
          <ac:spMkLst>
            <pc:docMk/>
            <pc:sldMk cId="175206680" sldId="285"/>
            <ac:spMk id="24" creationId="{3D584FFE-C41E-4F16-A693-EDF2BDF8D3BB}"/>
          </ac:spMkLst>
        </pc:spChg>
        <pc:spChg chg="del mod">
          <ac:chgData name="Ana Milena" userId="27e1c7e2e9ae1354" providerId="LiveId" clId="{2C29E863-1269-469B-8380-7C71F521A5A2}" dt="2021-06-29T17:57:03.349" v="12735" actId="21"/>
          <ac:spMkLst>
            <pc:docMk/>
            <pc:sldMk cId="175206680" sldId="285"/>
            <ac:spMk id="25" creationId="{75E336EA-44A9-4B60-9A65-6D20E3E28097}"/>
          </ac:spMkLst>
        </pc:spChg>
        <pc:spChg chg="add mod">
          <ac:chgData name="Ana Milena" userId="27e1c7e2e9ae1354" providerId="LiveId" clId="{2C29E863-1269-469B-8380-7C71F521A5A2}" dt="2021-06-29T11:00:17.652" v="10737" actId="113"/>
          <ac:spMkLst>
            <pc:docMk/>
            <pc:sldMk cId="175206680" sldId="285"/>
            <ac:spMk id="27" creationId="{26B5B1F7-02C1-4957-BECC-9C38B33C953D}"/>
          </ac:spMkLst>
        </pc:spChg>
        <pc:spChg chg="add mod">
          <ac:chgData name="Ana Milena" userId="27e1c7e2e9ae1354" providerId="LiveId" clId="{2C29E863-1269-469B-8380-7C71F521A5A2}" dt="2021-06-29T11:00:11.208" v="10731" actId="113"/>
          <ac:spMkLst>
            <pc:docMk/>
            <pc:sldMk cId="175206680" sldId="285"/>
            <ac:spMk id="28" creationId="{45AEDB09-4A4F-482E-946F-DDBEB2D32D95}"/>
          </ac:spMkLst>
        </pc:spChg>
        <pc:spChg chg="add del mod">
          <ac:chgData name="Ana Milena" userId="27e1c7e2e9ae1354" providerId="LiveId" clId="{2C29E863-1269-469B-8380-7C71F521A5A2}" dt="2021-06-28T15:29:01.994" v="7638" actId="478"/>
          <ac:spMkLst>
            <pc:docMk/>
            <pc:sldMk cId="175206680" sldId="285"/>
            <ac:spMk id="29" creationId="{C6683739-70C0-493E-A7B2-854B3A5137D0}"/>
          </ac:spMkLst>
        </pc:spChg>
        <pc:spChg chg="add mod">
          <ac:chgData name="Ana Milena" userId="27e1c7e2e9ae1354" providerId="LiveId" clId="{2C29E863-1269-469B-8380-7C71F521A5A2}" dt="2021-06-29T06:33:52.376" v="8523" actId="1036"/>
          <ac:spMkLst>
            <pc:docMk/>
            <pc:sldMk cId="175206680" sldId="285"/>
            <ac:spMk id="31" creationId="{49EECC6B-ED38-444D-853E-E615DDC2AADE}"/>
          </ac:spMkLst>
        </pc:spChg>
        <pc:spChg chg="add mod">
          <ac:chgData name="Ana Milena" userId="27e1c7e2e9ae1354" providerId="LiveId" clId="{2C29E863-1269-469B-8380-7C71F521A5A2}" dt="2021-06-29T11:00:01.324" v="10727" actId="113"/>
          <ac:spMkLst>
            <pc:docMk/>
            <pc:sldMk cId="175206680" sldId="285"/>
            <ac:spMk id="32" creationId="{72B9AE7E-6E09-4086-B230-F64537C57619}"/>
          </ac:spMkLst>
        </pc:spChg>
        <pc:spChg chg="add mod">
          <ac:chgData name="Ana Milena" userId="27e1c7e2e9ae1354" providerId="LiveId" clId="{2C29E863-1269-469B-8380-7C71F521A5A2}" dt="2021-06-29T06:33:52.376" v="8523" actId="1036"/>
          <ac:spMkLst>
            <pc:docMk/>
            <pc:sldMk cId="175206680" sldId="285"/>
            <ac:spMk id="33" creationId="{2579001F-B196-4BBA-8F3B-F01985F602A3}"/>
          </ac:spMkLst>
        </pc:spChg>
        <pc:picChg chg="del mod">
          <ac:chgData name="Ana Milena" userId="27e1c7e2e9ae1354" providerId="LiveId" clId="{2C29E863-1269-469B-8380-7C71F521A5A2}" dt="2021-06-28T15:43:59.198" v="7735" actId="478"/>
          <ac:picMkLst>
            <pc:docMk/>
            <pc:sldMk cId="175206680" sldId="285"/>
            <ac:picMk id="21" creationId="{045D5792-0B96-44B6-B508-74FFE7B199DC}"/>
          </ac:picMkLst>
        </pc:picChg>
        <pc:picChg chg="del mod">
          <ac:chgData name="Ana Milena" userId="27e1c7e2e9ae1354" providerId="LiveId" clId="{2C29E863-1269-469B-8380-7C71F521A5A2}" dt="2021-06-28T14:26:47.682" v="7178" actId="478"/>
          <ac:picMkLst>
            <pc:docMk/>
            <pc:sldMk cId="175206680" sldId="285"/>
            <ac:picMk id="23" creationId="{2CFE548A-30EC-44F9-B51D-D95330B3E2FD}"/>
          </ac:picMkLst>
        </pc:picChg>
        <pc:picChg chg="add mod">
          <ac:chgData name="Ana Milena" userId="27e1c7e2e9ae1354" providerId="LiveId" clId="{2C29E863-1269-469B-8380-7C71F521A5A2}" dt="2021-06-28T14:16:36.149" v="7165" actId="14100"/>
          <ac:picMkLst>
            <pc:docMk/>
            <pc:sldMk cId="175206680" sldId="285"/>
            <ac:picMk id="26" creationId="{7A1D5B67-33FF-4847-B3E0-D4C54E78D73E}"/>
          </ac:picMkLst>
        </pc:picChg>
        <pc:picChg chg="add del">
          <ac:chgData name="Ana Milena" userId="27e1c7e2e9ae1354" providerId="LiveId" clId="{2C29E863-1269-469B-8380-7C71F521A5A2}" dt="2021-06-28T13:03:59.623" v="7048" actId="478"/>
          <ac:picMkLst>
            <pc:docMk/>
            <pc:sldMk cId="175206680" sldId="285"/>
            <ac:picMk id="1026" creationId="{75C8FA31-4B57-4E8F-9995-5125AE483CCD}"/>
          </ac:picMkLst>
        </pc:picChg>
        <pc:picChg chg="add mod">
          <ac:chgData name="Ana Milena" userId="27e1c7e2e9ae1354" providerId="LiveId" clId="{2C29E863-1269-469B-8380-7C71F521A5A2}" dt="2021-06-28T13:05:22.852" v="7070" actId="1037"/>
          <ac:picMkLst>
            <pc:docMk/>
            <pc:sldMk cId="175206680" sldId="285"/>
            <ac:picMk id="1028" creationId="{5BD68F3C-C4E0-449C-9F96-5049A38D2F1B}"/>
          </ac:picMkLst>
        </pc:picChg>
      </pc:sldChg>
      <pc:sldChg chg="delSp modSp add del mod">
        <pc:chgData name="Ana Milena" userId="27e1c7e2e9ae1354" providerId="LiveId" clId="{2C29E863-1269-469B-8380-7C71F521A5A2}" dt="2021-06-29T07:49:33.445" v="8924" actId="47"/>
        <pc:sldMkLst>
          <pc:docMk/>
          <pc:sldMk cId="1747049315" sldId="286"/>
        </pc:sldMkLst>
        <pc:spChg chg="del mod">
          <ac:chgData name="Ana Milena" userId="27e1c7e2e9ae1354" providerId="LiveId" clId="{2C29E863-1269-469B-8380-7C71F521A5A2}" dt="2021-06-28T15:56:51.299" v="7927" actId="478"/>
          <ac:spMkLst>
            <pc:docMk/>
            <pc:sldMk cId="1747049315" sldId="286"/>
            <ac:spMk id="10" creationId="{442C4A1A-6720-4303-9AB1-23B6B3023CB2}"/>
          </ac:spMkLst>
        </pc:spChg>
      </pc:sldChg>
      <pc:sldChg chg="addSp delSp modSp add mod">
        <pc:chgData name="Ana Milena" userId="27e1c7e2e9ae1354" providerId="LiveId" clId="{2C29E863-1269-469B-8380-7C71F521A5A2}" dt="2021-06-29T10:59:42.816" v="10717" actId="113"/>
        <pc:sldMkLst>
          <pc:docMk/>
          <pc:sldMk cId="1247008293" sldId="287"/>
        </pc:sldMkLst>
        <pc:spChg chg="mod">
          <ac:chgData name="Ana Milena" userId="27e1c7e2e9ae1354" providerId="LiveId" clId="{2C29E863-1269-469B-8380-7C71F521A5A2}" dt="2021-06-29T07:44:06.034" v="8876" actId="1076"/>
          <ac:spMkLst>
            <pc:docMk/>
            <pc:sldMk cId="1247008293" sldId="287"/>
            <ac:spMk id="3" creationId="{1A170427-6C2F-4946-BBB1-3A36E79DEB7B}"/>
          </ac:spMkLst>
        </pc:spChg>
        <pc:spChg chg="del">
          <ac:chgData name="Ana Milena" userId="27e1c7e2e9ae1354" providerId="LiveId" clId="{2C29E863-1269-469B-8380-7C71F521A5A2}" dt="2021-06-29T06:05:15.720" v="8351" actId="478"/>
          <ac:spMkLst>
            <pc:docMk/>
            <pc:sldMk cId="1247008293" sldId="287"/>
            <ac:spMk id="9" creationId="{D74E33A5-3527-4AA7-A909-C6E5AB7554CA}"/>
          </ac:spMkLst>
        </pc:spChg>
        <pc:spChg chg="del">
          <ac:chgData name="Ana Milena" userId="27e1c7e2e9ae1354" providerId="LiveId" clId="{2C29E863-1269-469B-8380-7C71F521A5A2}" dt="2021-06-29T06:05:15.720" v="8351" actId="478"/>
          <ac:spMkLst>
            <pc:docMk/>
            <pc:sldMk cId="1247008293" sldId="287"/>
            <ac:spMk id="10" creationId="{442C4A1A-6720-4303-9AB1-23B6B3023CB2}"/>
          </ac:spMkLst>
        </pc:spChg>
        <pc:spChg chg="del mod">
          <ac:chgData name="Ana Milena" userId="27e1c7e2e9ae1354" providerId="LiveId" clId="{2C29E863-1269-469B-8380-7C71F521A5A2}" dt="2021-06-29T06:05:15.720" v="8351" actId="478"/>
          <ac:spMkLst>
            <pc:docMk/>
            <pc:sldMk cId="1247008293" sldId="287"/>
            <ac:spMk id="11" creationId="{445F2318-5E90-4370-91D5-5142617BF246}"/>
          </ac:spMkLst>
        </pc:spChg>
        <pc:spChg chg="del">
          <ac:chgData name="Ana Milena" userId="27e1c7e2e9ae1354" providerId="LiveId" clId="{2C29E863-1269-469B-8380-7C71F521A5A2}" dt="2021-06-29T06:05:15.720" v="8351" actId="478"/>
          <ac:spMkLst>
            <pc:docMk/>
            <pc:sldMk cId="1247008293" sldId="287"/>
            <ac:spMk id="12" creationId="{D764E184-1C1F-481C-A7BD-A8DF25AF0A12}"/>
          </ac:spMkLst>
        </pc:spChg>
        <pc:spChg chg="del">
          <ac:chgData name="Ana Milena" userId="27e1c7e2e9ae1354" providerId="LiveId" clId="{2C29E863-1269-469B-8380-7C71F521A5A2}" dt="2021-06-29T06:05:15.720" v="8351" actId="478"/>
          <ac:spMkLst>
            <pc:docMk/>
            <pc:sldMk cId="1247008293" sldId="287"/>
            <ac:spMk id="13" creationId="{7136F736-CF02-4838-AE1A-DA54472A973B}"/>
          </ac:spMkLst>
        </pc:spChg>
        <pc:spChg chg="del">
          <ac:chgData name="Ana Milena" userId="27e1c7e2e9ae1354" providerId="LiveId" clId="{2C29E863-1269-469B-8380-7C71F521A5A2}" dt="2021-06-29T06:05:15.720" v="8351" actId="478"/>
          <ac:spMkLst>
            <pc:docMk/>
            <pc:sldMk cId="1247008293" sldId="287"/>
            <ac:spMk id="14" creationId="{65D5FA2E-602F-4429-AE0F-9596D9F1EF73}"/>
          </ac:spMkLst>
        </pc:spChg>
        <pc:spChg chg="add mod">
          <ac:chgData name="Ana Milena" userId="27e1c7e2e9ae1354" providerId="LiveId" clId="{2C29E863-1269-469B-8380-7C71F521A5A2}" dt="2021-06-29T07:44:12.421" v="8893" actId="1035"/>
          <ac:spMkLst>
            <pc:docMk/>
            <pc:sldMk cId="1247008293" sldId="287"/>
            <ac:spMk id="15" creationId="{5A718597-0CA9-4361-90C3-A1A60D27B96B}"/>
          </ac:spMkLst>
        </pc:spChg>
        <pc:spChg chg="add mod">
          <ac:chgData name="Ana Milena" userId="27e1c7e2e9ae1354" providerId="LiveId" clId="{2C29E863-1269-469B-8380-7C71F521A5A2}" dt="2021-06-29T10:59:42.816" v="10717" actId="113"/>
          <ac:spMkLst>
            <pc:docMk/>
            <pc:sldMk cId="1247008293" sldId="287"/>
            <ac:spMk id="16" creationId="{0463AB8B-F404-4087-BFFC-9C2621335A77}"/>
          </ac:spMkLst>
        </pc:spChg>
        <pc:spChg chg="add mod">
          <ac:chgData name="Ana Milena" userId="27e1c7e2e9ae1354" providerId="LiveId" clId="{2C29E863-1269-469B-8380-7C71F521A5A2}" dt="2021-06-29T10:59:40.654" v="10715" actId="113"/>
          <ac:spMkLst>
            <pc:docMk/>
            <pc:sldMk cId="1247008293" sldId="287"/>
            <ac:spMk id="17" creationId="{21081BB8-9D72-4238-B013-F72964E8B76E}"/>
          </ac:spMkLst>
        </pc:spChg>
        <pc:spChg chg="add mod">
          <ac:chgData name="Ana Milena" userId="27e1c7e2e9ae1354" providerId="LiveId" clId="{2C29E863-1269-469B-8380-7C71F521A5A2}" dt="2021-06-29T07:44:12.421" v="8893" actId="1035"/>
          <ac:spMkLst>
            <pc:docMk/>
            <pc:sldMk cId="1247008293" sldId="287"/>
            <ac:spMk id="18" creationId="{A84E7C28-5B07-4CF8-A18E-6AB8B979D365}"/>
          </ac:spMkLst>
        </pc:spChg>
        <pc:spChg chg="del">
          <ac:chgData name="Ana Milena" userId="27e1c7e2e9ae1354" providerId="LiveId" clId="{2C29E863-1269-469B-8380-7C71F521A5A2}" dt="2021-06-29T06:05:19.466" v="8352" actId="478"/>
          <ac:spMkLst>
            <pc:docMk/>
            <pc:sldMk cId="1247008293" sldId="287"/>
            <ac:spMk id="19" creationId="{BE345D3D-C3C3-4EAB-8CF4-200C6C95A16A}"/>
          </ac:spMkLst>
        </pc:spChg>
        <pc:spChg chg="add mod">
          <ac:chgData name="Ana Milena" userId="27e1c7e2e9ae1354" providerId="LiveId" clId="{2C29E863-1269-469B-8380-7C71F521A5A2}" dt="2021-06-29T07:44:12.421" v="8893" actId="1035"/>
          <ac:spMkLst>
            <pc:docMk/>
            <pc:sldMk cId="1247008293" sldId="287"/>
            <ac:spMk id="20" creationId="{F5D801A6-11A6-4D6F-A775-076E6A8D485D}"/>
          </ac:spMkLst>
        </pc:spChg>
        <pc:graphicFrameChg chg="del modGraphic">
          <ac:chgData name="Ana Milena" userId="27e1c7e2e9ae1354" providerId="LiveId" clId="{2C29E863-1269-469B-8380-7C71F521A5A2}" dt="2021-06-29T07:21:28.551" v="8531" actId="478"/>
          <ac:graphicFrameMkLst>
            <pc:docMk/>
            <pc:sldMk cId="1247008293" sldId="287"/>
            <ac:graphicFrameMk id="6" creationId="{B866A657-86BD-4111-94D4-1CF0BCD899A6}"/>
          </ac:graphicFrameMkLst>
        </pc:graphicFrameChg>
        <pc:graphicFrameChg chg="mod modGraphic">
          <ac:chgData name="Ana Milena" userId="27e1c7e2e9ae1354" providerId="LiveId" clId="{2C29E863-1269-469B-8380-7C71F521A5A2}" dt="2021-06-29T07:44:12.421" v="8893" actId="1035"/>
          <ac:graphicFrameMkLst>
            <pc:docMk/>
            <pc:sldMk cId="1247008293" sldId="287"/>
            <ac:graphicFrameMk id="7" creationId="{382A51EA-A1E3-4A12-B6CC-B3F543FB4235}"/>
          </ac:graphicFrameMkLst>
        </pc:graphicFrameChg>
      </pc:sldChg>
      <pc:sldChg chg="addSp delSp modSp add mod modAnim">
        <pc:chgData name="Ana Milena" userId="27e1c7e2e9ae1354" providerId="LiveId" clId="{2C29E863-1269-469B-8380-7C71F521A5A2}" dt="2021-06-29T10:59:35.462" v="10713" actId="20577"/>
        <pc:sldMkLst>
          <pc:docMk/>
          <pc:sldMk cId="2609130709" sldId="288"/>
        </pc:sldMkLst>
        <pc:spChg chg="del mod">
          <ac:chgData name="Ana Milena" userId="27e1c7e2e9ae1354" providerId="LiveId" clId="{2C29E863-1269-469B-8380-7C71F521A5A2}" dt="2021-06-29T07:22:18.237" v="8543" actId="478"/>
          <ac:spMkLst>
            <pc:docMk/>
            <pc:sldMk cId="2609130709" sldId="288"/>
            <ac:spMk id="3" creationId="{1A170427-6C2F-4946-BBB1-3A36E79DEB7B}"/>
          </ac:spMkLst>
        </pc:spChg>
        <pc:spChg chg="add mod">
          <ac:chgData name="Ana Milena" userId="27e1c7e2e9ae1354" providerId="LiveId" clId="{2C29E863-1269-469B-8380-7C71F521A5A2}" dt="2021-06-29T08:05:09.675" v="9276" actId="1037"/>
          <ac:spMkLst>
            <pc:docMk/>
            <pc:sldMk cId="2609130709" sldId="288"/>
            <ac:spMk id="8" creationId="{96F248B3-76DE-4967-B962-09371D72B2FE}"/>
          </ac:spMkLst>
        </pc:spChg>
        <pc:spChg chg="add del mod">
          <ac:chgData name="Ana Milena" userId="27e1c7e2e9ae1354" providerId="LiveId" clId="{2C29E863-1269-469B-8380-7C71F521A5A2}" dt="2021-06-29T07:49:16.392" v="8921"/>
          <ac:spMkLst>
            <pc:docMk/>
            <pc:sldMk cId="2609130709" sldId="288"/>
            <ac:spMk id="9" creationId="{4EB0542B-7803-4126-9462-B12DAA382571}"/>
          </ac:spMkLst>
        </pc:spChg>
        <pc:spChg chg="add del mod">
          <ac:chgData name="Ana Milena" userId="27e1c7e2e9ae1354" providerId="LiveId" clId="{2C29E863-1269-469B-8380-7C71F521A5A2}" dt="2021-06-29T07:49:16.393" v="8923"/>
          <ac:spMkLst>
            <pc:docMk/>
            <pc:sldMk cId="2609130709" sldId="288"/>
            <ac:spMk id="10" creationId="{AF3DEA4D-A042-47DE-8CFB-5ECE113B546A}"/>
          </ac:spMkLst>
        </pc:spChg>
        <pc:spChg chg="add mod">
          <ac:chgData name="Ana Milena" userId="27e1c7e2e9ae1354" providerId="LiveId" clId="{2C29E863-1269-469B-8380-7C71F521A5A2}" dt="2021-06-29T08:05:09.675" v="9276" actId="1037"/>
          <ac:spMkLst>
            <pc:docMk/>
            <pc:sldMk cId="2609130709" sldId="288"/>
            <ac:spMk id="11" creationId="{E2657375-6879-43FD-8C73-812DC2E369A0}"/>
          </ac:spMkLst>
        </pc:spChg>
        <pc:spChg chg="add mod">
          <ac:chgData name="Ana Milena" userId="27e1c7e2e9ae1354" providerId="LiveId" clId="{2C29E863-1269-469B-8380-7C71F521A5A2}" dt="2021-06-29T08:05:09.675" v="9276" actId="1037"/>
          <ac:spMkLst>
            <pc:docMk/>
            <pc:sldMk cId="2609130709" sldId="288"/>
            <ac:spMk id="12" creationId="{6021CE4E-31C9-4B50-B81E-AC1CD0BAE9EC}"/>
          </ac:spMkLst>
        </pc:spChg>
        <pc:spChg chg="del">
          <ac:chgData name="Ana Milena" userId="27e1c7e2e9ae1354" providerId="LiveId" clId="{2C29E863-1269-469B-8380-7C71F521A5A2}" dt="2021-06-29T07:21:38.125" v="8533" actId="478"/>
          <ac:spMkLst>
            <pc:docMk/>
            <pc:sldMk cId="2609130709" sldId="288"/>
            <ac:spMk id="15" creationId="{5A718597-0CA9-4361-90C3-A1A60D27B96B}"/>
          </ac:spMkLst>
        </pc:spChg>
        <pc:spChg chg="del">
          <ac:chgData name="Ana Milena" userId="27e1c7e2e9ae1354" providerId="LiveId" clId="{2C29E863-1269-469B-8380-7C71F521A5A2}" dt="2021-06-29T07:21:39.677" v="8534" actId="478"/>
          <ac:spMkLst>
            <pc:docMk/>
            <pc:sldMk cId="2609130709" sldId="288"/>
            <ac:spMk id="16" creationId="{0463AB8B-F404-4087-BFFC-9C2621335A77}"/>
          </ac:spMkLst>
        </pc:spChg>
        <pc:spChg chg="del">
          <ac:chgData name="Ana Milena" userId="27e1c7e2e9ae1354" providerId="LiveId" clId="{2C29E863-1269-469B-8380-7C71F521A5A2}" dt="2021-06-29T07:21:38.125" v="8533" actId="478"/>
          <ac:spMkLst>
            <pc:docMk/>
            <pc:sldMk cId="2609130709" sldId="288"/>
            <ac:spMk id="17" creationId="{21081BB8-9D72-4238-B013-F72964E8B76E}"/>
          </ac:spMkLst>
        </pc:spChg>
        <pc:spChg chg="add mod">
          <ac:chgData name="Ana Milena" userId="27e1c7e2e9ae1354" providerId="LiveId" clId="{2C29E863-1269-469B-8380-7C71F521A5A2}" dt="2021-06-29T08:05:16.613" v="9277" actId="14100"/>
          <ac:spMkLst>
            <pc:docMk/>
            <pc:sldMk cId="2609130709" sldId="288"/>
            <ac:spMk id="18" creationId="{1AEFFD9C-136C-4248-9B61-5BE7AB64BBD7}"/>
          </ac:spMkLst>
        </pc:spChg>
        <pc:spChg chg="add mod">
          <ac:chgData name="Ana Milena" userId="27e1c7e2e9ae1354" providerId="LiveId" clId="{2C29E863-1269-469B-8380-7C71F521A5A2}" dt="2021-06-29T10:59:35.462" v="10713" actId="20577"/>
          <ac:spMkLst>
            <pc:docMk/>
            <pc:sldMk cId="2609130709" sldId="288"/>
            <ac:spMk id="19" creationId="{BDCDE85E-F62A-492E-A694-84FEC6D9DB8B}"/>
          </ac:spMkLst>
        </pc:spChg>
        <pc:spChg chg="add mod">
          <ac:chgData name="Ana Milena" userId="27e1c7e2e9ae1354" providerId="LiveId" clId="{2C29E863-1269-469B-8380-7C71F521A5A2}" dt="2021-06-29T08:05:09.675" v="9276" actId="1037"/>
          <ac:spMkLst>
            <pc:docMk/>
            <pc:sldMk cId="2609130709" sldId="288"/>
            <ac:spMk id="20" creationId="{07F1B8DE-C65C-41C0-8F53-6181A40EF4F0}"/>
          </ac:spMkLst>
        </pc:spChg>
        <pc:spChg chg="add mod">
          <ac:chgData name="Ana Milena" userId="27e1c7e2e9ae1354" providerId="LiveId" clId="{2C29E863-1269-469B-8380-7C71F521A5A2}" dt="2021-06-29T08:05:09.675" v="9276" actId="1037"/>
          <ac:spMkLst>
            <pc:docMk/>
            <pc:sldMk cId="2609130709" sldId="288"/>
            <ac:spMk id="21" creationId="{1B160DE4-4201-42F8-BB1E-4F4D422D28AC}"/>
          </ac:spMkLst>
        </pc:spChg>
        <pc:spChg chg="add del mod">
          <ac:chgData name="Ana Milena" userId="27e1c7e2e9ae1354" providerId="LiveId" clId="{2C29E863-1269-469B-8380-7C71F521A5A2}" dt="2021-06-29T08:03:21.129" v="9255" actId="478"/>
          <ac:spMkLst>
            <pc:docMk/>
            <pc:sldMk cId="2609130709" sldId="288"/>
            <ac:spMk id="22" creationId="{5B938E99-6375-4B72-B16B-1EB6392F3310}"/>
          </ac:spMkLst>
        </pc:spChg>
        <pc:graphicFrameChg chg="mod modGraphic">
          <ac:chgData name="Ana Milena" userId="27e1c7e2e9ae1354" providerId="LiveId" clId="{2C29E863-1269-469B-8380-7C71F521A5A2}" dt="2021-06-29T08:05:09.675" v="9276" actId="1037"/>
          <ac:graphicFrameMkLst>
            <pc:docMk/>
            <pc:sldMk cId="2609130709" sldId="288"/>
            <ac:graphicFrameMk id="6" creationId="{B866A657-86BD-4111-94D4-1CF0BCD899A6}"/>
          </ac:graphicFrameMkLst>
        </pc:graphicFrameChg>
        <pc:graphicFrameChg chg="del">
          <ac:chgData name="Ana Milena" userId="27e1c7e2e9ae1354" providerId="LiveId" clId="{2C29E863-1269-469B-8380-7C71F521A5A2}" dt="2021-06-29T07:21:35.587" v="8532" actId="478"/>
          <ac:graphicFrameMkLst>
            <pc:docMk/>
            <pc:sldMk cId="2609130709" sldId="288"/>
            <ac:graphicFrameMk id="7" creationId="{382A51EA-A1E3-4A12-B6CC-B3F543FB4235}"/>
          </ac:graphicFrameMkLst>
        </pc:graphicFrameChg>
        <pc:picChg chg="add mod modCrop">
          <ac:chgData name="Ana Milena" userId="27e1c7e2e9ae1354" providerId="LiveId" clId="{2C29E863-1269-469B-8380-7C71F521A5A2}" dt="2021-06-29T08:05:09.675" v="9276" actId="1037"/>
          <ac:picMkLst>
            <pc:docMk/>
            <pc:sldMk cId="2609130709" sldId="288"/>
            <ac:picMk id="5" creationId="{A415D787-94F8-4255-B72B-B573BE30CE87}"/>
          </ac:picMkLst>
        </pc:picChg>
      </pc:sldChg>
      <pc:sldChg chg="addSp delSp modSp add mod modAnim">
        <pc:chgData name="Ana Milena" userId="27e1c7e2e9ae1354" providerId="LiveId" clId="{2C29E863-1269-469B-8380-7C71F521A5A2}" dt="2021-07-01T08:22:18.630" v="14280"/>
        <pc:sldMkLst>
          <pc:docMk/>
          <pc:sldMk cId="2568565921" sldId="289"/>
        </pc:sldMkLst>
        <pc:spChg chg="del">
          <ac:chgData name="Ana Milena" userId="27e1c7e2e9ae1354" providerId="LiveId" clId="{2C29E863-1269-469B-8380-7C71F521A5A2}" dt="2021-06-29T09:56:12.579" v="10234" actId="478"/>
          <ac:spMkLst>
            <pc:docMk/>
            <pc:sldMk cId="2568565921" sldId="289"/>
            <ac:spMk id="2" creationId="{0D8915BF-5C50-4A85-8EA0-63190F695D5C}"/>
          </ac:spMkLst>
        </pc:spChg>
        <pc:spChg chg="add mod">
          <ac:chgData name="Ana Milena" userId="27e1c7e2e9ae1354" providerId="LiveId" clId="{2C29E863-1269-469B-8380-7C71F521A5A2}" dt="2021-07-01T08:04:22.679" v="14215" actId="1076"/>
          <ac:spMkLst>
            <pc:docMk/>
            <pc:sldMk cId="2568565921" sldId="289"/>
            <ac:spMk id="2" creationId="{EF8612E5-CDDF-47EC-A7A7-2F05A490A970}"/>
          </ac:spMkLst>
        </pc:spChg>
        <pc:spChg chg="del mod">
          <ac:chgData name="Ana Milena" userId="27e1c7e2e9ae1354" providerId="LiveId" clId="{2C29E863-1269-469B-8380-7C71F521A5A2}" dt="2021-06-29T10:11:51.996" v="10270" actId="478"/>
          <ac:spMkLst>
            <pc:docMk/>
            <pc:sldMk cId="2568565921" sldId="289"/>
            <ac:spMk id="3" creationId="{45FB7D88-28D9-4727-9516-3467ADDFACC1}"/>
          </ac:spMkLst>
        </pc:spChg>
        <pc:spChg chg="add del mod">
          <ac:chgData name="Ana Milena" userId="27e1c7e2e9ae1354" providerId="LiveId" clId="{2C29E863-1269-469B-8380-7C71F521A5A2}" dt="2021-06-29T09:56:16.551" v="10236" actId="478"/>
          <ac:spMkLst>
            <pc:docMk/>
            <pc:sldMk cId="2568565921" sldId="289"/>
            <ac:spMk id="5" creationId="{6B7464C2-CE57-40BA-A5AA-72878C34B851}"/>
          </ac:spMkLst>
        </pc:spChg>
        <pc:spChg chg="add mod">
          <ac:chgData name="Ana Milena" userId="27e1c7e2e9ae1354" providerId="LiveId" clId="{2C29E863-1269-469B-8380-7C71F521A5A2}" dt="2021-06-29T09:56:12.964" v="10235"/>
          <ac:spMkLst>
            <pc:docMk/>
            <pc:sldMk cId="2568565921" sldId="289"/>
            <ac:spMk id="6" creationId="{A462F8BD-8F71-457A-9D28-99B583ED8F5B}"/>
          </ac:spMkLst>
        </pc:spChg>
        <pc:spChg chg="add del mod">
          <ac:chgData name="Ana Milena" userId="27e1c7e2e9ae1354" providerId="LiveId" clId="{2C29E863-1269-469B-8380-7C71F521A5A2}" dt="2021-06-29T10:11:11.379" v="10264" actId="478"/>
          <ac:spMkLst>
            <pc:docMk/>
            <pc:sldMk cId="2568565921" sldId="289"/>
            <ac:spMk id="7" creationId="{4FC7B93E-4CC5-46AC-90BC-E2AFD511313A}"/>
          </ac:spMkLst>
        </pc:spChg>
        <pc:spChg chg="add del mod">
          <ac:chgData name="Ana Milena" userId="27e1c7e2e9ae1354" providerId="LiveId" clId="{2C29E863-1269-469B-8380-7C71F521A5A2}" dt="2021-06-29T10:11:11.379" v="10264" actId="478"/>
          <ac:spMkLst>
            <pc:docMk/>
            <pc:sldMk cId="2568565921" sldId="289"/>
            <ac:spMk id="8" creationId="{643F3953-C5A4-4C1D-83DE-267A25A0DFFB}"/>
          </ac:spMkLst>
        </pc:spChg>
        <pc:spChg chg="add del mod">
          <ac:chgData name="Ana Milena" userId="27e1c7e2e9ae1354" providerId="LiveId" clId="{2C29E863-1269-469B-8380-7C71F521A5A2}" dt="2021-06-29T10:11:11.379" v="10264" actId="478"/>
          <ac:spMkLst>
            <pc:docMk/>
            <pc:sldMk cId="2568565921" sldId="289"/>
            <ac:spMk id="9" creationId="{60A4684C-8A8C-4C4F-921C-D981739D8DA3}"/>
          </ac:spMkLst>
        </pc:spChg>
        <pc:spChg chg="add del mod">
          <ac:chgData name="Ana Milena" userId="27e1c7e2e9ae1354" providerId="LiveId" clId="{2C29E863-1269-469B-8380-7C71F521A5A2}" dt="2021-06-29T10:11:11.379" v="10264" actId="478"/>
          <ac:spMkLst>
            <pc:docMk/>
            <pc:sldMk cId="2568565921" sldId="289"/>
            <ac:spMk id="10" creationId="{BB87CA89-A0CB-482A-9364-A3B13EDD000F}"/>
          </ac:spMkLst>
        </pc:spChg>
        <pc:spChg chg="add del mod">
          <ac:chgData name="Ana Milena" userId="27e1c7e2e9ae1354" providerId="LiveId" clId="{2C29E863-1269-469B-8380-7C71F521A5A2}" dt="2021-06-29T10:11:11.379" v="10264" actId="478"/>
          <ac:spMkLst>
            <pc:docMk/>
            <pc:sldMk cId="2568565921" sldId="289"/>
            <ac:spMk id="11" creationId="{44E3F98F-7CC4-4116-B692-08727B64D85F}"/>
          </ac:spMkLst>
        </pc:spChg>
        <pc:spChg chg="add mod">
          <ac:chgData name="Ana Milena" userId="27e1c7e2e9ae1354" providerId="LiveId" clId="{2C29E863-1269-469B-8380-7C71F521A5A2}" dt="2021-07-01T08:19:05.439" v="14237" actId="1036"/>
          <ac:spMkLst>
            <pc:docMk/>
            <pc:sldMk cId="2568565921" sldId="289"/>
            <ac:spMk id="13" creationId="{8449288B-F106-445C-83B1-75FA08B8F3B9}"/>
          </ac:spMkLst>
        </pc:spChg>
        <pc:spChg chg="add mod">
          <ac:chgData name="Ana Milena" userId="27e1c7e2e9ae1354" providerId="LiveId" clId="{2C29E863-1269-469B-8380-7C71F521A5A2}" dt="2021-07-01T08:19:05.439" v="14237" actId="1036"/>
          <ac:spMkLst>
            <pc:docMk/>
            <pc:sldMk cId="2568565921" sldId="289"/>
            <ac:spMk id="14" creationId="{96FDD1B2-88CC-4B39-9B42-9DB5BA4CC342}"/>
          </ac:spMkLst>
        </pc:spChg>
        <pc:spChg chg="add mod">
          <ac:chgData name="Ana Milena" userId="27e1c7e2e9ae1354" providerId="LiveId" clId="{2C29E863-1269-469B-8380-7C71F521A5A2}" dt="2021-07-01T08:19:05.439" v="14237" actId="1036"/>
          <ac:spMkLst>
            <pc:docMk/>
            <pc:sldMk cId="2568565921" sldId="289"/>
            <ac:spMk id="15" creationId="{684E44B4-4C5A-4883-A5A8-C78C102143E0}"/>
          </ac:spMkLst>
        </pc:spChg>
        <pc:spChg chg="add mod">
          <ac:chgData name="Ana Milena" userId="27e1c7e2e9ae1354" providerId="LiveId" clId="{2C29E863-1269-469B-8380-7C71F521A5A2}" dt="2021-07-01T08:19:05.439" v="14237" actId="1036"/>
          <ac:spMkLst>
            <pc:docMk/>
            <pc:sldMk cId="2568565921" sldId="289"/>
            <ac:spMk id="16" creationId="{7C406EE9-A1DB-4820-B8EB-7AC31FA0D8D0}"/>
          </ac:spMkLst>
        </pc:spChg>
        <pc:spChg chg="add mod">
          <ac:chgData name="Ana Milena" userId="27e1c7e2e9ae1354" providerId="LiveId" clId="{2C29E863-1269-469B-8380-7C71F521A5A2}" dt="2021-07-01T08:19:05.439" v="14237" actId="1036"/>
          <ac:spMkLst>
            <pc:docMk/>
            <pc:sldMk cId="2568565921" sldId="289"/>
            <ac:spMk id="17" creationId="{69EF8576-5898-4ABD-AD27-B9DEE2EB82CB}"/>
          </ac:spMkLst>
        </pc:spChg>
        <pc:spChg chg="add mod">
          <ac:chgData name="Ana Milena" userId="27e1c7e2e9ae1354" providerId="LiveId" clId="{2C29E863-1269-469B-8380-7C71F521A5A2}" dt="2021-07-01T08:19:23.274" v="14249" actId="20577"/>
          <ac:spMkLst>
            <pc:docMk/>
            <pc:sldMk cId="2568565921" sldId="289"/>
            <ac:spMk id="18" creationId="{2EDCACE8-1BB5-4463-82AC-8C7A68083FC6}"/>
          </ac:spMkLst>
        </pc:spChg>
        <pc:spChg chg="add mod">
          <ac:chgData name="Ana Milena" userId="27e1c7e2e9ae1354" providerId="LiveId" clId="{2C29E863-1269-469B-8380-7C71F521A5A2}" dt="2021-07-01T08:21:49.620" v="14278" actId="207"/>
          <ac:spMkLst>
            <pc:docMk/>
            <pc:sldMk cId="2568565921" sldId="289"/>
            <ac:spMk id="19" creationId="{325FDB76-E5D2-46BE-8D3D-D6C13E10E94E}"/>
          </ac:spMkLst>
        </pc:spChg>
        <pc:spChg chg="add del mod">
          <ac:chgData name="Ana Milena" userId="27e1c7e2e9ae1354" providerId="LiveId" clId="{2C29E863-1269-469B-8380-7C71F521A5A2}" dt="2021-06-29T10:11:53.967" v="10271" actId="478"/>
          <ac:spMkLst>
            <pc:docMk/>
            <pc:sldMk cId="2568565921" sldId="289"/>
            <ac:spMk id="19" creationId="{DF5137F4-70EB-4A7E-BDE9-4A6A8F439169}"/>
          </ac:spMkLst>
        </pc:spChg>
        <pc:spChg chg="add mod">
          <ac:chgData name="Ana Milena" userId="27e1c7e2e9ae1354" providerId="LiveId" clId="{2C29E863-1269-469B-8380-7C71F521A5A2}" dt="2021-07-01T08:20:14.907" v="14258" actId="207"/>
          <ac:spMkLst>
            <pc:docMk/>
            <pc:sldMk cId="2568565921" sldId="289"/>
            <ac:spMk id="21" creationId="{89E4C81D-EFE2-40E0-A828-33A064DEDCD8}"/>
          </ac:spMkLst>
        </pc:spChg>
        <pc:spChg chg="add mod">
          <ac:chgData name="Ana Milena" userId="27e1c7e2e9ae1354" providerId="LiveId" clId="{2C29E863-1269-469B-8380-7C71F521A5A2}" dt="2021-07-01T08:20:03.622" v="14256" actId="1076"/>
          <ac:spMkLst>
            <pc:docMk/>
            <pc:sldMk cId="2568565921" sldId="289"/>
            <ac:spMk id="23" creationId="{CD9BF364-F95F-4A59-A289-EE4BDD42212D}"/>
          </ac:spMkLst>
        </pc:spChg>
        <pc:spChg chg="add mod">
          <ac:chgData name="Ana Milena" userId="27e1c7e2e9ae1354" providerId="LiveId" clId="{2C29E863-1269-469B-8380-7C71F521A5A2}" dt="2021-07-01T08:19:05.439" v="14237" actId="1036"/>
          <ac:spMkLst>
            <pc:docMk/>
            <pc:sldMk cId="2568565921" sldId="289"/>
            <ac:spMk id="26" creationId="{182ECF13-8F46-4AE3-B2EE-8F3277A4D0DC}"/>
          </ac:spMkLst>
        </pc:spChg>
        <pc:spChg chg="add mod">
          <ac:chgData name="Ana Milena" userId="27e1c7e2e9ae1354" providerId="LiveId" clId="{2C29E863-1269-469B-8380-7C71F521A5A2}" dt="2021-07-01T08:20:34.673" v="14263" actId="1036"/>
          <ac:spMkLst>
            <pc:docMk/>
            <pc:sldMk cId="2568565921" sldId="289"/>
            <ac:spMk id="27" creationId="{99E8374B-E95F-4CED-AEF9-9BBEB69E5141}"/>
          </ac:spMkLst>
        </pc:spChg>
        <pc:spChg chg="add mod">
          <ac:chgData name="Ana Milena" userId="27e1c7e2e9ae1354" providerId="LiveId" clId="{2C29E863-1269-469B-8380-7C71F521A5A2}" dt="2021-07-01T08:20:08.478" v="14257" actId="1076"/>
          <ac:spMkLst>
            <pc:docMk/>
            <pc:sldMk cId="2568565921" sldId="289"/>
            <ac:spMk id="28" creationId="{AC1981DA-6545-4D9C-BC26-B184DF37867A}"/>
          </ac:spMkLst>
        </pc:spChg>
        <pc:graphicFrameChg chg="add mod modGraphic">
          <ac:chgData name="Ana Milena" userId="27e1c7e2e9ae1354" providerId="LiveId" clId="{2C29E863-1269-469B-8380-7C71F521A5A2}" dt="2021-07-01T08:19:05.439" v="14237" actId="1036"/>
          <ac:graphicFrameMkLst>
            <pc:docMk/>
            <pc:sldMk cId="2568565921" sldId="289"/>
            <ac:graphicFrameMk id="12" creationId="{32B03663-2897-4A18-92B9-34E28EE82750}"/>
          </ac:graphicFrameMkLst>
        </pc:graphicFrameChg>
        <pc:picChg chg="add del mod">
          <ac:chgData name="Ana Milena" userId="27e1c7e2e9ae1354" providerId="LiveId" clId="{2C29E863-1269-469B-8380-7C71F521A5A2}" dt="2021-06-29T10:45:03.013" v="10380" actId="478"/>
          <ac:picMkLst>
            <pc:docMk/>
            <pc:sldMk cId="2568565921" sldId="289"/>
            <ac:picMk id="25" creationId="{3969CF55-7D4D-4ED2-B424-39FF6A360EA9}"/>
          </ac:picMkLst>
        </pc:picChg>
      </pc:sldChg>
      <pc:sldChg chg="addSp delSp modSp add mod modAnim">
        <pc:chgData name="Ana Milena" userId="27e1c7e2e9ae1354" providerId="LiveId" clId="{2C29E863-1269-469B-8380-7C71F521A5A2}" dt="2021-07-01T12:23:40.811" v="14432" actId="20577"/>
        <pc:sldMkLst>
          <pc:docMk/>
          <pc:sldMk cId="1728561190" sldId="290"/>
        </pc:sldMkLst>
        <pc:spChg chg="del">
          <ac:chgData name="Ana Milena" userId="27e1c7e2e9ae1354" providerId="LiveId" clId="{2C29E863-1269-469B-8380-7C71F521A5A2}" dt="2021-06-29T14:00:40.860" v="11558" actId="478"/>
          <ac:spMkLst>
            <pc:docMk/>
            <pc:sldMk cId="1728561190" sldId="290"/>
            <ac:spMk id="3" creationId="{9331DA6B-509A-4C77-B1F7-BE7CA81E6295}"/>
          </ac:spMkLst>
        </pc:spChg>
        <pc:spChg chg="del">
          <ac:chgData name="Ana Milena" userId="27e1c7e2e9ae1354" providerId="LiveId" clId="{2C29E863-1269-469B-8380-7C71F521A5A2}" dt="2021-06-29T14:00:40.860" v="11558" actId="478"/>
          <ac:spMkLst>
            <pc:docMk/>
            <pc:sldMk cId="1728561190" sldId="290"/>
            <ac:spMk id="4" creationId="{69812013-FE2F-40DA-B000-E985E572CEAC}"/>
          </ac:spMkLst>
        </pc:spChg>
        <pc:spChg chg="del mod">
          <ac:chgData name="Ana Milena" userId="27e1c7e2e9ae1354" providerId="LiveId" clId="{2C29E863-1269-469B-8380-7C71F521A5A2}" dt="2021-06-29T15:13:15.526" v="12328" actId="21"/>
          <ac:spMkLst>
            <pc:docMk/>
            <pc:sldMk cId="1728561190" sldId="290"/>
            <ac:spMk id="5" creationId="{31D96706-AB3F-4AA6-B212-D93FB2E64337}"/>
          </ac:spMkLst>
        </pc:spChg>
        <pc:spChg chg="del">
          <ac:chgData name="Ana Milena" userId="27e1c7e2e9ae1354" providerId="LiveId" clId="{2C29E863-1269-469B-8380-7C71F521A5A2}" dt="2021-06-29T14:00:40.860" v="11558" actId="478"/>
          <ac:spMkLst>
            <pc:docMk/>
            <pc:sldMk cId="1728561190" sldId="290"/>
            <ac:spMk id="6" creationId="{4176D663-FCE4-41C3-8085-4C5564D28956}"/>
          </ac:spMkLst>
        </pc:spChg>
        <pc:spChg chg="del">
          <ac:chgData name="Ana Milena" userId="27e1c7e2e9ae1354" providerId="LiveId" clId="{2C29E863-1269-469B-8380-7C71F521A5A2}" dt="2021-06-29T14:00:40.860" v="11558" actId="478"/>
          <ac:spMkLst>
            <pc:docMk/>
            <pc:sldMk cId="1728561190" sldId="290"/>
            <ac:spMk id="7" creationId="{3783AC1E-30ED-42BC-8CA1-A130532DB843}"/>
          </ac:spMkLst>
        </pc:spChg>
        <pc:spChg chg="del">
          <ac:chgData name="Ana Milena" userId="27e1c7e2e9ae1354" providerId="LiveId" clId="{2C29E863-1269-469B-8380-7C71F521A5A2}" dt="2021-06-29T14:00:40.860" v="11558" actId="478"/>
          <ac:spMkLst>
            <pc:docMk/>
            <pc:sldMk cId="1728561190" sldId="290"/>
            <ac:spMk id="9" creationId="{A183386F-B65A-41FB-9322-3FB7B8169749}"/>
          </ac:spMkLst>
        </pc:spChg>
        <pc:spChg chg="add del mod">
          <ac:chgData name="Ana Milena" userId="27e1c7e2e9ae1354" providerId="LiveId" clId="{2C29E863-1269-469B-8380-7C71F521A5A2}" dt="2021-06-29T15:12:16.686" v="12315" actId="478"/>
          <ac:spMkLst>
            <pc:docMk/>
            <pc:sldMk cId="1728561190" sldId="290"/>
            <ac:spMk id="10" creationId="{B49A3E41-8DA7-4CA5-9641-A3FE21F5EC5D}"/>
          </ac:spMkLst>
        </pc:spChg>
        <pc:spChg chg="add del mod">
          <ac:chgData name="Ana Milena" userId="27e1c7e2e9ae1354" providerId="LiveId" clId="{2C29E863-1269-469B-8380-7C71F521A5A2}" dt="2021-06-29T14:59:14.552" v="12029" actId="478"/>
          <ac:spMkLst>
            <pc:docMk/>
            <pc:sldMk cId="1728561190" sldId="290"/>
            <ac:spMk id="13" creationId="{156D0F3B-7B0D-442C-ACBC-F5B6FDA28AFE}"/>
          </ac:spMkLst>
        </pc:spChg>
        <pc:spChg chg="add del mod">
          <ac:chgData name="Ana Milena" userId="27e1c7e2e9ae1354" providerId="LiveId" clId="{2C29E863-1269-469B-8380-7C71F521A5A2}" dt="2021-06-29T14:59:41.936" v="12034"/>
          <ac:spMkLst>
            <pc:docMk/>
            <pc:sldMk cId="1728561190" sldId="290"/>
            <ac:spMk id="14" creationId="{23998C56-E0B1-4C57-A0EE-30C3EB71D6DE}"/>
          </ac:spMkLst>
        </pc:spChg>
        <pc:spChg chg="add mod">
          <ac:chgData name="Ana Milena" userId="27e1c7e2e9ae1354" providerId="LiveId" clId="{2C29E863-1269-469B-8380-7C71F521A5A2}" dt="2021-07-01T12:22:17.911" v="14425"/>
          <ac:spMkLst>
            <pc:docMk/>
            <pc:sldMk cId="1728561190" sldId="290"/>
            <ac:spMk id="15" creationId="{61AC6C77-EAFC-45E1-8266-9351846EFA15}"/>
          </ac:spMkLst>
        </pc:spChg>
        <pc:spChg chg="add mod">
          <ac:chgData name="Ana Milena" userId="27e1c7e2e9ae1354" providerId="LiveId" clId="{2C29E863-1269-469B-8380-7C71F521A5A2}" dt="2021-07-01T12:23:40.811" v="14432" actId="20577"/>
          <ac:spMkLst>
            <pc:docMk/>
            <pc:sldMk cId="1728561190" sldId="290"/>
            <ac:spMk id="17" creationId="{0B53D680-EE2B-45DB-BDAD-F12CE2247813}"/>
          </ac:spMkLst>
        </pc:spChg>
        <pc:spChg chg="add del mod">
          <ac:chgData name="Ana Milena" userId="27e1c7e2e9ae1354" providerId="LiveId" clId="{2C29E863-1269-469B-8380-7C71F521A5A2}" dt="2021-06-29T15:13:16.969" v="12330"/>
          <ac:spMkLst>
            <pc:docMk/>
            <pc:sldMk cId="1728561190" sldId="290"/>
            <ac:spMk id="19" creationId="{8AF7A2B6-4FC0-44BA-B0D4-7BE90775D88A}"/>
          </ac:spMkLst>
        </pc:spChg>
        <pc:spChg chg="add mod">
          <ac:chgData name="Ana Milena" userId="27e1c7e2e9ae1354" providerId="LiveId" clId="{2C29E863-1269-469B-8380-7C71F521A5A2}" dt="2021-06-29T15:15:14.498" v="12418" actId="1035"/>
          <ac:spMkLst>
            <pc:docMk/>
            <pc:sldMk cId="1728561190" sldId="290"/>
            <ac:spMk id="20" creationId="{AF900D4A-E73E-4420-A0A3-B4FA1A2A84DA}"/>
          </ac:spMkLst>
        </pc:spChg>
        <pc:graphicFrameChg chg="add mod modGraphic">
          <ac:chgData name="Ana Milena" userId="27e1c7e2e9ae1354" providerId="LiveId" clId="{2C29E863-1269-469B-8380-7C71F521A5A2}" dt="2021-06-29T15:15:14.498" v="12418" actId="1035"/>
          <ac:graphicFrameMkLst>
            <pc:docMk/>
            <pc:sldMk cId="1728561190" sldId="290"/>
            <ac:graphicFrameMk id="18" creationId="{A48E9201-DABF-4B86-A7B3-383F74CB3E35}"/>
          </ac:graphicFrameMkLst>
        </pc:graphicFrameChg>
        <pc:picChg chg="add mod ord modCrop">
          <ac:chgData name="Ana Milena" userId="27e1c7e2e9ae1354" providerId="LiveId" clId="{2C29E863-1269-469B-8380-7C71F521A5A2}" dt="2021-06-29T15:15:14.498" v="12418" actId="1035"/>
          <ac:picMkLst>
            <pc:docMk/>
            <pc:sldMk cId="1728561190" sldId="290"/>
            <ac:picMk id="12" creationId="{EBB37F17-CB6F-4FC2-A91E-4948E70D0072}"/>
          </ac:picMkLst>
        </pc:picChg>
      </pc:sldChg>
      <pc:sldChg chg="addSp delSp modSp add del mod delAnim">
        <pc:chgData name="Ana Milena" userId="27e1c7e2e9ae1354" providerId="LiveId" clId="{2C29E863-1269-469B-8380-7C71F521A5A2}" dt="2021-06-29T09:55:56.991" v="10233" actId="47"/>
        <pc:sldMkLst>
          <pc:docMk/>
          <pc:sldMk cId="2700205838" sldId="290"/>
        </pc:sldMkLst>
        <pc:spChg chg="del">
          <ac:chgData name="Ana Milena" userId="27e1c7e2e9ae1354" providerId="LiveId" clId="{2C29E863-1269-469B-8380-7C71F521A5A2}" dt="2021-06-29T08:56:03.705" v="9684" actId="478"/>
          <ac:spMkLst>
            <pc:docMk/>
            <pc:sldMk cId="2700205838" sldId="290"/>
            <ac:spMk id="29" creationId="{388C984C-51B9-4ACE-8E8E-419BE21AC376}"/>
          </ac:spMkLst>
        </pc:spChg>
        <pc:spChg chg="del">
          <ac:chgData name="Ana Milena" userId="27e1c7e2e9ae1354" providerId="LiveId" clId="{2C29E863-1269-469B-8380-7C71F521A5A2}" dt="2021-06-29T08:55:59.128" v="9683" actId="478"/>
          <ac:spMkLst>
            <pc:docMk/>
            <pc:sldMk cId="2700205838" sldId="290"/>
            <ac:spMk id="30" creationId="{E8EFC4EB-E895-48A6-824E-589E2E3CF8A7}"/>
          </ac:spMkLst>
        </pc:spChg>
        <pc:graphicFrameChg chg="del">
          <ac:chgData name="Ana Milena" userId="27e1c7e2e9ae1354" providerId="LiveId" clId="{2C29E863-1269-469B-8380-7C71F521A5A2}" dt="2021-06-29T08:55:59.128" v="9683" actId="478"/>
          <ac:graphicFrameMkLst>
            <pc:docMk/>
            <pc:sldMk cId="2700205838" sldId="290"/>
            <ac:graphicFrameMk id="17" creationId="{D1393495-70DD-4110-AD13-C844F7C53E80}"/>
          </ac:graphicFrameMkLst>
        </pc:graphicFrameChg>
        <pc:graphicFrameChg chg="del">
          <ac:chgData name="Ana Milena" userId="27e1c7e2e9ae1354" providerId="LiveId" clId="{2C29E863-1269-469B-8380-7C71F521A5A2}" dt="2021-06-29T08:55:59.128" v="9683" actId="478"/>
          <ac:graphicFrameMkLst>
            <pc:docMk/>
            <pc:sldMk cId="2700205838" sldId="290"/>
            <ac:graphicFrameMk id="18" creationId="{B3888376-2FF6-46BD-ACE6-416ED13E6DFD}"/>
          </ac:graphicFrameMkLst>
        </pc:graphicFrameChg>
        <pc:picChg chg="add mod">
          <ac:chgData name="Ana Milena" userId="27e1c7e2e9ae1354" providerId="LiveId" clId="{2C29E863-1269-469B-8380-7C71F521A5A2}" dt="2021-06-29T08:56:12.707" v="9688" actId="1076"/>
          <ac:picMkLst>
            <pc:docMk/>
            <pc:sldMk cId="2700205838" sldId="290"/>
            <ac:picMk id="4" creationId="{4F08EB4F-3DD6-42E5-8D4D-FE8E760ECBB7}"/>
          </ac:picMkLst>
        </pc:picChg>
      </pc:sldChg>
      <pc:sldChg chg="add del">
        <pc:chgData name="Ana Milena" userId="27e1c7e2e9ae1354" providerId="LiveId" clId="{2C29E863-1269-469B-8380-7C71F521A5A2}" dt="2021-06-29T13:34:59.112" v="10957" actId="47"/>
        <pc:sldMkLst>
          <pc:docMk/>
          <pc:sldMk cId="3814999155" sldId="290"/>
        </pc:sldMkLst>
      </pc:sldChg>
      <pc:sldChg chg="addSp delSp modSp add mod modAnim">
        <pc:chgData name="Ana Milena" userId="27e1c7e2e9ae1354" providerId="LiveId" clId="{2C29E863-1269-469B-8380-7C71F521A5A2}" dt="2021-07-01T06:38:54.314" v="13802"/>
        <pc:sldMkLst>
          <pc:docMk/>
          <pc:sldMk cId="2417330368" sldId="291"/>
        </pc:sldMkLst>
        <pc:spChg chg="add mod">
          <ac:chgData name="Ana Milena" userId="27e1c7e2e9ae1354" providerId="LiveId" clId="{2C29E863-1269-469B-8380-7C71F521A5A2}" dt="2021-06-30T11:56:41.255" v="13269"/>
          <ac:spMkLst>
            <pc:docMk/>
            <pc:sldMk cId="2417330368" sldId="291"/>
            <ac:spMk id="3" creationId="{1246021A-057F-4825-A1D5-59E0A668F9D3}"/>
          </ac:spMkLst>
        </pc:spChg>
        <pc:spChg chg="add mod">
          <ac:chgData name="Ana Milena" userId="27e1c7e2e9ae1354" providerId="LiveId" clId="{2C29E863-1269-469B-8380-7C71F521A5A2}" dt="2021-06-29T18:08:39.202" v="12953" actId="1035"/>
          <ac:spMkLst>
            <pc:docMk/>
            <pc:sldMk cId="2417330368" sldId="291"/>
            <ac:spMk id="4" creationId="{3CA43943-1582-4C34-8885-E9EECF0BA29E}"/>
          </ac:spMkLst>
        </pc:spChg>
        <pc:spChg chg="mod">
          <ac:chgData name="Ana Milena" userId="27e1c7e2e9ae1354" providerId="LiveId" clId="{2C29E863-1269-469B-8380-7C71F521A5A2}" dt="2021-06-29T18:16:16.996" v="12985" actId="1076"/>
          <ac:spMkLst>
            <pc:docMk/>
            <pc:sldMk cId="2417330368" sldId="291"/>
            <ac:spMk id="5" creationId="{31D96706-AB3F-4AA6-B212-D93FB2E64337}"/>
          </ac:spMkLst>
        </pc:spChg>
        <pc:spChg chg="add del mod">
          <ac:chgData name="Ana Milena" userId="27e1c7e2e9ae1354" providerId="LiveId" clId="{2C29E863-1269-469B-8380-7C71F521A5A2}" dt="2021-06-29T17:56:42.993" v="12734" actId="478"/>
          <ac:spMkLst>
            <pc:docMk/>
            <pc:sldMk cId="2417330368" sldId="291"/>
            <ac:spMk id="6" creationId="{0B5CD54E-A915-41E4-8B0D-9C4EAE627F0C}"/>
          </ac:spMkLst>
        </pc:spChg>
        <pc:spChg chg="add del mod">
          <ac:chgData name="Ana Milena" userId="27e1c7e2e9ae1354" providerId="LiveId" clId="{2C29E863-1269-469B-8380-7C71F521A5A2}" dt="2021-06-29T17:58:39.247" v="12764"/>
          <ac:spMkLst>
            <pc:docMk/>
            <pc:sldMk cId="2417330368" sldId="291"/>
            <ac:spMk id="8" creationId="{D7F27A09-BC44-4DDA-B884-8FA0A599593A}"/>
          </ac:spMkLst>
        </pc:spChg>
        <pc:spChg chg="del mod">
          <ac:chgData name="Ana Milena" userId="27e1c7e2e9ae1354" providerId="LiveId" clId="{2C29E863-1269-469B-8380-7C71F521A5A2}" dt="2021-06-29T17:09:54.703" v="12718" actId="478"/>
          <ac:spMkLst>
            <pc:docMk/>
            <pc:sldMk cId="2417330368" sldId="291"/>
            <ac:spMk id="10" creationId="{B49A3E41-8DA7-4CA5-9641-A3FE21F5EC5D}"/>
          </ac:spMkLst>
        </pc:spChg>
        <pc:spChg chg="add del mod">
          <ac:chgData name="Ana Milena" userId="27e1c7e2e9ae1354" providerId="LiveId" clId="{2C29E863-1269-469B-8380-7C71F521A5A2}" dt="2021-06-29T17:58:39.249" v="12766"/>
          <ac:spMkLst>
            <pc:docMk/>
            <pc:sldMk cId="2417330368" sldId="291"/>
            <ac:spMk id="11" creationId="{278B97C8-9C9D-40AB-8C04-03A7524F5BA1}"/>
          </ac:spMkLst>
        </pc:spChg>
        <pc:spChg chg="add mod">
          <ac:chgData name="Ana Milena" userId="27e1c7e2e9ae1354" providerId="LiveId" clId="{2C29E863-1269-469B-8380-7C71F521A5A2}" dt="2021-06-29T18:15:36.639" v="12978" actId="1076"/>
          <ac:spMkLst>
            <pc:docMk/>
            <pc:sldMk cId="2417330368" sldId="291"/>
            <ac:spMk id="13" creationId="{9D5EE8DD-9FF9-47A8-BB4A-966F1BE4F6D4}"/>
          </ac:spMkLst>
        </pc:spChg>
        <pc:spChg chg="add del mod">
          <ac:chgData name="Ana Milena" userId="27e1c7e2e9ae1354" providerId="LiveId" clId="{2C29E863-1269-469B-8380-7C71F521A5A2}" dt="2021-06-29T18:15:22.416" v="12972" actId="478"/>
          <ac:spMkLst>
            <pc:docMk/>
            <pc:sldMk cId="2417330368" sldId="291"/>
            <ac:spMk id="15" creationId="{62D7ACA1-C017-43E7-937E-C102AF7AB565}"/>
          </ac:spMkLst>
        </pc:spChg>
        <pc:spChg chg="add mod">
          <ac:chgData name="Ana Milena" userId="27e1c7e2e9ae1354" providerId="LiveId" clId="{2C29E863-1269-469B-8380-7C71F521A5A2}" dt="2021-06-29T18:16:05.222" v="12981" actId="1076"/>
          <ac:spMkLst>
            <pc:docMk/>
            <pc:sldMk cId="2417330368" sldId="291"/>
            <ac:spMk id="17" creationId="{17398345-34E7-471D-A640-3E226814C248}"/>
          </ac:spMkLst>
        </pc:spChg>
        <pc:spChg chg="add mod">
          <ac:chgData name="Ana Milena" userId="27e1c7e2e9ae1354" providerId="LiveId" clId="{2C29E863-1269-469B-8380-7C71F521A5A2}" dt="2021-06-29T18:17:06.509" v="13027" actId="1076"/>
          <ac:spMkLst>
            <pc:docMk/>
            <pc:sldMk cId="2417330368" sldId="291"/>
            <ac:spMk id="19" creationId="{18A42F65-6BEA-4BBE-A998-C0E493B94CC3}"/>
          </ac:spMkLst>
        </pc:spChg>
        <pc:spChg chg="add del mod">
          <ac:chgData name="Ana Milena" userId="27e1c7e2e9ae1354" providerId="LiveId" clId="{2C29E863-1269-469B-8380-7C71F521A5A2}" dt="2021-06-29T18:07:17.449" v="12889" actId="478"/>
          <ac:spMkLst>
            <pc:docMk/>
            <pc:sldMk cId="2417330368" sldId="291"/>
            <ac:spMk id="20" creationId="{5DE8BD09-0A50-4408-AB7E-0D8A4C87CE1D}"/>
          </ac:spMkLst>
        </pc:spChg>
        <pc:spChg chg="add mod">
          <ac:chgData name="Ana Milena" userId="27e1c7e2e9ae1354" providerId="LiveId" clId="{2C29E863-1269-469B-8380-7C71F521A5A2}" dt="2021-06-29T18:08:59.936" v="12958" actId="14100"/>
          <ac:spMkLst>
            <pc:docMk/>
            <pc:sldMk cId="2417330368" sldId="291"/>
            <ac:spMk id="21" creationId="{884648DA-CC3D-459F-B812-2821240A4A37}"/>
          </ac:spMkLst>
        </pc:spChg>
        <pc:spChg chg="add del mod">
          <ac:chgData name="Ana Milena" userId="27e1c7e2e9ae1354" providerId="LiveId" clId="{2C29E863-1269-469B-8380-7C71F521A5A2}" dt="2021-06-29T18:15:01.540" v="12965" actId="21"/>
          <ac:spMkLst>
            <pc:docMk/>
            <pc:sldMk cId="2417330368" sldId="291"/>
            <ac:spMk id="23" creationId="{0D42BCCC-94D1-4875-96E4-7694AF5D34B4}"/>
          </ac:spMkLst>
        </pc:spChg>
        <pc:spChg chg="add mod">
          <ac:chgData name="Ana Milena" userId="27e1c7e2e9ae1354" providerId="LiveId" clId="{2C29E863-1269-469B-8380-7C71F521A5A2}" dt="2021-06-29T18:17:06.509" v="13027" actId="1076"/>
          <ac:spMkLst>
            <pc:docMk/>
            <pc:sldMk cId="2417330368" sldId="291"/>
            <ac:spMk id="24" creationId="{0DC7E695-06F7-4E9E-A37E-275961C6D365}"/>
          </ac:spMkLst>
        </pc:spChg>
        <pc:spChg chg="add mod">
          <ac:chgData name="Ana Milena" userId="27e1c7e2e9ae1354" providerId="LiveId" clId="{2C29E863-1269-469B-8380-7C71F521A5A2}" dt="2021-06-29T18:17:21.708" v="13032" actId="207"/>
          <ac:spMkLst>
            <pc:docMk/>
            <pc:sldMk cId="2417330368" sldId="291"/>
            <ac:spMk id="25" creationId="{C465F1CA-4BEE-4CFB-A719-8030F2B4A533}"/>
          </ac:spMkLst>
        </pc:spChg>
        <pc:picChg chg="add mod">
          <ac:chgData name="Ana Milena" userId="27e1c7e2e9ae1354" providerId="LiveId" clId="{2C29E863-1269-469B-8380-7C71F521A5A2}" dt="2021-06-29T18:08:39.202" v="12953" actId="1035"/>
          <ac:picMkLst>
            <pc:docMk/>
            <pc:sldMk cId="2417330368" sldId="291"/>
            <ac:picMk id="7" creationId="{46F6F0BB-C580-4E7E-B43E-9DE26DE4E2BA}"/>
          </ac:picMkLst>
        </pc:picChg>
      </pc:sldChg>
      <pc:sldChg chg="add del">
        <pc:chgData name="Ana Milena" userId="27e1c7e2e9ae1354" providerId="LiveId" clId="{2C29E863-1269-469B-8380-7C71F521A5A2}" dt="2021-06-29T16:08:22.360" v="12554" actId="47"/>
        <pc:sldMkLst>
          <pc:docMk/>
          <pc:sldMk cId="1321881560" sldId="292"/>
        </pc:sldMkLst>
      </pc:sldChg>
      <pc:sldChg chg="addSp delSp modSp add mod ord modAnim">
        <pc:chgData name="Ana Milena" userId="27e1c7e2e9ae1354" providerId="LiveId" clId="{2C29E863-1269-469B-8380-7C71F521A5A2}" dt="2021-07-01T12:20:02.214" v="14424"/>
        <pc:sldMkLst>
          <pc:docMk/>
          <pc:sldMk cId="1142433967" sldId="293"/>
        </pc:sldMkLst>
        <pc:spChg chg="add del mod">
          <ac:chgData name="Ana Milena" userId="27e1c7e2e9ae1354" providerId="LiveId" clId="{2C29E863-1269-469B-8380-7C71F521A5A2}" dt="2021-06-29T14:39:01.783" v="11781" actId="478"/>
          <ac:spMkLst>
            <pc:docMk/>
            <pc:sldMk cId="1142433967" sldId="293"/>
            <ac:spMk id="4" creationId="{42EB2A50-B5DD-42F4-A86B-6A5005DF75B0}"/>
          </ac:spMkLst>
        </pc:spChg>
        <pc:spChg chg="mod">
          <ac:chgData name="Ana Milena" userId="27e1c7e2e9ae1354" providerId="LiveId" clId="{2C29E863-1269-469B-8380-7C71F521A5A2}" dt="2021-07-01T10:20:25.001" v="14365" actId="1076"/>
          <ac:spMkLst>
            <pc:docMk/>
            <pc:sldMk cId="1142433967" sldId="293"/>
            <ac:spMk id="5" creationId="{31D96706-AB3F-4AA6-B212-D93FB2E64337}"/>
          </ac:spMkLst>
        </pc:spChg>
        <pc:spChg chg="add del mod">
          <ac:chgData name="Ana Milena" userId="27e1c7e2e9ae1354" providerId="LiveId" clId="{2C29E863-1269-469B-8380-7C71F521A5A2}" dt="2021-06-29T14:27:01.226" v="11633" actId="478"/>
          <ac:spMkLst>
            <pc:docMk/>
            <pc:sldMk cId="1142433967" sldId="293"/>
            <ac:spMk id="7" creationId="{935B30B2-8E8E-4CFE-A85A-0B005762BE14}"/>
          </ac:spMkLst>
        </pc:spChg>
        <pc:spChg chg="add mod">
          <ac:chgData name="Ana Milena" userId="27e1c7e2e9ae1354" providerId="LiveId" clId="{2C29E863-1269-469B-8380-7C71F521A5A2}" dt="2021-06-29T15:53:00.770" v="12551" actId="1076"/>
          <ac:spMkLst>
            <pc:docMk/>
            <pc:sldMk cId="1142433967" sldId="293"/>
            <ac:spMk id="8" creationId="{2AB05FBA-6128-4C0B-A6DD-B23148113317}"/>
          </ac:spMkLst>
        </pc:spChg>
        <pc:spChg chg="add mod">
          <ac:chgData name="Ana Milena" userId="27e1c7e2e9ae1354" providerId="LiveId" clId="{2C29E863-1269-469B-8380-7C71F521A5A2}" dt="2021-06-29T15:53:00.770" v="12551" actId="1076"/>
          <ac:spMkLst>
            <pc:docMk/>
            <pc:sldMk cId="1142433967" sldId="293"/>
            <ac:spMk id="9" creationId="{9BE7F0DD-303C-46B1-9B72-1DF3735CC61F}"/>
          </ac:spMkLst>
        </pc:spChg>
        <pc:spChg chg="del">
          <ac:chgData name="Ana Milena" userId="27e1c7e2e9ae1354" providerId="LiveId" clId="{2C29E863-1269-469B-8380-7C71F521A5A2}" dt="2021-06-29T14:55:08.039" v="11871" actId="478"/>
          <ac:spMkLst>
            <pc:docMk/>
            <pc:sldMk cId="1142433967" sldId="293"/>
            <ac:spMk id="10" creationId="{B49A3E41-8DA7-4CA5-9641-A3FE21F5EC5D}"/>
          </ac:spMkLst>
        </pc:spChg>
        <pc:spChg chg="add mod">
          <ac:chgData name="Ana Milena" userId="27e1c7e2e9ae1354" providerId="LiveId" clId="{2C29E863-1269-469B-8380-7C71F521A5A2}" dt="2021-06-29T15:53:00.770" v="12551" actId="1076"/>
          <ac:spMkLst>
            <pc:docMk/>
            <pc:sldMk cId="1142433967" sldId="293"/>
            <ac:spMk id="11" creationId="{B4EF1308-DB49-422C-BEDB-474CB9BEFF6D}"/>
          </ac:spMkLst>
        </pc:spChg>
        <pc:spChg chg="mod">
          <ac:chgData name="Ana Milena" userId="27e1c7e2e9ae1354" providerId="LiveId" clId="{2C29E863-1269-469B-8380-7C71F521A5A2}" dt="2021-06-29T15:53:00.770" v="12551" actId="1076"/>
          <ac:spMkLst>
            <pc:docMk/>
            <pc:sldMk cId="1142433967" sldId="293"/>
            <ac:spMk id="13" creationId="{156D0F3B-7B0D-442C-ACBC-F5B6FDA28AFE}"/>
          </ac:spMkLst>
        </pc:spChg>
        <pc:spChg chg="add mod">
          <ac:chgData name="Ana Milena" userId="27e1c7e2e9ae1354" providerId="LiveId" clId="{2C29E863-1269-469B-8380-7C71F521A5A2}" dt="2021-07-01T12:20:02.214" v="14424"/>
          <ac:spMkLst>
            <pc:docMk/>
            <pc:sldMk cId="1142433967" sldId="293"/>
            <ac:spMk id="14" creationId="{5CB8EF8C-29DC-4238-8107-5A1F5F04CC36}"/>
          </ac:spMkLst>
        </pc:spChg>
        <pc:spChg chg="add mod">
          <ac:chgData name="Ana Milena" userId="27e1c7e2e9ae1354" providerId="LiveId" clId="{2C29E863-1269-469B-8380-7C71F521A5A2}" dt="2021-07-01T12:18:28.974" v="14412" actId="1076"/>
          <ac:spMkLst>
            <pc:docMk/>
            <pc:sldMk cId="1142433967" sldId="293"/>
            <ac:spMk id="16" creationId="{AEF3F2F0-1CE8-4A5F-884B-4AAFD78D439D}"/>
          </ac:spMkLst>
        </pc:spChg>
        <pc:spChg chg="add mod">
          <ac:chgData name="Ana Milena" userId="27e1c7e2e9ae1354" providerId="LiveId" clId="{2C29E863-1269-469B-8380-7C71F521A5A2}" dt="2021-06-29T15:53:00.770" v="12551" actId="1076"/>
          <ac:spMkLst>
            <pc:docMk/>
            <pc:sldMk cId="1142433967" sldId="293"/>
            <ac:spMk id="17" creationId="{C76BA505-A6DD-4FEB-AA0A-819322A74413}"/>
          </ac:spMkLst>
        </pc:spChg>
        <pc:picChg chg="del">
          <ac:chgData name="Ana Milena" userId="27e1c7e2e9ae1354" providerId="LiveId" clId="{2C29E863-1269-469B-8380-7C71F521A5A2}" dt="2021-06-29T14:26:25.813" v="11626" actId="478"/>
          <ac:picMkLst>
            <pc:docMk/>
            <pc:sldMk cId="1142433967" sldId="293"/>
            <ac:picMk id="12" creationId="{EBB37F17-CB6F-4FC2-A91E-4948E70D0072}"/>
          </ac:picMkLst>
        </pc:picChg>
        <pc:picChg chg="add mod">
          <ac:chgData name="Ana Milena" userId="27e1c7e2e9ae1354" providerId="LiveId" clId="{2C29E863-1269-469B-8380-7C71F521A5A2}" dt="2021-06-29T15:53:00.770" v="12551" actId="1076"/>
          <ac:picMkLst>
            <pc:docMk/>
            <pc:sldMk cId="1142433967" sldId="293"/>
            <ac:picMk id="15" creationId="{39746089-E830-4066-A8F4-6AA7E97DC101}"/>
          </ac:picMkLst>
        </pc:picChg>
        <pc:cxnChg chg="add mod">
          <ac:chgData name="Ana Milena" userId="27e1c7e2e9ae1354" providerId="LiveId" clId="{2C29E863-1269-469B-8380-7C71F521A5A2}" dt="2021-07-01T12:17:44.955" v="14372" actId="1582"/>
          <ac:cxnSpMkLst>
            <pc:docMk/>
            <pc:sldMk cId="1142433967" sldId="293"/>
            <ac:cxnSpMk id="4" creationId="{979A55D7-ADE9-4509-BCCA-299FDA71F2C5}"/>
          </ac:cxnSpMkLst>
        </pc:cxnChg>
      </pc:sldChg>
      <pc:sldChg chg="addSp delSp modSp add del mod">
        <pc:chgData name="Ana Milena" userId="27e1c7e2e9ae1354" providerId="LiveId" clId="{2C29E863-1269-469B-8380-7C71F521A5A2}" dt="2021-06-29T16:11:17.466" v="12581" actId="47"/>
        <pc:sldMkLst>
          <pc:docMk/>
          <pc:sldMk cId="1435183604" sldId="294"/>
        </pc:sldMkLst>
        <pc:spChg chg="add mod">
          <ac:chgData name="Ana Milena" userId="27e1c7e2e9ae1354" providerId="LiveId" clId="{2C29E863-1269-469B-8380-7C71F521A5A2}" dt="2021-06-29T16:09:44.928" v="12578" actId="1076"/>
          <ac:spMkLst>
            <pc:docMk/>
            <pc:sldMk cId="1435183604" sldId="294"/>
            <ac:spMk id="8" creationId="{88E8E6F5-A00F-4D25-8572-C424294F4150}"/>
          </ac:spMkLst>
        </pc:spChg>
        <pc:spChg chg="del mod">
          <ac:chgData name="Ana Milena" userId="27e1c7e2e9ae1354" providerId="LiveId" clId="{2C29E863-1269-469B-8380-7C71F521A5A2}" dt="2021-06-29T16:09:28.019" v="12558" actId="478"/>
          <ac:spMkLst>
            <pc:docMk/>
            <pc:sldMk cId="1435183604" sldId="294"/>
            <ac:spMk id="15" creationId="{61AC6C77-EAFC-45E1-8266-9351846EFA15}"/>
          </ac:spMkLst>
        </pc:spChg>
        <pc:spChg chg="del">
          <ac:chgData name="Ana Milena" userId="27e1c7e2e9ae1354" providerId="LiveId" clId="{2C29E863-1269-469B-8380-7C71F521A5A2}" dt="2021-06-29T16:09:24.317" v="12556" actId="478"/>
          <ac:spMkLst>
            <pc:docMk/>
            <pc:sldMk cId="1435183604" sldId="294"/>
            <ac:spMk id="17" creationId="{0B53D680-EE2B-45DB-BDAD-F12CE2247813}"/>
          </ac:spMkLst>
        </pc:spChg>
        <pc:spChg chg="del">
          <ac:chgData name="Ana Milena" userId="27e1c7e2e9ae1354" providerId="LiveId" clId="{2C29E863-1269-469B-8380-7C71F521A5A2}" dt="2021-06-29T16:09:24.317" v="12556" actId="478"/>
          <ac:spMkLst>
            <pc:docMk/>
            <pc:sldMk cId="1435183604" sldId="294"/>
            <ac:spMk id="20" creationId="{AF900D4A-E73E-4420-A0A3-B4FA1A2A84DA}"/>
          </ac:spMkLst>
        </pc:spChg>
        <pc:graphicFrameChg chg="add mod">
          <ac:chgData name="Ana Milena" userId="27e1c7e2e9ae1354" providerId="LiveId" clId="{2C29E863-1269-469B-8380-7C71F521A5A2}" dt="2021-06-29T16:10:16.617" v="12580" actId="1076"/>
          <ac:graphicFrameMkLst>
            <pc:docMk/>
            <pc:sldMk cId="1435183604" sldId="294"/>
            <ac:graphicFrameMk id="9" creationId="{67DDB54C-9C43-45E1-8EC5-84EEFA7B55F4}"/>
          </ac:graphicFrameMkLst>
        </pc:graphicFrameChg>
        <pc:graphicFrameChg chg="del">
          <ac:chgData name="Ana Milena" userId="27e1c7e2e9ae1354" providerId="LiveId" clId="{2C29E863-1269-469B-8380-7C71F521A5A2}" dt="2021-06-29T16:09:24.317" v="12556" actId="478"/>
          <ac:graphicFrameMkLst>
            <pc:docMk/>
            <pc:sldMk cId="1435183604" sldId="294"/>
            <ac:graphicFrameMk id="18" creationId="{A48E9201-DABF-4B86-A7B3-383F74CB3E35}"/>
          </ac:graphicFrameMkLst>
        </pc:graphicFrameChg>
        <pc:picChg chg="del">
          <ac:chgData name="Ana Milena" userId="27e1c7e2e9ae1354" providerId="LiveId" clId="{2C29E863-1269-469B-8380-7C71F521A5A2}" dt="2021-06-29T16:09:24.317" v="12556" actId="478"/>
          <ac:picMkLst>
            <pc:docMk/>
            <pc:sldMk cId="1435183604" sldId="294"/>
            <ac:picMk id="12" creationId="{EBB37F17-CB6F-4FC2-A91E-4948E70D0072}"/>
          </ac:picMkLst>
        </pc:picChg>
      </pc:sldChg>
      <pc:sldChg chg="addSp delSp modSp add mod modAnim">
        <pc:chgData name="Ana Milena" userId="27e1c7e2e9ae1354" providerId="LiveId" clId="{2C29E863-1269-469B-8380-7C71F521A5A2}" dt="2021-07-01T06:41:03.691" v="13833"/>
        <pc:sldMkLst>
          <pc:docMk/>
          <pc:sldMk cId="1910031818" sldId="294"/>
        </pc:sldMkLst>
        <pc:spChg chg="mod">
          <ac:chgData name="Ana Milena" userId="27e1c7e2e9ae1354" providerId="LiveId" clId="{2C29E863-1269-469B-8380-7C71F521A5A2}" dt="2021-06-30T16:58:44.903" v="13481" actId="6549"/>
          <ac:spMkLst>
            <pc:docMk/>
            <pc:sldMk cId="1910031818" sldId="294"/>
            <ac:spMk id="3" creationId="{1246021A-057F-4825-A1D5-59E0A668F9D3}"/>
          </ac:spMkLst>
        </pc:spChg>
        <pc:spChg chg="add mod">
          <ac:chgData name="Ana Milena" userId="27e1c7e2e9ae1354" providerId="LiveId" clId="{2C29E863-1269-469B-8380-7C71F521A5A2}" dt="2021-06-30T13:46:22.226" v="13337" actId="1076"/>
          <ac:spMkLst>
            <pc:docMk/>
            <pc:sldMk cId="1910031818" sldId="294"/>
            <ac:spMk id="8" creationId="{AEC70B23-283D-42BC-A7E8-460508F2F90F}"/>
          </ac:spMkLst>
        </pc:spChg>
        <pc:spChg chg="add mod">
          <ac:chgData name="Ana Milena" userId="27e1c7e2e9ae1354" providerId="LiveId" clId="{2C29E863-1269-469B-8380-7C71F521A5A2}" dt="2021-07-01T06:39:51.527" v="13814" actId="1076"/>
          <ac:spMkLst>
            <pc:docMk/>
            <pc:sldMk cId="1910031818" sldId="294"/>
            <ac:spMk id="11" creationId="{0E90AF58-1104-40EB-BE8F-A28DCD7F288C}"/>
          </ac:spMkLst>
        </pc:spChg>
        <pc:spChg chg="del">
          <ac:chgData name="Ana Milena" userId="27e1c7e2e9ae1354" providerId="LiveId" clId="{2C29E863-1269-469B-8380-7C71F521A5A2}" dt="2021-06-29T18:15:12.758" v="12969" actId="478"/>
          <ac:spMkLst>
            <pc:docMk/>
            <pc:sldMk cId="1910031818" sldId="294"/>
            <ac:spMk id="13" creationId="{9D5EE8DD-9FF9-47A8-BB4A-966F1BE4F6D4}"/>
          </ac:spMkLst>
        </pc:spChg>
        <pc:spChg chg="add mod">
          <ac:chgData name="Ana Milena" userId="27e1c7e2e9ae1354" providerId="LiveId" clId="{2C29E863-1269-469B-8380-7C71F521A5A2}" dt="2021-06-30T13:46:10.136" v="13332" actId="20577"/>
          <ac:spMkLst>
            <pc:docMk/>
            <pc:sldMk cId="1910031818" sldId="294"/>
            <ac:spMk id="14" creationId="{06A84F13-7BEA-4E30-9AF8-E33BE6AB0923}"/>
          </ac:spMkLst>
        </pc:spChg>
        <pc:spChg chg="add mod">
          <ac:chgData name="Ana Milena" userId="27e1c7e2e9ae1354" providerId="LiveId" clId="{2C29E863-1269-469B-8380-7C71F521A5A2}" dt="2021-06-30T13:47:47.671" v="13356" actId="1076"/>
          <ac:spMkLst>
            <pc:docMk/>
            <pc:sldMk cId="1910031818" sldId="294"/>
            <ac:spMk id="15" creationId="{5070CD49-7372-4233-950D-4E824670C0DC}"/>
          </ac:spMkLst>
        </pc:spChg>
        <pc:spChg chg="del">
          <ac:chgData name="Ana Milena" userId="27e1c7e2e9ae1354" providerId="LiveId" clId="{2C29E863-1269-469B-8380-7C71F521A5A2}" dt="2021-06-29T18:15:10.681" v="12968" actId="478"/>
          <ac:spMkLst>
            <pc:docMk/>
            <pc:sldMk cId="1910031818" sldId="294"/>
            <ac:spMk id="15" creationId="{62D7ACA1-C017-43E7-937E-C102AF7AB565}"/>
          </ac:spMkLst>
        </pc:spChg>
        <pc:spChg chg="add mod">
          <ac:chgData name="Ana Milena" userId="27e1c7e2e9ae1354" providerId="LiveId" clId="{2C29E863-1269-469B-8380-7C71F521A5A2}" dt="2021-06-30T13:47:50.924" v="13357" actId="1076"/>
          <ac:spMkLst>
            <pc:docMk/>
            <pc:sldMk cId="1910031818" sldId="294"/>
            <ac:spMk id="16" creationId="{6BCB59CC-6213-4F73-8EC6-DECA724A160E}"/>
          </ac:spMkLst>
        </pc:spChg>
        <pc:spChg chg="add mod">
          <ac:chgData name="Ana Milena" userId="27e1c7e2e9ae1354" providerId="LiveId" clId="{2C29E863-1269-469B-8380-7C71F521A5A2}" dt="2021-06-30T13:53:04.886" v="13384" actId="1076"/>
          <ac:spMkLst>
            <pc:docMk/>
            <pc:sldMk cId="1910031818" sldId="294"/>
            <ac:spMk id="17" creationId="{108897CB-1CA1-4CEE-9A56-1BBDF20CA2E4}"/>
          </ac:spMkLst>
        </pc:spChg>
        <pc:spChg chg="del">
          <ac:chgData name="Ana Milena" userId="27e1c7e2e9ae1354" providerId="LiveId" clId="{2C29E863-1269-469B-8380-7C71F521A5A2}" dt="2021-06-29T18:15:16.294" v="12970" actId="478"/>
          <ac:spMkLst>
            <pc:docMk/>
            <pc:sldMk cId="1910031818" sldId="294"/>
            <ac:spMk id="17" creationId="{17398345-34E7-471D-A640-3E226814C248}"/>
          </ac:spMkLst>
        </pc:spChg>
        <pc:spChg chg="add mod">
          <ac:chgData name="Ana Milena" userId="27e1c7e2e9ae1354" providerId="LiveId" clId="{2C29E863-1269-469B-8380-7C71F521A5A2}" dt="2021-06-30T13:50:10.036" v="13376" actId="207"/>
          <ac:spMkLst>
            <pc:docMk/>
            <pc:sldMk cId="1910031818" sldId="294"/>
            <ac:spMk id="18" creationId="{D75E84A3-CD5F-46DE-A76C-95341C8A8B9C}"/>
          </ac:spMkLst>
        </pc:spChg>
        <pc:spChg chg="del">
          <ac:chgData name="Ana Milena" userId="27e1c7e2e9ae1354" providerId="LiveId" clId="{2C29E863-1269-469B-8380-7C71F521A5A2}" dt="2021-06-29T18:15:16.294" v="12970" actId="478"/>
          <ac:spMkLst>
            <pc:docMk/>
            <pc:sldMk cId="1910031818" sldId="294"/>
            <ac:spMk id="19" creationId="{18A42F65-6BEA-4BBE-A998-C0E493B94CC3}"/>
          </ac:spMkLst>
        </pc:spChg>
        <pc:spChg chg="add mod">
          <ac:chgData name="Ana Milena" userId="27e1c7e2e9ae1354" providerId="LiveId" clId="{2C29E863-1269-469B-8380-7C71F521A5A2}" dt="2021-06-30T13:50:38.006" v="13382" actId="1076"/>
          <ac:spMkLst>
            <pc:docMk/>
            <pc:sldMk cId="1910031818" sldId="294"/>
            <ac:spMk id="20" creationId="{90CF2D08-E0CF-400F-BAE2-CF0C197354D5}"/>
          </ac:spMkLst>
        </pc:spChg>
        <pc:spChg chg="add mod">
          <ac:chgData name="Ana Milena" userId="27e1c7e2e9ae1354" providerId="LiveId" clId="{2C29E863-1269-469B-8380-7C71F521A5A2}" dt="2021-07-01T06:40:49.906" v="13829" actId="1036"/>
          <ac:spMkLst>
            <pc:docMk/>
            <pc:sldMk cId="1910031818" sldId="294"/>
            <ac:spMk id="22" creationId="{60406686-C816-49AE-BAD4-B256DD478846}"/>
          </ac:spMkLst>
        </pc:spChg>
        <pc:spChg chg="add mod">
          <ac:chgData name="Ana Milena" userId="27e1c7e2e9ae1354" providerId="LiveId" clId="{2C29E863-1269-469B-8380-7C71F521A5A2}" dt="2021-06-30T13:55:04.172" v="13458" actId="208"/>
          <ac:spMkLst>
            <pc:docMk/>
            <pc:sldMk cId="1910031818" sldId="294"/>
            <ac:spMk id="23" creationId="{9F80419B-BCE2-46A6-AAAE-03F69F3A9EDB}"/>
          </ac:spMkLst>
        </pc:spChg>
        <pc:spChg chg="add mod">
          <ac:chgData name="Ana Milena" userId="27e1c7e2e9ae1354" providerId="LiveId" clId="{2C29E863-1269-469B-8380-7C71F521A5A2}" dt="2021-06-30T13:55:54.839" v="13474" actId="207"/>
          <ac:spMkLst>
            <pc:docMk/>
            <pc:sldMk cId="1910031818" sldId="294"/>
            <ac:spMk id="24" creationId="{5BD138F5-5535-470F-B10B-214082B04D5C}"/>
          </ac:spMkLst>
        </pc:spChg>
        <pc:cxnChg chg="add mod">
          <ac:chgData name="Ana Milena" userId="27e1c7e2e9ae1354" providerId="LiveId" clId="{2C29E863-1269-469B-8380-7C71F521A5A2}" dt="2021-06-30T13:52:55.129" v="13383" actId="14100"/>
          <ac:cxnSpMkLst>
            <pc:docMk/>
            <pc:sldMk cId="1910031818" sldId="294"/>
            <ac:cxnSpMk id="9" creationId="{1D5E0C5E-222C-4CFD-BC90-129AD90F1438}"/>
          </ac:cxnSpMkLst>
        </pc:cxnChg>
      </pc:sldChg>
    </pc:docChg>
  </pc:docChgLst>
  <pc:docChgLst>
    <pc:chgData name="Ana Milena" userId="27e1c7e2e9ae1354" providerId="LiveId" clId="{126DC29A-1A9F-4A9D-9D22-6825E8F9A3E6}"/>
    <pc:docChg chg="undo custSel addSld delSld modSld">
      <pc:chgData name="Ana Milena" userId="27e1c7e2e9ae1354" providerId="LiveId" clId="{126DC29A-1A9F-4A9D-9D22-6825E8F9A3E6}" dt="2021-07-02T09:46:10.065" v="6" actId="207"/>
      <pc:docMkLst>
        <pc:docMk/>
      </pc:docMkLst>
      <pc:sldChg chg="delSp mod">
        <pc:chgData name="Ana Milena" userId="27e1c7e2e9ae1354" providerId="LiveId" clId="{126DC29A-1A9F-4A9D-9D22-6825E8F9A3E6}" dt="2021-07-02T09:41:18.073" v="5" actId="478"/>
        <pc:sldMkLst>
          <pc:docMk/>
          <pc:sldMk cId="2155566463" sldId="256"/>
        </pc:sldMkLst>
        <pc:spChg chg="del">
          <ac:chgData name="Ana Milena" userId="27e1c7e2e9ae1354" providerId="LiveId" clId="{126DC29A-1A9F-4A9D-9D22-6825E8F9A3E6}" dt="2021-07-02T09:41:18.073" v="5" actId="478"/>
          <ac:spMkLst>
            <pc:docMk/>
            <pc:sldMk cId="2155566463" sldId="256"/>
            <ac:spMk id="4" creationId="{183315A5-08D9-4A93-AEA8-9DD4BB5971E4}"/>
          </ac:spMkLst>
        </pc:spChg>
      </pc:sldChg>
      <pc:sldChg chg="modSp">
        <pc:chgData name="Ana Milena" userId="27e1c7e2e9ae1354" providerId="LiveId" clId="{126DC29A-1A9F-4A9D-9D22-6825E8F9A3E6}" dt="2021-07-02T09:46:10.065" v="6" actId="207"/>
        <pc:sldMkLst>
          <pc:docMk/>
          <pc:sldMk cId="1257905820" sldId="284"/>
        </pc:sldMkLst>
        <pc:spChg chg="mod">
          <ac:chgData name="Ana Milena" userId="27e1c7e2e9ae1354" providerId="LiveId" clId="{126DC29A-1A9F-4A9D-9D22-6825E8F9A3E6}" dt="2021-07-02T09:46:10.065" v="6" actId="207"/>
          <ac:spMkLst>
            <pc:docMk/>
            <pc:sldMk cId="1257905820" sldId="284"/>
            <ac:spMk id="9" creationId="{D74E33A5-3527-4AA7-A909-C6E5AB7554CA}"/>
          </ac:spMkLst>
        </pc:spChg>
      </pc:sldChg>
      <pc:sldChg chg="addSp delSp modSp add del mod addAnim delAnim">
        <pc:chgData name="Ana Milena" userId="27e1c7e2e9ae1354" providerId="LiveId" clId="{126DC29A-1A9F-4A9D-9D22-6825E8F9A3E6}" dt="2021-07-01T13:38:41.180" v="4" actId="47"/>
        <pc:sldMkLst>
          <pc:docMk/>
          <pc:sldMk cId="4045556270" sldId="295"/>
        </pc:sldMkLst>
        <pc:spChg chg="add del mod">
          <ac:chgData name="Ana Milena" userId="27e1c7e2e9ae1354" providerId="LiveId" clId="{126DC29A-1A9F-4A9D-9D22-6825E8F9A3E6}" dt="2021-07-01T13:38:38.364" v="3" actId="478"/>
          <ac:spMkLst>
            <pc:docMk/>
            <pc:sldMk cId="4045556270" sldId="295"/>
            <ac:spMk id="14" creationId="{EDBA7D1E-B961-497C-A3C7-85D7B904BF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808A-86D6-494D-A221-BCE4A1A0DA81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F9359-1D82-47E9-B1E6-01327DE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8AEF-BE83-47D4-911B-4A906A1C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88AA5-93DD-4A5F-A741-A88E8A1A9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4E3A-8B1F-4D07-9290-87F94E2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E5F9-4CBC-4C6F-AF33-D9944D4C2DED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9BAD-41C3-46C2-99EE-2A25D829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B594-A8EE-49CB-88D6-AAF14C3D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12A1-16BA-4806-9F0C-621C323D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28ECE-5081-4B42-B922-F9372ADC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BEDD-9C85-4083-BBDA-530C4DF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B345-9767-462D-8069-97EE67909594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5EE7-C1A6-4C64-B48A-85127126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B13F-BC2A-4648-AA57-241C8520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86C8D-4A2A-4392-8F8B-AA616FB5C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9B33B-562E-46F7-B2EC-38FE15276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1D67-391D-4113-8455-96BF44F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A6C0-620D-45FC-824F-2F5E9E46F0D7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C371-14CC-4658-A29E-E96D2381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2907-A5D5-4023-8550-6658E226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E523-3DE9-4FA3-965D-327B3CC7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3451-1CA9-42FA-B806-3BC5037D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83BB-F016-4E52-B7D4-DF5A4FAF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20C9-78B4-4CB7-92A5-9B6A55A8037A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E73E-CDF0-430F-AADD-BAFC0A98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12F7B-1CBF-4CF8-B0CF-40AD316A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930C-132D-44E9-916A-ACC60AF0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5439-46C6-4921-A561-88550C61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FBA2-6D2D-4E25-8591-2256D23C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82C1-2BA7-4C60-BF38-6E9F83B5A5D2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F3C9-CC57-4B9E-8220-B68E3FB7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B53E-C360-49AF-BAA1-84E7F62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133D-9327-4C4A-9549-97EA35E9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A4F4-0F85-4B96-8E04-79351168B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B832-E572-49A1-BA6E-4934A1583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7D4D-C685-4C3A-869E-B05D4F9A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A673-C718-4563-B243-8134A802AA7E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5FD5A-E8DD-4A66-8C59-FA30BE8A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C5EE-9D79-4233-AA5E-9799E344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BCE6-A955-45CF-AACB-8AC2BDB1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D38A-4EA9-4AF3-9911-D832DBA5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B1A7-A13F-454C-8BBD-2E2FA21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1DD74-B571-4864-A956-4567E450F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5DC89-B399-4E76-AC87-FEB3790E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26EDB-9D93-4153-9337-1D3E1CB7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0C-4157-4333-918D-0A2E822583CE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D132E-2C4A-484E-B770-3919FA09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100C0-45E7-46FF-A5D2-4B3EE2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38AB-5AA2-4D80-8D56-0140D1B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3BFEA-ABAA-4200-820A-F6AA7B83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635-458C-45BE-A2E4-7CEA4F5E3A01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8714C-0685-4C87-AD97-81A8A3C6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FA703-CF71-4219-B2C4-56097954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E4B08-7698-4377-BC7B-6CAF4832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3757-A67E-4435-B429-10118BFD922E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8F1FB-2E0B-4D53-875C-8196687D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49A3-6287-460D-B8BF-F6158179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E19-92A8-454E-89D4-55066B50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B9A2-040C-479C-B7B4-D7719BE1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F6F99-9564-4D8E-803E-B9FD7C1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A1268-C09F-4DCD-8A2E-D9AD75C7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ED39-7D34-4479-B8D3-E3BC76521555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4410-E809-492E-938F-7DCDD35E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486E4-350A-4C50-A010-8AD48D34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98BA-5B5F-4734-AD6A-B9F227B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82592-6F6C-45BE-8DB4-14D4E513A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F822A-3167-446E-9F4A-866B2AFE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7DCC0-CBE4-4DEE-A346-D698BC0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681-9167-42FC-8C03-37F49B614532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C95B-0884-44F9-A8AA-2CC8350D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65F6-D757-4176-AC22-3D68D972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8B32D-D463-4718-BC62-5643CE79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691A2-35FC-43BB-B7F8-6393BFB3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F887-8DD8-4AE6-AA56-715B5342F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598D-C53D-4045-A776-8E535E7F9260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8D1B-37AA-4858-B165-8C34A59C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13FF-4E34-4940-AC8C-19318B67F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0EBC-4544-478F-A343-E67586B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7" Type="http://schemas.openxmlformats.org/officeDocument/2006/relationships/image" Target="../media/image8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7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78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6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0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EB3F-3B6A-4EA2-A064-A339841A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284" y="18895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Deterministic and Expected Policy Gradient methods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92EC7-6A36-4D1F-9A48-DF9C822D1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516" y="4268148"/>
            <a:ext cx="6325736" cy="2387600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rgbClr val="0070C0"/>
                </a:solidFill>
              </a:rPr>
              <a:t>Ana Milena Forero Pinto</a:t>
            </a:r>
          </a:p>
          <a:p>
            <a:pPr algn="l">
              <a:spcBef>
                <a:spcPts val="600"/>
              </a:spcBef>
            </a:pPr>
            <a:endParaRPr lang="en-US" sz="2200" dirty="0">
              <a:solidFill>
                <a:srgbClr val="0070C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200" dirty="0">
                <a:solidFill>
                  <a:srgbClr val="0070C0"/>
                </a:solidFill>
              </a:rPr>
              <a:t>Reinforcement Learning Exam</a:t>
            </a:r>
          </a:p>
          <a:p>
            <a:pPr algn="l">
              <a:spcBef>
                <a:spcPts val="0"/>
              </a:spcBef>
            </a:pPr>
            <a:r>
              <a:rPr lang="en-US" sz="2200" dirty="0">
                <a:solidFill>
                  <a:srgbClr val="0070C0"/>
                </a:solidFill>
              </a:rPr>
              <a:t>Quantitative Life Sciences Diploma program</a:t>
            </a:r>
          </a:p>
          <a:p>
            <a:pPr algn="l">
              <a:spcBef>
                <a:spcPts val="0"/>
              </a:spcBef>
            </a:pPr>
            <a:r>
              <a:rPr lang="en-US" sz="2200" dirty="0">
                <a:solidFill>
                  <a:srgbClr val="0070C0"/>
                </a:solidFill>
              </a:rPr>
              <a:t>ICTP, Trieste</a:t>
            </a:r>
          </a:p>
          <a:p>
            <a:pPr algn="l">
              <a:spcBef>
                <a:spcPts val="0"/>
              </a:spcBef>
            </a:pPr>
            <a:r>
              <a:rPr lang="en-US" sz="2200" dirty="0">
                <a:solidFill>
                  <a:srgbClr val="0070C0"/>
                </a:solidFill>
              </a:rPr>
              <a:t>2021</a:t>
            </a:r>
          </a:p>
        </p:txBody>
      </p:sp>
      <p:pic>
        <p:nvPicPr>
          <p:cNvPr id="1028" name="Picture 4" descr="ICTP - International Centre for Theoretical Physics">
            <a:extLst>
              <a:ext uri="{FF2B5EF4-FFF2-40B4-BE49-F238E27FC236}">
                <a16:creationId xmlns:a16="http://schemas.microsoft.com/office/drawing/2014/main" id="{83FFFD16-8C6D-4264-9E48-0177CE33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66" y="280666"/>
            <a:ext cx="4081600" cy="13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58D0E8-60F4-4F09-B02F-035B45F3F7C6}"/>
              </a:ext>
            </a:extLst>
          </p:cNvPr>
          <p:cNvSpPr txBox="1">
            <a:spLocks/>
          </p:cNvSpPr>
          <p:nvPr/>
        </p:nvSpPr>
        <p:spPr>
          <a:xfrm>
            <a:off x="6888671" y="3973741"/>
            <a:ext cx="4681813" cy="238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Papers:</a:t>
            </a:r>
          </a:p>
          <a:p>
            <a:pPr algn="l">
              <a:spcBef>
                <a:spcPts val="600"/>
              </a:spcBef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David Silver, Guy Lever, Nicolas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</a:rPr>
              <a:t>Heess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, Thomas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</a:rPr>
              <a:t>Degris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</a:rPr>
              <a:t>Daan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</a:rPr>
              <a:t>Wierstra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, et al.. </a:t>
            </a:r>
            <a:r>
              <a:rPr lang="en-US" sz="1900" i="1" dirty="0">
                <a:solidFill>
                  <a:schemeClr val="accent1">
                    <a:lumMod val="50000"/>
                  </a:schemeClr>
                </a:solidFill>
              </a:rPr>
              <a:t>Deterministic Policy Gradient Algorithms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. ICML, Jun 2014, Beijing, China. ffhal-00938992f</a:t>
            </a:r>
          </a:p>
          <a:p>
            <a:pPr algn="l">
              <a:spcBef>
                <a:spcPts val="600"/>
              </a:spcBef>
            </a:pPr>
            <a:endParaRPr lang="en-US" sz="1900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Kamil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</a:rPr>
              <a:t>Ciosek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 and Shimon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</a:rPr>
              <a:t>Whiteson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1900" i="1" dirty="0">
                <a:solidFill>
                  <a:schemeClr val="accent1">
                    <a:lumMod val="50000"/>
                  </a:schemeClr>
                </a:solidFill>
              </a:rPr>
              <a:t>Expected Policy Gradients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. Apr 2018. arXiv:1706.05374 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effectLst/>
              </a:rPr>
              <a:t>[stat.ML].</a:t>
            </a:r>
            <a:endParaRPr lang="en-US" sz="19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Actor-Critic Algorithms: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382A51EA-A1E3-4A12-B6CC-B3F543FB4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81077"/>
              </p:ext>
            </p:extLst>
          </p:nvPr>
        </p:nvGraphicFramePr>
        <p:xfrm>
          <a:off x="1828800" y="3051745"/>
          <a:ext cx="8351520" cy="3305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5152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417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Off-Policy Deterministic Actor-Critic (OPDAC)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28486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70427-6C2F-4946-BBB1-3A36E79DEB7B}"/>
                  </a:ext>
                </a:extLst>
              </p:cNvPr>
              <p:cNvSpPr txBox="1"/>
              <p:nvPr/>
            </p:nvSpPr>
            <p:spPr>
              <a:xfrm>
                <a:off x="696737" y="1431807"/>
                <a:ext cx="102881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7030A0"/>
                    </a:solidFill>
                  </a:rPr>
                  <a:t>Off-policy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</a:p>
              <a:p>
                <a:r>
                  <a:rPr lang="en-US" dirty="0"/>
                  <a:t>Trajectories are sampled from a different distribution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b="1" i="1" dirty="0"/>
                  <a:t>Behavior Policy</a:t>
                </a:r>
                <a:r>
                  <a:rPr lang="en-US" dirty="0"/>
                  <a:t>). </a:t>
                </a:r>
              </a:p>
              <a:p>
                <a:r>
                  <a:rPr lang="en-US" dirty="0"/>
                  <a:t>But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b="1" i="1" dirty="0"/>
                  <a:t>Target policy</a:t>
                </a:r>
                <a:r>
                  <a:rPr lang="en-US" dirty="0"/>
                  <a:t>) is learned and optimized.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70427-6C2F-4946-BBB1-3A36E79D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7" y="1431807"/>
                <a:ext cx="10288175" cy="1015663"/>
              </a:xfrm>
              <a:prstGeom prst="rect">
                <a:avLst/>
              </a:prstGeom>
              <a:blipFill>
                <a:blip r:embed="rId2"/>
                <a:stretch>
                  <a:fillRect l="-889" t="-4819" b="-9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18597-0CA9-4361-90C3-A1A60D27B96B}"/>
                  </a:ext>
                </a:extLst>
              </p:cNvPr>
              <p:cNvSpPr txBox="1"/>
              <p:nvPr/>
            </p:nvSpPr>
            <p:spPr>
              <a:xfrm>
                <a:off x="5393261" y="3938526"/>
                <a:ext cx="424545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18597-0CA9-4361-90C3-A1A60D27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61" y="3938526"/>
                <a:ext cx="4245458" cy="312650"/>
              </a:xfrm>
              <a:prstGeom prst="rect">
                <a:avLst/>
              </a:prstGeom>
              <a:blipFill>
                <a:blip r:embed="rId3"/>
                <a:stretch>
                  <a:fillRect l="-86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63AB8B-F404-4087-BFFC-9C2621335A77}"/>
                  </a:ext>
                </a:extLst>
              </p:cNvPr>
              <p:cNvSpPr txBox="1"/>
              <p:nvPr/>
            </p:nvSpPr>
            <p:spPr>
              <a:xfrm>
                <a:off x="3688080" y="429332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63AB8B-F404-4087-BFFC-9C262133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80" y="4293326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081BB8-9D72-4238-B013-F72964E8B76E}"/>
                  </a:ext>
                </a:extLst>
              </p:cNvPr>
              <p:cNvSpPr txBox="1"/>
              <p:nvPr/>
            </p:nvSpPr>
            <p:spPr>
              <a:xfrm>
                <a:off x="5229989" y="5122247"/>
                <a:ext cx="4543552" cy="488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081BB8-9D72-4238-B013-F72964E8B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89" y="5122247"/>
                <a:ext cx="4543552" cy="488082"/>
              </a:xfrm>
              <a:prstGeom prst="rect">
                <a:avLst/>
              </a:prstGeom>
              <a:blipFill>
                <a:blip r:embed="rId5"/>
                <a:stretch>
                  <a:fillRect l="-805" t="-187500" r="-940" b="-2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84E7C28-5B07-4CF8-A18E-6AB8B979D365}"/>
              </a:ext>
            </a:extLst>
          </p:cNvPr>
          <p:cNvSpPr txBox="1"/>
          <p:nvPr/>
        </p:nvSpPr>
        <p:spPr>
          <a:xfrm>
            <a:off x="2428240" y="3634351"/>
            <a:ext cx="2284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Critic: </a:t>
            </a:r>
          </a:p>
          <a:p>
            <a:r>
              <a:rPr lang="en-US" dirty="0"/>
              <a:t>Q-learning update: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801A6-11A6-4D6F-A775-076E6A8D485D}"/>
              </a:ext>
            </a:extLst>
          </p:cNvPr>
          <p:cNvSpPr txBox="1"/>
          <p:nvPr/>
        </p:nvSpPr>
        <p:spPr>
          <a:xfrm>
            <a:off x="2428240" y="5181622"/>
            <a:ext cx="202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Actor: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F2B46-ED95-4D1F-B734-83B8F121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Actor-Critic Algorithms: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B866A657-86BD-4111-94D4-1CF0BCD8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28941"/>
              </p:ext>
            </p:extLst>
          </p:nvPr>
        </p:nvGraphicFramePr>
        <p:xfrm>
          <a:off x="1323898" y="1346547"/>
          <a:ext cx="9973754" cy="525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754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5105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Off-Policy Stochastic Actor-Critic . (Off-PAC Algorithm)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4745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15D787-94F8-4255-B72B-B573BE30C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9" b="1703"/>
          <a:stretch/>
        </p:blipFill>
        <p:spPr>
          <a:xfrm>
            <a:off x="1545576" y="2148309"/>
            <a:ext cx="5240235" cy="4114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657375-6879-43FD-8C73-812DC2E369A0}"/>
              </a:ext>
            </a:extLst>
          </p:cNvPr>
          <p:cNvSpPr txBox="1"/>
          <p:nvPr/>
        </p:nvSpPr>
        <p:spPr>
          <a:xfrm>
            <a:off x="1545576" y="6245132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Degris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 (2012)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248B3-76DE-4967-B962-09371D72B2FE}"/>
              </a:ext>
            </a:extLst>
          </p:cNvPr>
          <p:cNvSpPr/>
          <p:nvPr/>
        </p:nvSpPr>
        <p:spPr>
          <a:xfrm>
            <a:off x="5293896" y="3104147"/>
            <a:ext cx="589546" cy="32485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1CE4E-31C9-4B50-B81E-AC1CD0BAE9EC}"/>
              </a:ext>
            </a:extLst>
          </p:cNvPr>
          <p:cNvSpPr txBox="1"/>
          <p:nvPr/>
        </p:nvSpPr>
        <p:spPr>
          <a:xfrm>
            <a:off x="7007489" y="3059668"/>
            <a:ext cx="399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Behavioral policy to generate trajectories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EFFD9C-136C-4248-9B61-5BE7AB64BBD7}"/>
              </a:ext>
            </a:extLst>
          </p:cNvPr>
          <p:cNvSpPr/>
          <p:nvPr/>
        </p:nvSpPr>
        <p:spPr>
          <a:xfrm>
            <a:off x="2129510" y="3587514"/>
            <a:ext cx="2743279" cy="30777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DE85E-F62A-492E-A694-84FEC6D9DB8B}"/>
                  </a:ext>
                </a:extLst>
              </p:cNvPr>
              <p:cNvSpPr txBox="1"/>
              <p:nvPr/>
            </p:nvSpPr>
            <p:spPr>
              <a:xfrm>
                <a:off x="7074568" y="3583628"/>
                <a:ext cx="3991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p>
                      </m:sSup>
                      <m:d>
                        <m:dPr>
                          <m:ctrlP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p>
                      </m:sSup>
                      <m:d>
                        <m:dPr>
                          <m:ctrlP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DE85E-F62A-492E-A694-84FEC6D9D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8" y="3583628"/>
                <a:ext cx="3991300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7F1B8DE-C65C-41C0-8F53-6181A40EF4F0}"/>
              </a:ext>
            </a:extLst>
          </p:cNvPr>
          <p:cNvSpPr/>
          <p:nvPr/>
        </p:nvSpPr>
        <p:spPr>
          <a:xfrm>
            <a:off x="2108214" y="3880991"/>
            <a:ext cx="1970491" cy="30777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160DE4-4201-42F8-BB1E-4F4D422D28AC}"/>
              </a:ext>
            </a:extLst>
          </p:cNvPr>
          <p:cNvSpPr txBox="1"/>
          <p:nvPr/>
        </p:nvSpPr>
        <p:spPr>
          <a:xfrm>
            <a:off x="7074568" y="3933055"/>
            <a:ext cx="399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Importance sampling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2D4F2-73BB-4B00-AAE3-14768EC1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/>
      <p:bldP spid="12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3" y="481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Compatible function approximation: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D1393495-70DD-4110-AD13-C844F7C53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9478"/>
              </p:ext>
            </p:extLst>
          </p:nvPr>
        </p:nvGraphicFramePr>
        <p:xfrm>
          <a:off x="565895" y="1934336"/>
          <a:ext cx="5339080" cy="3767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3225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B3888376-2FF6-46BD-ACE6-416ED13E6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86014"/>
              </p:ext>
            </p:extLst>
          </p:nvPr>
        </p:nvGraphicFramePr>
        <p:xfrm>
          <a:off x="6265655" y="1937814"/>
          <a:ext cx="5519420" cy="37746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942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Deterministic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323188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C984C-51B9-4ACE-8E8E-419BE21AC376}"/>
                  </a:ext>
                </a:extLst>
              </p:cNvPr>
              <p:cNvSpPr txBox="1"/>
              <p:nvPr/>
            </p:nvSpPr>
            <p:spPr>
              <a:xfrm>
                <a:off x="898357" y="1034688"/>
                <a:ext cx="10738022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be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We say that the function approximator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compatible </a:t>
                </a:r>
                <a:r>
                  <a:rPr lang="en-US" dirty="0"/>
                  <a:t>with the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C984C-51B9-4ACE-8E8E-419BE21AC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57" y="1034688"/>
                <a:ext cx="10738022" cy="669992"/>
              </a:xfrm>
              <a:prstGeom prst="rect">
                <a:avLst/>
              </a:prstGeom>
              <a:blipFill>
                <a:blip r:embed="rId2"/>
                <a:stretch>
                  <a:fillRect l="-454" t="-545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EFC4EB-E895-48A6-824E-589E2E3CF8A7}"/>
                  </a:ext>
                </a:extLst>
              </p:cNvPr>
              <p:cNvSpPr txBox="1"/>
              <p:nvPr/>
            </p:nvSpPr>
            <p:spPr>
              <a:xfrm>
                <a:off x="6277642" y="2793213"/>
                <a:ext cx="5519420" cy="2824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b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minimizes the mean-squared error: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⊺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EFC4EB-E895-48A6-824E-589E2E3CF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42" y="2793213"/>
                <a:ext cx="5519420" cy="2824619"/>
              </a:xfrm>
              <a:prstGeom prst="rect">
                <a:avLst/>
              </a:prstGeom>
              <a:blipFill>
                <a:blip r:embed="rId3"/>
                <a:stretch>
                  <a:fillRect l="-884" t="-15517" b="-2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3C7574-A086-4EAB-BEE6-DDC03F285749}"/>
                  </a:ext>
                </a:extLst>
              </p:cNvPr>
              <p:cNvSpPr txBox="1"/>
              <p:nvPr/>
            </p:nvSpPr>
            <p:spPr>
              <a:xfrm>
                <a:off x="586854" y="2793212"/>
                <a:ext cx="5519420" cy="244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b="1" dirty="0"/>
              </a:p>
              <a:p>
                <a:pPr marL="342900" indent="-3429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minimizes the mean-squared error: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3C7574-A086-4EAB-BEE6-DDC03F285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4" y="2793212"/>
                <a:ext cx="5519420" cy="2448555"/>
              </a:xfrm>
              <a:prstGeom prst="rect">
                <a:avLst/>
              </a:prstGeom>
              <a:blipFill>
                <a:blip r:embed="rId4"/>
                <a:stretch>
                  <a:fillRect l="-773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C10BCCC-3C38-40A7-A3F6-6CD008B09FBE}"/>
              </a:ext>
            </a:extLst>
          </p:cNvPr>
          <p:cNvSpPr/>
          <p:nvPr/>
        </p:nvSpPr>
        <p:spPr>
          <a:xfrm>
            <a:off x="1099774" y="5372890"/>
            <a:ext cx="9842033" cy="11748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FEA531-6470-4821-B1B6-2A7450EB93F5}"/>
                  </a:ext>
                </a:extLst>
              </p:cNvPr>
              <p:cNvSpPr txBox="1"/>
              <p:nvPr/>
            </p:nvSpPr>
            <p:spPr>
              <a:xfrm>
                <a:off x="1265825" y="5734922"/>
                <a:ext cx="4948478" cy="436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900" dirty="0">
                    <a:ea typeface="Cambria Math" panose="02040503050406030204" pitchFamily="18" charset="0"/>
                  </a:rPr>
                  <a:t>Then there is no bias in 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9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</m:e>
                    </m:d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FEA531-6470-4821-B1B6-2A7450EB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25" y="5734922"/>
                <a:ext cx="4948478" cy="436145"/>
              </a:xfrm>
              <a:prstGeom prst="rect">
                <a:avLst/>
              </a:prstGeom>
              <a:blipFill>
                <a:blip r:embed="rId5"/>
                <a:stretch>
                  <a:fillRect l="-1233" t="-7042" r="-20469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0EF3B2-575F-460F-9200-B2F6943F6313}"/>
                  </a:ext>
                </a:extLst>
              </p:cNvPr>
              <p:cNvSpPr txBox="1"/>
              <p:nvPr/>
            </p:nvSpPr>
            <p:spPr>
              <a:xfrm>
                <a:off x="6214303" y="5497565"/>
                <a:ext cx="4448935" cy="395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0EF3B2-575F-460F-9200-B2F6943F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03" y="5497565"/>
                <a:ext cx="4448935" cy="395749"/>
              </a:xfrm>
              <a:prstGeom prst="rect">
                <a:avLst/>
              </a:prstGeom>
              <a:blipFill>
                <a:blip r:embed="rId6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EDDFCB-E8AA-476B-B510-E590A5E9E5D5}"/>
                  </a:ext>
                </a:extLst>
              </p:cNvPr>
              <p:cNvSpPr txBox="1"/>
              <p:nvPr/>
            </p:nvSpPr>
            <p:spPr>
              <a:xfrm>
                <a:off x="6609860" y="5891351"/>
                <a:ext cx="4053378" cy="580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EDDFCB-E8AA-476B-B510-E590A5E9E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60" y="5891351"/>
                <a:ext cx="4053378" cy="580415"/>
              </a:xfrm>
              <a:prstGeom prst="rect">
                <a:avLst/>
              </a:prstGeom>
              <a:blipFill>
                <a:blip r:embed="rId7"/>
                <a:stretch>
                  <a:fillRect t="-148958" r="-451" b="-2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51783-3ECF-4A7B-BDA5-3386082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4" grpId="0"/>
      <p:bldP spid="38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62F8BD-8F71-457A-9D28-99B583ED8F5B}"/>
              </a:ext>
            </a:extLst>
          </p:cNvPr>
          <p:cNvSpPr txBox="1">
            <a:spLocks/>
          </p:cNvSpPr>
          <p:nvPr/>
        </p:nvSpPr>
        <p:spPr>
          <a:xfrm>
            <a:off x="778043" y="48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Compatible function approximation:</a:t>
            </a:r>
          </a:p>
        </p:txBody>
      </p:sp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32B03663-2897-4A18-92B9-34E28EE82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1426"/>
              </p:ext>
            </p:extLst>
          </p:nvPr>
        </p:nvGraphicFramePr>
        <p:xfrm>
          <a:off x="2187368" y="3219577"/>
          <a:ext cx="8351520" cy="3305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5152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417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Compatible Off-Policy Deterministic Actor-Critic (COPDAC-Q)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28486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49288B-F106-445C-83B1-75FA08B8F3B9}"/>
                  </a:ext>
                </a:extLst>
              </p:cNvPr>
              <p:cNvSpPr txBox="1"/>
              <p:nvPr/>
            </p:nvSpPr>
            <p:spPr>
              <a:xfrm>
                <a:off x="5143299" y="4245458"/>
                <a:ext cx="4245458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49288B-F106-445C-83B1-75FA08B8F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99" y="4245458"/>
                <a:ext cx="4245458" cy="312650"/>
              </a:xfrm>
              <a:prstGeom prst="rect">
                <a:avLst/>
              </a:prstGeom>
              <a:blipFill>
                <a:blip r:embed="rId2"/>
                <a:stretch>
                  <a:fillRect l="-86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FDD1B2-88CC-4B39-9B42-9DB5BA4CC342}"/>
                  </a:ext>
                </a:extLst>
              </p:cNvPr>
              <p:cNvSpPr txBox="1"/>
              <p:nvPr/>
            </p:nvSpPr>
            <p:spPr>
              <a:xfrm>
                <a:off x="4798027" y="4576926"/>
                <a:ext cx="28890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FDD1B2-88CC-4B39-9B42-9DB5BA4C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27" y="4576926"/>
                <a:ext cx="288909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E44B4-4C5A-4883-A5A8-C78C102143E0}"/>
                  </a:ext>
                </a:extLst>
              </p:cNvPr>
              <p:cNvSpPr txBox="1"/>
              <p:nvPr/>
            </p:nvSpPr>
            <p:spPr>
              <a:xfrm>
                <a:off x="4522683" y="5711056"/>
                <a:ext cx="4950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⊺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E44B4-4C5A-4883-A5A8-C78C10214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683" y="5711056"/>
                <a:ext cx="4950331" cy="276999"/>
              </a:xfrm>
              <a:prstGeom prst="rect">
                <a:avLst/>
              </a:prstGeom>
              <a:blipFill>
                <a:blip r:embed="rId4"/>
                <a:stretch>
                  <a:fillRect t="-22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406EE9-A1DB-4820-B8EB-7AC31FA0D8D0}"/>
              </a:ext>
            </a:extLst>
          </p:cNvPr>
          <p:cNvSpPr txBox="1"/>
          <p:nvPr/>
        </p:nvSpPr>
        <p:spPr>
          <a:xfrm>
            <a:off x="2982014" y="4028212"/>
            <a:ext cx="2284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Critic: 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F8576-5898-4ABD-AD27-B9DEE2EB82CB}"/>
              </a:ext>
            </a:extLst>
          </p:cNvPr>
          <p:cNvSpPr txBox="1"/>
          <p:nvPr/>
        </p:nvSpPr>
        <p:spPr>
          <a:xfrm>
            <a:off x="2982014" y="5575483"/>
            <a:ext cx="202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Actor: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E4C81D-EFE2-40E0-A828-33A064DEDCD8}"/>
                  </a:ext>
                </a:extLst>
              </p:cNvPr>
              <p:cNvSpPr txBox="1"/>
              <p:nvPr/>
            </p:nvSpPr>
            <p:spPr>
              <a:xfrm>
                <a:off x="3119063" y="1235568"/>
                <a:ext cx="6097712" cy="466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E4C81D-EFE2-40E0-A828-33A064DED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63" y="1235568"/>
                <a:ext cx="6097712" cy="466987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9BF364-F95F-4A59-A289-EE4BDD42212D}"/>
                  </a:ext>
                </a:extLst>
              </p:cNvPr>
              <p:cNvSpPr txBox="1"/>
              <p:nvPr/>
            </p:nvSpPr>
            <p:spPr>
              <a:xfrm>
                <a:off x="3253840" y="2105220"/>
                <a:ext cx="609771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9BF364-F95F-4A59-A289-EE4BDD42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40" y="2105220"/>
                <a:ext cx="6097712" cy="404983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2ECF13-8F46-4AE3-B2EE-8F3277A4D0DC}"/>
                  </a:ext>
                </a:extLst>
              </p:cNvPr>
              <p:cNvSpPr txBox="1"/>
              <p:nvPr/>
            </p:nvSpPr>
            <p:spPr>
              <a:xfrm>
                <a:off x="3051418" y="4946258"/>
                <a:ext cx="60329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2ECF13-8F46-4AE3-B2EE-8F3277A4D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18" y="4946258"/>
                <a:ext cx="6032985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E8374B-E95F-4CED-AEF9-9BBEB69E5141}"/>
                  </a:ext>
                </a:extLst>
              </p:cNvPr>
              <p:cNvSpPr txBox="1"/>
              <p:nvPr/>
            </p:nvSpPr>
            <p:spPr>
              <a:xfrm>
                <a:off x="5468816" y="2592312"/>
                <a:ext cx="27319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E8374B-E95F-4CED-AEF9-9BBEB69E5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16" y="2592312"/>
                <a:ext cx="2731909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C1981DA-6545-4D9C-BC26-B184DF37867A}"/>
              </a:ext>
            </a:extLst>
          </p:cNvPr>
          <p:cNvSpPr txBox="1"/>
          <p:nvPr/>
        </p:nvSpPr>
        <p:spPr>
          <a:xfrm>
            <a:off x="4392979" y="2623152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612E5-CDDF-47EC-A7A7-2F05A490A970}"/>
              </a:ext>
            </a:extLst>
          </p:cNvPr>
          <p:cNvSpPr txBox="1"/>
          <p:nvPr/>
        </p:nvSpPr>
        <p:spPr>
          <a:xfrm>
            <a:off x="1155573" y="1327148"/>
            <a:ext cx="181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Deterministic: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CACE8-1BB5-4463-82AC-8C7A68083FC6}"/>
              </a:ext>
            </a:extLst>
          </p:cNvPr>
          <p:cNvSpPr txBox="1"/>
          <p:nvPr/>
        </p:nvSpPr>
        <p:spPr>
          <a:xfrm>
            <a:off x="4392978" y="179471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5FDB76-E5D2-46BE-8D3D-D6C13E10E94E}"/>
                  </a:ext>
                </a:extLst>
              </p:cNvPr>
              <p:cNvSpPr txBox="1"/>
              <p:nvPr/>
            </p:nvSpPr>
            <p:spPr>
              <a:xfrm>
                <a:off x="3909523" y="1783989"/>
                <a:ext cx="6097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5FDB76-E5D2-46BE-8D3D-D6C13E10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23" y="1783989"/>
                <a:ext cx="609771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8E8D0-CA66-43EE-8E18-4EF4C40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3" grpId="0"/>
      <p:bldP spid="26" grpId="0"/>
      <p:bldP spid="27" grpId="0"/>
      <p:bldP spid="28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odel-Based reinforcement learning with Tensorflow 2- Part 1 (Intro to  OpenAi Gym) | by Karam Daaboul | Medium">
            <a:extLst>
              <a:ext uri="{FF2B5EF4-FFF2-40B4-BE49-F238E27FC236}">
                <a16:creationId xmlns:a16="http://schemas.microsoft.com/office/drawing/2014/main" id="{98FA5AD9-D9D1-4E8B-9619-93A335F866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40" y="600940"/>
            <a:ext cx="3027653" cy="30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2FF08-360B-4A98-BDE4-2EE9E644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85" y="2996883"/>
            <a:ext cx="8739619" cy="3586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E3FBEC-1846-4304-9BD1-E2B2B91CD477}"/>
              </a:ext>
            </a:extLst>
          </p:cNvPr>
          <p:cNvSpPr/>
          <p:nvPr/>
        </p:nvSpPr>
        <p:spPr>
          <a:xfrm>
            <a:off x="9511393" y="-161277"/>
            <a:ext cx="751114" cy="3239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6CDC2-0D11-4FF2-92AF-D7C9CB10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74637"/>
            <a:ext cx="10515600" cy="748058"/>
          </a:xfrm>
        </p:spPr>
        <p:txBody>
          <a:bodyPr>
            <a:normAutofit/>
          </a:bodyPr>
          <a:lstStyle/>
          <a:p>
            <a:r>
              <a:rPr lang="en-US" b="1" dirty="0"/>
              <a:t>Applications of Deterministic Policy Gradient</a:t>
            </a:r>
            <a:endParaRPr lang="en-US" dirty="0"/>
          </a:p>
        </p:txBody>
      </p:sp>
      <p:pic>
        <p:nvPicPr>
          <p:cNvPr id="1026" name="Picture 2" descr="MountainCarContinous cheating. Mountain Car is one of my favorite… | by  wonderland | Notes on Reinforcement Learning w/ Policy Gradients | Medium">
            <a:extLst>
              <a:ext uri="{FF2B5EF4-FFF2-40B4-BE49-F238E27FC236}">
                <a16:creationId xmlns:a16="http://schemas.microsoft.com/office/drawing/2014/main" id="{18E09195-F294-44E9-8CDA-7088E329B3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52" y="1151598"/>
            <a:ext cx="2889509" cy="19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B8F9A-D04C-4BC6-922F-9587594C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DC2-0D11-4FF2-92AF-D7C9CB10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4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Expected Policy Gradients (EPG)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DA6B-509A-4C77-B1F7-BE7CA81E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227" y="5431776"/>
            <a:ext cx="6592502" cy="529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Stochastic + Deterministic Policy Gradient theorems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812013-FE2F-40DA-B000-E985E572CEAC}"/>
              </a:ext>
            </a:extLst>
          </p:cNvPr>
          <p:cNvSpPr txBox="1">
            <a:spLocks/>
          </p:cNvSpPr>
          <p:nvPr/>
        </p:nvSpPr>
        <p:spPr>
          <a:xfrm>
            <a:off x="6046815" y="4982716"/>
            <a:ext cx="4350633" cy="529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Policy Gradient theorem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6D663-FCE4-41C3-8085-4C5564D28956}"/>
              </a:ext>
            </a:extLst>
          </p:cNvPr>
          <p:cNvSpPr/>
          <p:nvPr/>
        </p:nvSpPr>
        <p:spPr>
          <a:xfrm>
            <a:off x="4701671" y="5342435"/>
            <a:ext cx="6795435" cy="6184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96706-AB3F-4AA6-B212-D93FB2E64337}"/>
              </a:ext>
            </a:extLst>
          </p:cNvPr>
          <p:cNvSpPr txBox="1"/>
          <p:nvPr/>
        </p:nvSpPr>
        <p:spPr>
          <a:xfrm>
            <a:off x="838200" y="1457815"/>
            <a:ext cx="102339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Motivations: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theory of the methods of Stochastic and Deterministic Policy Gradients is </a:t>
            </a:r>
            <a:r>
              <a:rPr lang="en-US" sz="2000" dirty="0">
                <a:solidFill>
                  <a:srgbClr val="FF0000"/>
                </a:solidFill>
              </a:rPr>
              <a:t>quite fragmented</a:t>
            </a:r>
            <a:r>
              <a:rPr lang="en-US" sz="2000" dirty="0"/>
              <a:t>. Each one has a different Policy Gradient Theorem.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Stochastic Policy Gradients (</a:t>
            </a:r>
            <a:r>
              <a:rPr lang="en-US" sz="2000" b="1" dirty="0"/>
              <a:t>SPG</a:t>
            </a:r>
            <a:r>
              <a:rPr lang="en-US" sz="2000" dirty="0"/>
              <a:t>) usually needs </a:t>
            </a:r>
            <a:r>
              <a:rPr lang="en-US" sz="2000" dirty="0">
                <a:solidFill>
                  <a:srgbClr val="FF0000"/>
                </a:solidFill>
              </a:rPr>
              <a:t>many trajectories </a:t>
            </a:r>
            <a:r>
              <a:rPr lang="en-US" sz="2000" dirty="0"/>
              <a:t>for learning. </a:t>
            </a:r>
            <a:r>
              <a:rPr lang="en-US" sz="2000" dirty="0">
                <a:solidFill>
                  <a:srgbClr val="FF0000"/>
                </a:solidFill>
              </a:rPr>
              <a:t>(Expensive)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Deterministic Policy Gradients (</a:t>
            </a:r>
            <a:r>
              <a:rPr lang="en-US" sz="2000" b="1" dirty="0"/>
              <a:t>DPG</a:t>
            </a:r>
            <a:r>
              <a:rPr lang="en-US" sz="2000" dirty="0"/>
              <a:t>) mitigates </a:t>
            </a:r>
            <a:r>
              <a:rPr lang="en-US" sz="2000" b="1" dirty="0"/>
              <a:t>SPG</a:t>
            </a:r>
            <a:r>
              <a:rPr lang="en-US" sz="2000" dirty="0"/>
              <a:t> problems but learns </a:t>
            </a:r>
            <a:r>
              <a:rPr lang="en-US" sz="2000" dirty="0">
                <a:solidFill>
                  <a:srgbClr val="FF0000"/>
                </a:solidFill>
              </a:rPr>
              <a:t>off-policy</a:t>
            </a:r>
            <a:r>
              <a:rPr lang="en-US" sz="2000" dirty="0"/>
              <a:t> which needs a good behavioral policy (</a:t>
            </a:r>
            <a:r>
              <a:rPr lang="en-US" sz="2000" dirty="0">
                <a:solidFill>
                  <a:srgbClr val="FF0000"/>
                </a:solidFill>
              </a:rPr>
              <a:t>Difficult to design in practice</a:t>
            </a:r>
            <a:r>
              <a:rPr lang="en-US" sz="2000" dirty="0"/>
              <a:t>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83AC1E-30ED-42BC-8CA1-A130532DB843}"/>
              </a:ext>
            </a:extLst>
          </p:cNvPr>
          <p:cNvSpPr txBox="1">
            <a:spLocks/>
          </p:cNvSpPr>
          <p:nvPr/>
        </p:nvSpPr>
        <p:spPr>
          <a:xfrm>
            <a:off x="1023610" y="5046613"/>
            <a:ext cx="4350633" cy="45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EPG is on-policy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3386F-B65A-41FB-9322-3FB7B8169749}"/>
              </a:ext>
            </a:extLst>
          </p:cNvPr>
          <p:cNvSpPr txBox="1"/>
          <p:nvPr/>
        </p:nvSpPr>
        <p:spPr>
          <a:xfrm>
            <a:off x="3534975" y="5292402"/>
            <a:ext cx="494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&amp;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A5466-A440-4A28-A2F2-9B4A4297CF86}"/>
              </a:ext>
            </a:extLst>
          </p:cNvPr>
          <p:cNvSpPr txBox="1"/>
          <p:nvPr/>
        </p:nvSpPr>
        <p:spPr>
          <a:xfrm>
            <a:off x="694894" y="5953743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Has a lower variance than SPG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779D8-BCE4-41F0-BEB9-0A4AF82A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Brackets PNG Images | Brackets Transparent PNG - Vippng">
            <a:extLst>
              <a:ext uri="{FF2B5EF4-FFF2-40B4-BE49-F238E27FC236}">
                <a16:creationId xmlns:a16="http://schemas.microsoft.com/office/drawing/2014/main" id="{39746089-E830-4066-A8F4-6AA7E97D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40779" y="5390168"/>
            <a:ext cx="588694" cy="8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6CDC2-0D11-4FF2-92AF-D7C9CB10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4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Expected Policy Gradients (EPG)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96706-AB3F-4AA6-B212-D93FB2E64337}"/>
              </a:ext>
            </a:extLst>
          </p:cNvPr>
          <p:cNvSpPr txBox="1"/>
          <p:nvPr/>
        </p:nvSpPr>
        <p:spPr>
          <a:xfrm>
            <a:off x="5163160" y="1403643"/>
            <a:ext cx="2489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Main Algorithm: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D0F3B-7B0D-442C-ACBC-F5B6FDA28AFE}"/>
                  </a:ext>
                </a:extLst>
              </p:cNvPr>
              <p:cNvSpPr txBox="1"/>
              <p:nvPr/>
            </p:nvSpPr>
            <p:spPr>
              <a:xfrm>
                <a:off x="3028985" y="2179462"/>
                <a:ext cx="6758048" cy="43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D0F3B-7B0D-442C-ACBC-F5B6FDA2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85" y="2179462"/>
                <a:ext cx="6758048" cy="431978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05FBA-6128-4C0B-A6DD-B23148113317}"/>
                  </a:ext>
                </a:extLst>
              </p:cNvPr>
              <p:cNvSpPr txBox="1"/>
              <p:nvPr/>
            </p:nvSpPr>
            <p:spPr>
              <a:xfrm>
                <a:off x="2341880" y="2876966"/>
                <a:ext cx="8404105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05FBA-6128-4C0B-A6DD-B2314811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80" y="2876966"/>
                <a:ext cx="8404105" cy="811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EF1308-DB49-422C-BEDB-474CB9BEFF6D}"/>
                  </a:ext>
                </a:extLst>
              </p:cNvPr>
              <p:cNvSpPr txBox="1"/>
              <p:nvPr/>
            </p:nvSpPr>
            <p:spPr>
              <a:xfrm>
                <a:off x="838200" y="3739929"/>
                <a:ext cx="7630296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EF1308-DB49-422C-BEDB-474CB9BEF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9929"/>
                <a:ext cx="7630296" cy="811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8EF8C-29DC-4238-8107-5A1F5F04CC36}"/>
                  </a:ext>
                </a:extLst>
              </p:cNvPr>
              <p:cNvSpPr txBox="1"/>
              <p:nvPr/>
            </p:nvSpPr>
            <p:spPr>
              <a:xfrm>
                <a:off x="2964245" y="5000937"/>
                <a:ext cx="7630296" cy="1307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8EF8C-29DC-4238-8107-5A1F5F04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45" y="5000937"/>
                <a:ext cx="7630296" cy="1307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7F0DD-303C-46B1-9B72-1DF3735CC61F}"/>
                  </a:ext>
                </a:extLst>
              </p:cNvPr>
              <p:cNvSpPr txBox="1"/>
              <p:nvPr/>
            </p:nvSpPr>
            <p:spPr>
              <a:xfrm>
                <a:off x="2608309" y="5316024"/>
                <a:ext cx="323747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Approximate gradient: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7F0DD-303C-46B1-9B72-1DF3735CC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09" y="5316024"/>
                <a:ext cx="3237470" cy="677108"/>
              </a:xfrm>
              <a:prstGeom prst="rect">
                <a:avLst/>
              </a:prstGeom>
              <a:blipFill>
                <a:blip r:embed="rId7"/>
                <a:stretch>
                  <a:fillRect l="-2072"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6BA505-A6DD-4FEB-AA0A-819322A74413}"/>
                  </a:ext>
                </a:extLst>
              </p:cNvPr>
              <p:cNvSpPr txBox="1"/>
              <p:nvPr/>
            </p:nvSpPr>
            <p:spPr>
              <a:xfrm>
                <a:off x="7247562" y="5853801"/>
                <a:ext cx="5751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6BA505-A6DD-4FEB-AA0A-819322A74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62" y="5853801"/>
                <a:ext cx="57512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9A55D7-ADE9-4509-BCCA-299FDA71F2C5}"/>
              </a:ext>
            </a:extLst>
          </p:cNvPr>
          <p:cNvCxnSpPr/>
          <p:nvPr/>
        </p:nvCxnSpPr>
        <p:spPr>
          <a:xfrm flipH="1">
            <a:off x="7555832" y="4831882"/>
            <a:ext cx="721894" cy="40426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F3F2F0-1CE8-4A5F-884B-4AAFD78D439D}"/>
                  </a:ext>
                </a:extLst>
              </p:cNvPr>
              <p:cNvSpPr txBox="1"/>
              <p:nvPr/>
            </p:nvSpPr>
            <p:spPr>
              <a:xfrm>
                <a:off x="8277726" y="4454255"/>
                <a:ext cx="323747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Some approximation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F3F2F0-1CE8-4A5F-884B-4AAFD78D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726" y="4454255"/>
                <a:ext cx="3237470" cy="406586"/>
              </a:xfrm>
              <a:prstGeom prst="rect">
                <a:avLst/>
              </a:prstGeom>
              <a:blipFill>
                <a:blip r:embed="rId9"/>
                <a:stretch>
                  <a:fillRect l="-169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3629E-AFE5-4331-B827-1E0C4E24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1" grpId="0"/>
      <p:bldP spid="14" grpId="0"/>
      <p:bldP spid="9" grpId="0"/>
      <p:bldP spid="17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DC2-0D11-4FF2-92AF-D7C9CB10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4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Expected Policy Gradients (EPG)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AC6C77-EAFC-45E1-8266-9351846EFA15}"/>
                  </a:ext>
                </a:extLst>
              </p:cNvPr>
              <p:cNvSpPr txBox="1"/>
              <p:nvPr/>
            </p:nvSpPr>
            <p:spPr>
              <a:xfrm>
                <a:off x="-1212235" y="1932480"/>
                <a:ext cx="7630296" cy="1307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AC6C77-EAFC-45E1-8266-9351846EF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2235" y="1932480"/>
                <a:ext cx="7630296" cy="1307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3D680-EE2B-45DB-BDAD-F12CE2247813}"/>
                  </a:ext>
                </a:extLst>
              </p:cNvPr>
              <p:cNvSpPr txBox="1"/>
              <p:nvPr/>
            </p:nvSpPr>
            <p:spPr>
              <a:xfrm>
                <a:off x="430557" y="3506885"/>
                <a:ext cx="4641955" cy="2439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Advantages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sup>
                    </m:sSubSup>
                    <m:d>
                      <m:dPr>
                        <m:ctrlPr>
                          <a:rPr lang="en-US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be computed </a:t>
                </a:r>
                <a:r>
                  <a:rPr lang="en-US" dirty="0">
                    <a:solidFill>
                      <a:srgbClr val="FF0000"/>
                    </a:solidFill>
                  </a:rPr>
                  <a:t>analytically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FF0000"/>
                    </a:solidFill>
                  </a:rPr>
                  <a:t>numerically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0070C0"/>
                    </a:solidFill>
                  </a:rPr>
                  <a:t>less expensive </a:t>
                </a:r>
                <a:r>
                  <a:rPr lang="en-US" dirty="0"/>
                  <a:t>than a simple one-sample </a:t>
                </a:r>
                <a:r>
                  <a:rPr lang="en-US" dirty="0">
                    <a:solidFill>
                      <a:srgbClr val="0070C0"/>
                    </a:solidFill>
                  </a:rPr>
                  <a:t>Monte-Carlo</a:t>
                </a:r>
                <a:r>
                  <a:rPr lang="en-US" dirty="0"/>
                  <a:t> in SPG).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Actions</a:t>
                </a:r>
                <a:r>
                  <a:rPr lang="en-US" dirty="0"/>
                  <a:t> are a bound variable (</a:t>
                </a:r>
                <a:r>
                  <a:rPr lang="en-US" dirty="0">
                    <a:solidFill>
                      <a:srgbClr val="FF0000"/>
                    </a:solidFill>
                  </a:rPr>
                  <a:t>not used </a:t>
                </a:r>
                <a:r>
                  <a:rPr lang="en-US" dirty="0"/>
                  <a:t>in the evaluation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3D680-EE2B-45DB-BDAD-F12CE224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57" y="3506885"/>
                <a:ext cx="4641955" cy="2439066"/>
              </a:xfrm>
              <a:prstGeom prst="rect">
                <a:avLst/>
              </a:prstGeom>
              <a:blipFill>
                <a:blip r:embed="rId3"/>
                <a:stretch>
                  <a:fillRect l="-920" r="-263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A48E9201-DABF-4B86-A7B3-383F74CB3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47409"/>
              </p:ext>
            </p:extLst>
          </p:nvPr>
        </p:nvGraphicFramePr>
        <p:xfrm>
          <a:off x="5650031" y="1790299"/>
          <a:ext cx="6238075" cy="44661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38075">
                  <a:extLst>
                    <a:ext uri="{9D8B030D-6E8A-4147-A177-3AD203B41FA5}">
                      <a16:colId xmlns:a16="http://schemas.microsoft.com/office/drawing/2014/main" val="1830495401"/>
                    </a:ext>
                  </a:extLst>
                </a:gridCol>
              </a:tblGrid>
              <a:tr h="598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13263"/>
                  </a:ext>
                </a:extLst>
              </a:tr>
              <a:tr h="38677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847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F900D4A-E73E-4420-A0A3-B4FA1A2A84DA}"/>
              </a:ext>
            </a:extLst>
          </p:cNvPr>
          <p:cNvSpPr txBox="1"/>
          <p:nvPr/>
        </p:nvSpPr>
        <p:spPr>
          <a:xfrm>
            <a:off x="7858042" y="1818779"/>
            <a:ext cx="2493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Main algorithm: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37F17-CB6F-4FC2-A91E-4948E70D00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6"/>
          <a:stretch/>
        </p:blipFill>
        <p:spPr>
          <a:xfrm>
            <a:off x="5880723" y="2614798"/>
            <a:ext cx="5853695" cy="33150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5F75-80BB-442C-8247-84759DF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rackets PNG Images | Brackets Transparent PNG - Vippng">
            <a:extLst>
              <a:ext uri="{FF2B5EF4-FFF2-40B4-BE49-F238E27FC236}">
                <a16:creationId xmlns:a16="http://schemas.microsoft.com/office/drawing/2014/main" id="{46F6F0BB-C580-4E7E-B43E-9DE26DE4E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77311" y="995980"/>
            <a:ext cx="718401" cy="352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6CDC2-0D11-4FF2-92AF-D7C9CB10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4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Expected Policy Gradients (EPG)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96706-AB3F-4AA6-B212-D93FB2E64337}"/>
              </a:ext>
            </a:extLst>
          </p:cNvPr>
          <p:cNvSpPr txBox="1"/>
          <p:nvPr/>
        </p:nvSpPr>
        <p:spPr>
          <a:xfrm>
            <a:off x="838200" y="1211945"/>
            <a:ext cx="10233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Policy Gradient theorem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6021A-057F-4825-A1D5-59E0A668F9D3}"/>
                  </a:ext>
                </a:extLst>
              </p:cNvPr>
              <p:cNvSpPr txBox="1"/>
              <p:nvPr/>
            </p:nvSpPr>
            <p:spPr>
              <a:xfrm>
                <a:off x="3468254" y="1895239"/>
                <a:ext cx="5573192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</m:t>
                                  </m:r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6021A-057F-4825-A1D5-59E0A668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54" y="1895239"/>
                <a:ext cx="5573192" cy="718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A43943-1582-4C34-8885-E9EECF0BA29E}"/>
                  </a:ext>
                </a:extLst>
              </p:cNvPr>
              <p:cNvSpPr txBox="1"/>
              <p:nvPr/>
            </p:nvSpPr>
            <p:spPr>
              <a:xfrm>
                <a:off x="6808976" y="2980825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A43943-1582-4C34-8885-E9EECF0B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76" y="2980825"/>
                <a:ext cx="255070" cy="276999"/>
              </a:xfrm>
              <a:prstGeom prst="rect">
                <a:avLst/>
              </a:prstGeom>
              <a:blipFill>
                <a:blip r:embed="rId4"/>
                <a:stretch>
                  <a:fillRect l="-23810" r="-23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5EE8DD-9FF9-47A8-BB4A-966F1BE4F6D4}"/>
                  </a:ext>
                </a:extLst>
              </p:cNvPr>
              <p:cNvSpPr txBox="1"/>
              <p:nvPr/>
            </p:nvSpPr>
            <p:spPr>
              <a:xfrm>
                <a:off x="760160" y="4050355"/>
                <a:ext cx="10233917" cy="91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5EE8DD-9FF9-47A8-BB4A-966F1BE4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60" y="4050355"/>
                <a:ext cx="10233917" cy="912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398345-34E7-471D-A640-3E226814C248}"/>
                  </a:ext>
                </a:extLst>
              </p:cNvPr>
              <p:cNvSpPr txBox="1"/>
              <p:nvPr/>
            </p:nvSpPr>
            <p:spPr>
              <a:xfrm>
                <a:off x="4112969" y="4984041"/>
                <a:ext cx="352829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398345-34E7-471D-A640-3E226814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969" y="4984041"/>
                <a:ext cx="3528298" cy="6662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A42F65-6BEA-4BBE-A998-C0E493B94CC3}"/>
                  </a:ext>
                </a:extLst>
              </p:cNvPr>
              <p:cNvSpPr txBox="1"/>
              <p:nvPr/>
            </p:nvSpPr>
            <p:spPr>
              <a:xfrm>
                <a:off x="3218839" y="5859995"/>
                <a:ext cx="4294188" cy="667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</m:t>
                              </m:r>
                            </m:e>
                          </m:nary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A42F65-6BEA-4BBE-A998-C0E493B94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39" y="5859995"/>
                <a:ext cx="4294188" cy="667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84648DA-CC3D-459F-B812-2821240A4A37}"/>
              </a:ext>
            </a:extLst>
          </p:cNvPr>
          <p:cNvSpPr/>
          <p:nvPr/>
        </p:nvSpPr>
        <p:spPr>
          <a:xfrm>
            <a:off x="3338214" y="1711355"/>
            <a:ext cx="5881288" cy="165263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C7E695-06F7-4E9E-A37E-275961C6D365}"/>
              </a:ext>
            </a:extLst>
          </p:cNvPr>
          <p:cNvSpPr/>
          <p:nvPr/>
        </p:nvSpPr>
        <p:spPr>
          <a:xfrm>
            <a:off x="3119601" y="5859995"/>
            <a:ext cx="4521666" cy="7199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65F1CA-4BEE-4CFB-A719-8030F2B4A533}"/>
              </a:ext>
            </a:extLst>
          </p:cNvPr>
          <p:cNvSpPr txBox="1"/>
          <p:nvPr/>
        </p:nvSpPr>
        <p:spPr>
          <a:xfrm>
            <a:off x="7740505" y="5933626"/>
            <a:ext cx="196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Stochastic Policy Gradient Theorem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A72C-9F31-47DB-8475-68ADB680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rackets PNG Images | Brackets Transparent PNG - Vippng">
            <a:extLst>
              <a:ext uri="{FF2B5EF4-FFF2-40B4-BE49-F238E27FC236}">
                <a16:creationId xmlns:a16="http://schemas.microsoft.com/office/drawing/2014/main" id="{46F6F0BB-C580-4E7E-B43E-9DE26DE4E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77311" y="995980"/>
            <a:ext cx="718401" cy="352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6CDC2-0D11-4FF2-92AF-D7C9CB10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4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Expected Policy Gradients (EPG)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96706-AB3F-4AA6-B212-D93FB2E64337}"/>
              </a:ext>
            </a:extLst>
          </p:cNvPr>
          <p:cNvSpPr txBox="1"/>
          <p:nvPr/>
        </p:nvSpPr>
        <p:spPr>
          <a:xfrm>
            <a:off x="838200" y="1211945"/>
            <a:ext cx="10233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Policy Gradient theorem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6021A-057F-4825-A1D5-59E0A668F9D3}"/>
                  </a:ext>
                </a:extLst>
              </p:cNvPr>
              <p:cNvSpPr txBox="1"/>
              <p:nvPr/>
            </p:nvSpPr>
            <p:spPr>
              <a:xfrm>
                <a:off x="3468254" y="1895239"/>
                <a:ext cx="5650136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</m:t>
                                  </m:r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6021A-057F-4825-A1D5-59E0A668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54" y="1895239"/>
                <a:ext cx="5650136" cy="718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A43943-1582-4C34-8885-E9EECF0BA29E}"/>
                  </a:ext>
                </a:extLst>
              </p:cNvPr>
              <p:cNvSpPr txBox="1"/>
              <p:nvPr/>
            </p:nvSpPr>
            <p:spPr>
              <a:xfrm>
                <a:off x="6808976" y="2980825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A43943-1582-4C34-8885-E9EECF0B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76" y="2980825"/>
                <a:ext cx="255070" cy="276999"/>
              </a:xfrm>
              <a:prstGeom prst="rect">
                <a:avLst/>
              </a:prstGeom>
              <a:blipFill>
                <a:blip r:embed="rId4"/>
                <a:stretch>
                  <a:fillRect l="-23810" r="-23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84648DA-CC3D-459F-B812-2821240A4A37}"/>
              </a:ext>
            </a:extLst>
          </p:cNvPr>
          <p:cNvSpPr/>
          <p:nvPr/>
        </p:nvSpPr>
        <p:spPr>
          <a:xfrm>
            <a:off x="3338214" y="1711355"/>
            <a:ext cx="5881288" cy="165263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A84F13-7BEA-4E30-9AF8-E33BE6AB0923}"/>
                  </a:ext>
                </a:extLst>
              </p:cNvPr>
              <p:cNvSpPr txBox="1"/>
              <p:nvPr/>
            </p:nvSpPr>
            <p:spPr>
              <a:xfrm>
                <a:off x="-561974" y="3672061"/>
                <a:ext cx="6094602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A84F13-7BEA-4E30-9AF8-E33BE6AB0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974" y="3672061"/>
                <a:ext cx="6094602" cy="666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C70B23-283D-42BC-A7E8-460508F2F90F}"/>
                  </a:ext>
                </a:extLst>
              </p:cNvPr>
              <p:cNvSpPr txBox="1"/>
              <p:nvPr/>
            </p:nvSpPr>
            <p:spPr>
              <a:xfrm>
                <a:off x="6312763" y="3680606"/>
                <a:ext cx="3988336" cy="57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C70B23-283D-42BC-A7E8-460508F2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63" y="3680606"/>
                <a:ext cx="3988336" cy="575479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CB59CC-6213-4F73-8EC6-DECA724A160E}"/>
                  </a:ext>
                </a:extLst>
              </p:cNvPr>
              <p:cNvSpPr txBox="1"/>
              <p:nvPr/>
            </p:nvSpPr>
            <p:spPr>
              <a:xfrm>
                <a:off x="629968" y="4441835"/>
                <a:ext cx="3892492" cy="667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CB59CC-6213-4F73-8EC6-DECA724A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8" y="4441835"/>
                <a:ext cx="3892492" cy="667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5E84A3-CD5F-46DE-A76C-95341C8A8B9C}"/>
                  </a:ext>
                </a:extLst>
              </p:cNvPr>
              <p:cNvSpPr txBox="1"/>
              <p:nvPr/>
            </p:nvSpPr>
            <p:spPr>
              <a:xfrm>
                <a:off x="-471087" y="5109647"/>
                <a:ext cx="6094602" cy="667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5E84A3-CD5F-46DE-A76C-95341C8A8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1087" y="5109647"/>
                <a:ext cx="6094602" cy="6678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CF2D08-E0CF-400F-BAE2-CF0C197354D5}"/>
                  </a:ext>
                </a:extLst>
              </p:cNvPr>
              <p:cNvSpPr txBox="1"/>
              <p:nvPr/>
            </p:nvSpPr>
            <p:spPr>
              <a:xfrm>
                <a:off x="7604319" y="5171147"/>
                <a:ext cx="3467100" cy="526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CF2D08-E0CF-400F-BAE2-CF0C1973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19" y="5171147"/>
                <a:ext cx="3467100" cy="526170"/>
              </a:xfrm>
              <a:prstGeom prst="rect">
                <a:avLst/>
              </a:prstGeom>
              <a:blipFill>
                <a:blip r:embed="rId9"/>
                <a:stretch>
                  <a:fillRect t="-142529" b="-20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406686-C816-49AE-BAD4-B256DD478846}"/>
                  </a:ext>
                </a:extLst>
              </p:cNvPr>
              <p:cNvSpPr txBox="1"/>
              <p:nvPr/>
            </p:nvSpPr>
            <p:spPr>
              <a:xfrm>
                <a:off x="5082656" y="5863162"/>
                <a:ext cx="4832568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406686-C816-49AE-BAD4-B256DD47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656" y="5863162"/>
                <a:ext cx="4832568" cy="7396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70CD49-7372-4233-950D-4E824670C0DC}"/>
                  </a:ext>
                </a:extLst>
              </p:cNvPr>
              <p:cNvSpPr txBox="1"/>
              <p:nvPr/>
            </p:nvSpPr>
            <p:spPr>
              <a:xfrm>
                <a:off x="6121429" y="4426170"/>
                <a:ext cx="4950688" cy="667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70CD49-7372-4233-950D-4E824670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29" y="4426170"/>
                <a:ext cx="4950688" cy="6678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E0C5E-222C-4CFD-BC90-129AD90F143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365815" y="5434232"/>
            <a:ext cx="3238504" cy="9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8897CB-1CA1-4CEE-9A56-1BBDF20CA2E4}"/>
                  </a:ext>
                </a:extLst>
              </p:cNvPr>
              <p:cNvSpPr txBox="1"/>
              <p:nvPr/>
            </p:nvSpPr>
            <p:spPr>
              <a:xfrm>
                <a:off x="-380708" y="599229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8897CB-1CA1-4CEE-9A56-1BBDF20C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0708" y="5992297"/>
                <a:ext cx="6096000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90AF58-1104-40EB-BE8F-A28DCD7F288C}"/>
              </a:ext>
            </a:extLst>
          </p:cNvPr>
          <p:cNvSpPr txBox="1"/>
          <p:nvPr/>
        </p:nvSpPr>
        <p:spPr>
          <a:xfrm>
            <a:off x="4305630" y="5109647"/>
            <a:ext cx="323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 proof of DPG theorem in Silver’s paper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80419B-BCE2-46A6-AAAE-03F69F3A9EDB}"/>
              </a:ext>
            </a:extLst>
          </p:cNvPr>
          <p:cNvSpPr/>
          <p:nvPr/>
        </p:nvSpPr>
        <p:spPr>
          <a:xfrm>
            <a:off x="5005550" y="5889574"/>
            <a:ext cx="4938549" cy="7396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138F5-5535-470F-B10B-214082B04D5C}"/>
              </a:ext>
            </a:extLst>
          </p:cNvPr>
          <p:cNvSpPr txBox="1"/>
          <p:nvPr/>
        </p:nvSpPr>
        <p:spPr>
          <a:xfrm>
            <a:off x="10089907" y="5889574"/>
            <a:ext cx="196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Deterministic Policy Gradient Theorem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130A-3FF4-4986-988C-A01F41A1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6" grpId="0"/>
      <p:bldP spid="18" grpId="0"/>
      <p:bldP spid="20" grpId="0"/>
      <p:bldP spid="22" grpId="0"/>
      <p:bldP spid="15" grpId="0"/>
      <p:bldP spid="17" grpId="0"/>
      <p:bldP spid="11" grpId="0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153-B986-42D3-A41A-479A736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" y="285480"/>
            <a:ext cx="10515600" cy="882650"/>
          </a:xfrm>
        </p:spPr>
        <p:txBody>
          <a:bodyPr/>
          <a:lstStyle/>
          <a:p>
            <a:r>
              <a:rPr lang="en-US" b="1" dirty="0"/>
              <a:t>Reminding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C9601A-6418-4DC0-9473-764898869E1C}"/>
                  </a:ext>
                </a:extLst>
              </p:cNvPr>
              <p:cNvSpPr txBox="1"/>
              <p:nvPr/>
            </p:nvSpPr>
            <p:spPr>
              <a:xfrm>
                <a:off x="3925888" y="4093999"/>
                <a:ext cx="7863840" cy="316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Work </a:t>
                </a:r>
                <a:r>
                  <a:rPr lang="en-US" dirty="0">
                    <a:solidFill>
                      <a:srgbClr val="FF0000"/>
                    </a:solidFill>
                  </a:rPr>
                  <a:t>directly</a:t>
                </a:r>
                <a:r>
                  <a:rPr lang="en-US" dirty="0"/>
                  <a:t> with the policy.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Learn a </a:t>
                </a:r>
                <a:r>
                  <a:rPr lang="en-US" dirty="0">
                    <a:solidFill>
                      <a:srgbClr val="FF0000"/>
                    </a:solidFill>
                  </a:rPr>
                  <a:t>parametrized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that selects action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according to the vector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ff3"/>
                  </a:rPr>
                  <a:t>O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ff3"/>
                  </a:rPr>
                  <a:t>ften 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ff3"/>
                  </a:rPr>
                  <a:t>signiﬁcantly fewer parameters are needed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ff3"/>
                  </a:rPr>
                  <a:t>for representing the optimal policy than the corresponding value function. </a:t>
                </a:r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Widely used in problems with </a:t>
                </a:r>
                <a:r>
                  <a:rPr lang="en-US" dirty="0">
                    <a:solidFill>
                      <a:srgbClr val="FF0000"/>
                    </a:solidFill>
                  </a:rPr>
                  <a:t>large or continuous action spaces</a:t>
                </a:r>
                <a:r>
                  <a:rPr lang="en-US" dirty="0"/>
                  <a:t>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C9601A-6418-4DC0-9473-764898869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888" y="4093999"/>
                <a:ext cx="7863840" cy="3165738"/>
              </a:xfrm>
              <a:prstGeom prst="rect">
                <a:avLst/>
              </a:prstGeom>
              <a:blipFill>
                <a:blip r:embed="rId2"/>
                <a:stretch>
                  <a:fillRect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EE5321-7D77-41A7-8592-79C8DD19DF4E}"/>
              </a:ext>
            </a:extLst>
          </p:cNvPr>
          <p:cNvSpPr txBox="1"/>
          <p:nvPr/>
        </p:nvSpPr>
        <p:spPr>
          <a:xfrm>
            <a:off x="390525" y="1458404"/>
            <a:ext cx="3393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FF0000"/>
                </a:solidFill>
              </a:rPr>
              <a:t>Action - value methods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F07A0-F7F7-4FEB-AC75-6074CDE27D02}"/>
              </a:ext>
            </a:extLst>
          </p:cNvPr>
          <p:cNvSpPr txBox="1"/>
          <p:nvPr/>
        </p:nvSpPr>
        <p:spPr>
          <a:xfrm>
            <a:off x="825817" y="26245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 don’t exist without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action-value estimates.</a:t>
            </a:r>
          </a:p>
          <a:p>
            <a:r>
              <a:rPr lang="en-US" dirty="0"/>
              <a:t>(Implicit)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89807-F9E3-4A24-9B56-D7FBCAED86A5}"/>
              </a:ext>
            </a:extLst>
          </p:cNvPr>
          <p:cNvSpPr txBox="1"/>
          <p:nvPr/>
        </p:nvSpPr>
        <p:spPr>
          <a:xfrm>
            <a:off x="557212" y="4893616"/>
            <a:ext cx="3060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FF0000"/>
                </a:solidFill>
              </a:rPr>
              <a:t>Policy gradient methods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BB8B40-FD9B-4A69-A9CF-E3BC988A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38" y="1351977"/>
            <a:ext cx="6302740" cy="25876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B5BA1A-C23D-4FB8-A5AD-588C9CAD9548}"/>
              </a:ext>
            </a:extLst>
          </p:cNvPr>
          <p:cNvSpPr/>
          <p:nvPr/>
        </p:nvSpPr>
        <p:spPr>
          <a:xfrm>
            <a:off x="5160010" y="2792748"/>
            <a:ext cx="4752975" cy="2287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D283B9-22A6-4AA3-91FB-8D17CFF34613}"/>
              </a:ext>
            </a:extLst>
          </p:cNvPr>
          <p:cNvCxnSpPr>
            <a:cxnSpLocks/>
          </p:cNvCxnSpPr>
          <p:nvPr/>
        </p:nvCxnSpPr>
        <p:spPr>
          <a:xfrm>
            <a:off x="3873817" y="2914141"/>
            <a:ext cx="115538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68CF63-5BC4-4436-923B-3A8AA9BD0C01}"/>
              </a:ext>
            </a:extLst>
          </p:cNvPr>
          <p:cNvSpPr txBox="1"/>
          <p:nvPr/>
        </p:nvSpPr>
        <p:spPr>
          <a:xfrm>
            <a:off x="9114473" y="1036185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Sutton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Barto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(2018)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149D-E93A-4B90-AB8D-5FC11FD1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DC2-0D11-4FF2-92AF-D7C9CB10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74637"/>
            <a:ext cx="10515600" cy="748058"/>
          </a:xfrm>
        </p:spPr>
        <p:txBody>
          <a:bodyPr>
            <a:normAutofit/>
          </a:bodyPr>
          <a:lstStyle/>
          <a:p>
            <a:r>
              <a:rPr lang="en-US" b="1" dirty="0"/>
              <a:t>Expected Policy Gradients (EPG):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BF48D-5109-4E1B-AC2E-2BC47204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3" r="4817"/>
          <a:stretch/>
        </p:blipFill>
        <p:spPr>
          <a:xfrm>
            <a:off x="365760" y="1022372"/>
            <a:ext cx="6362299" cy="4610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BC62D-5B34-4D31-8E96-D853ECC1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45" y="5604240"/>
            <a:ext cx="4968245" cy="1130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6AC2BD-7294-4543-BBFD-4900ED3CE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0"/>
          <a:stretch/>
        </p:blipFill>
        <p:spPr>
          <a:xfrm>
            <a:off x="6728059" y="2680242"/>
            <a:ext cx="5322770" cy="29116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F1779-8CAF-493D-BEA4-2D162787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4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68AD-8CE0-4F26-A4D9-F30D9EE0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7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Deterministic Policy Gradient methods (</a:t>
            </a:r>
            <a:r>
              <a:rPr lang="en-US" b="1" dirty="0"/>
              <a:t>DPG</a:t>
            </a:r>
            <a:r>
              <a:rPr lang="en-US" dirty="0"/>
              <a:t>) the </a:t>
            </a:r>
            <a:r>
              <a:rPr lang="en-US" dirty="0">
                <a:solidFill>
                  <a:srgbClr val="FF0000"/>
                </a:solidFill>
              </a:rPr>
              <a:t>gradients can be estimated more efficiently than in SPG </a:t>
            </a:r>
            <a:r>
              <a:rPr lang="en-US" dirty="0"/>
              <a:t>avoiding the integral over the action space. </a:t>
            </a:r>
          </a:p>
          <a:p>
            <a:r>
              <a:rPr lang="en-US" dirty="0"/>
              <a:t>Even though </a:t>
            </a:r>
            <a:r>
              <a:rPr lang="en-US" dirty="0">
                <a:solidFill>
                  <a:srgbClr val="FF0000"/>
                </a:solidFill>
              </a:rPr>
              <a:t>DPG</a:t>
            </a:r>
            <a:r>
              <a:rPr lang="en-US" dirty="0"/>
              <a:t> has some difficulties (choice of </a:t>
            </a:r>
            <a:r>
              <a:rPr lang="en-US" sz="2800" dirty="0"/>
              <a:t>a good behavioral policy</a:t>
            </a:r>
            <a:r>
              <a:rPr lang="en-US" dirty="0"/>
              <a:t>), it </a:t>
            </a:r>
            <a:r>
              <a:rPr lang="en-US" dirty="0">
                <a:solidFill>
                  <a:srgbClr val="FF0000"/>
                </a:solidFill>
              </a:rPr>
              <a:t>outperformed</a:t>
            </a:r>
            <a:r>
              <a:rPr lang="en-US" dirty="0"/>
              <a:t> its stochastic counterpart.</a:t>
            </a:r>
          </a:p>
          <a:p>
            <a:r>
              <a:rPr lang="en-US" dirty="0"/>
              <a:t>Expected Policy Gradient methods (</a:t>
            </a:r>
            <a:r>
              <a:rPr lang="en-US" b="1" dirty="0"/>
              <a:t>EPG</a:t>
            </a:r>
            <a:r>
              <a:rPr lang="en-US" dirty="0"/>
              <a:t>) are introduced to </a:t>
            </a:r>
            <a:r>
              <a:rPr lang="en-US" dirty="0">
                <a:solidFill>
                  <a:srgbClr val="FF0000"/>
                </a:solidFill>
              </a:rPr>
              <a:t>overcome</a:t>
            </a:r>
            <a:r>
              <a:rPr lang="en-US" dirty="0"/>
              <a:t> Stochastic Policy Gradients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SPG</a:t>
            </a:r>
            <a:r>
              <a:rPr lang="en-US" dirty="0">
                <a:solidFill>
                  <a:srgbClr val="FF0000"/>
                </a:solidFill>
              </a:rPr>
              <a:t>) and DPG difficulties</a:t>
            </a:r>
            <a:r>
              <a:rPr lang="en-US" dirty="0"/>
              <a:t>.</a:t>
            </a:r>
          </a:p>
          <a:p>
            <a:r>
              <a:rPr lang="en-US" dirty="0"/>
              <a:t>The authors of the second paper used EPG to prove a </a:t>
            </a:r>
            <a:r>
              <a:rPr lang="en-US" dirty="0">
                <a:solidFill>
                  <a:srgbClr val="FF0000"/>
                </a:solidFill>
              </a:rPr>
              <a:t>new general policy gradient theorem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EPG outperformed </a:t>
            </a:r>
            <a:r>
              <a:rPr lang="en-US" dirty="0"/>
              <a:t>SPG and DPG in four domains.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F3AF3A-7521-4C92-BCB7-1B56BC56EE09}"/>
              </a:ext>
            </a:extLst>
          </p:cNvPr>
          <p:cNvSpPr txBox="1">
            <a:spLocks/>
          </p:cNvSpPr>
          <p:nvPr/>
        </p:nvSpPr>
        <p:spPr>
          <a:xfrm>
            <a:off x="1193833" y="461012"/>
            <a:ext cx="3204911" cy="74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7CE9D-D98B-4498-8932-6290D006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Stochastic vs Deterministic Policy Gradients: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AEDA9-D061-4EFD-9C5B-E01A0C3B07DE}"/>
                  </a:ext>
                </a:extLst>
              </p:cNvPr>
              <p:cNvSpPr txBox="1"/>
              <p:nvPr/>
            </p:nvSpPr>
            <p:spPr>
              <a:xfrm>
                <a:off x="297180" y="3747872"/>
                <a:ext cx="6096000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AEDA9-D061-4EFD-9C5B-E01A0C3B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" y="3747872"/>
                <a:ext cx="6096000" cy="84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B4D00C1-DACD-4DD3-BB67-312755967481}"/>
              </a:ext>
            </a:extLst>
          </p:cNvPr>
          <p:cNvSpPr txBox="1"/>
          <p:nvPr/>
        </p:nvSpPr>
        <p:spPr>
          <a:xfrm>
            <a:off x="128270" y="1161105"/>
            <a:ext cx="6258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optimal policy </a:t>
            </a:r>
            <a:r>
              <a:rPr lang="en-US" sz="2000" dirty="0"/>
              <a:t>maximizes the total return: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2D3DF-8CA5-484E-AF45-7CEEBB889AB4}"/>
                  </a:ext>
                </a:extLst>
              </p:cNvPr>
              <p:cNvSpPr txBox="1"/>
              <p:nvPr/>
            </p:nvSpPr>
            <p:spPr>
              <a:xfrm>
                <a:off x="5618480" y="1071883"/>
                <a:ext cx="6096000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2D3DF-8CA5-484E-AF45-7CEEBB889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80" y="1071883"/>
                <a:ext cx="6096000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5308FB-2B5C-40EA-ADB9-7EBE9C579CA1}"/>
                  </a:ext>
                </a:extLst>
              </p:cNvPr>
              <p:cNvSpPr txBox="1"/>
              <p:nvPr/>
            </p:nvSpPr>
            <p:spPr>
              <a:xfrm>
                <a:off x="5865495" y="205756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discount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factor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0≤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1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5308FB-2B5C-40EA-ADB9-7EBE9C57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495" y="2057569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EEBBF5-00DB-40AE-8C3E-A0D598347BB6}"/>
                  </a:ext>
                </a:extLst>
              </p:cNvPr>
              <p:cNvSpPr txBox="1"/>
              <p:nvPr/>
            </p:nvSpPr>
            <p:spPr>
              <a:xfrm>
                <a:off x="6217276" y="396240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EEBBF5-00DB-40AE-8C3E-A0D598347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276" y="396240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80D3F7-A734-425A-B0CE-C487DC551B1A}"/>
                  </a:ext>
                </a:extLst>
              </p:cNvPr>
              <p:cNvSpPr txBox="1"/>
              <p:nvPr/>
            </p:nvSpPr>
            <p:spPr>
              <a:xfrm>
                <a:off x="244475" y="1902121"/>
                <a:ext cx="6096000" cy="1520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80D3F7-A734-425A-B0CE-C487DC551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5" y="1902121"/>
                <a:ext cx="6096000" cy="1520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767A5-CBD7-4EF3-9F52-48D9BDD9BD92}"/>
                  </a:ext>
                </a:extLst>
              </p:cNvPr>
              <p:cNvSpPr txBox="1"/>
              <p:nvPr/>
            </p:nvSpPr>
            <p:spPr>
              <a:xfrm>
                <a:off x="247159" y="1900032"/>
                <a:ext cx="6096000" cy="1520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767A5-CBD7-4EF3-9F52-48D9BDD9B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9" y="1900032"/>
                <a:ext cx="6096000" cy="1520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57390C3-12AE-4278-B71D-216162703C49}"/>
              </a:ext>
            </a:extLst>
          </p:cNvPr>
          <p:cNvSpPr/>
          <p:nvPr/>
        </p:nvSpPr>
        <p:spPr>
          <a:xfrm>
            <a:off x="3541690" y="3998583"/>
            <a:ext cx="1783724" cy="3606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7B39CAE-8B6D-4E00-95FC-A7129EBAF6D7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5275328" y="2757605"/>
            <a:ext cx="399202" cy="2082754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E4CF5E-7E8D-44EE-9C31-23F31C349E1C}"/>
              </a:ext>
            </a:extLst>
          </p:cNvPr>
          <p:cNvSpPr txBox="1"/>
          <p:nvPr/>
        </p:nvSpPr>
        <p:spPr>
          <a:xfrm>
            <a:off x="5865495" y="3413822"/>
            <a:ext cx="645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Probability density at state s’ for “t+1” steps from s.</a:t>
            </a:r>
          </a:p>
        </p:txBody>
      </p:sp>
      <p:graphicFrame>
        <p:nvGraphicFramePr>
          <p:cNvPr id="29" name="Table 15">
            <a:extLst>
              <a:ext uri="{FF2B5EF4-FFF2-40B4-BE49-F238E27FC236}">
                <a16:creationId xmlns:a16="http://schemas.microsoft.com/office/drawing/2014/main" id="{0A3531AC-4BE2-4A56-B79F-E29D395D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49829"/>
              </p:ext>
            </p:extLst>
          </p:nvPr>
        </p:nvGraphicFramePr>
        <p:xfrm>
          <a:off x="570865" y="4976547"/>
          <a:ext cx="53390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220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1104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p:graphicFrame>
        <p:nvGraphicFramePr>
          <p:cNvPr id="30" name="Table 15">
            <a:extLst>
              <a:ext uri="{FF2B5EF4-FFF2-40B4-BE49-F238E27FC236}">
                <a16:creationId xmlns:a16="http://schemas.microsoft.com/office/drawing/2014/main" id="{75C69B0B-A0B0-4864-A2F3-2BE7CACFF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5452"/>
              </p:ext>
            </p:extLst>
          </p:nvPr>
        </p:nvGraphicFramePr>
        <p:xfrm>
          <a:off x="6270625" y="4980026"/>
          <a:ext cx="533908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2695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Deterministic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13475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B5F4E3-D57C-4CD3-87B6-F749FEC69F38}"/>
                  </a:ext>
                </a:extLst>
              </p:cNvPr>
              <p:cNvSpPr txBox="1"/>
              <p:nvPr/>
            </p:nvSpPr>
            <p:spPr>
              <a:xfrm>
                <a:off x="5980112" y="5695882"/>
                <a:ext cx="6096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B5F4E3-D57C-4CD3-87B6-F749FEC6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12" y="5695882"/>
                <a:ext cx="6096000" cy="430887"/>
              </a:xfrm>
              <a:prstGeom prst="rect">
                <a:avLst/>
              </a:prstGeom>
              <a:blipFill>
                <a:blip r:embed="rId8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A9F16F3-FA30-4B55-AF14-18F3A7C9CF7B}"/>
                  </a:ext>
                </a:extLst>
              </p:cNvPr>
              <p:cNvSpPr txBox="1"/>
              <p:nvPr/>
            </p:nvSpPr>
            <p:spPr>
              <a:xfrm>
                <a:off x="104775" y="5667021"/>
                <a:ext cx="6096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A9F16F3-FA30-4B55-AF14-18F3A7C9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5667021"/>
                <a:ext cx="6096000" cy="430887"/>
              </a:xfrm>
              <a:prstGeom prst="rect">
                <a:avLst/>
              </a:prstGeom>
              <a:blipFill>
                <a:blip r:embed="rId9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4F6ECB13-E5B7-4479-8876-873331A054F2}"/>
              </a:ext>
            </a:extLst>
          </p:cNvPr>
          <p:cNvSpPr/>
          <p:nvPr/>
        </p:nvSpPr>
        <p:spPr>
          <a:xfrm>
            <a:off x="273685" y="6369369"/>
            <a:ext cx="11685270" cy="1632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5C4C53-5BD6-4F8A-B75E-7F43AB136C00}"/>
                  </a:ext>
                </a:extLst>
              </p:cNvPr>
              <p:cNvSpPr txBox="1"/>
              <p:nvPr/>
            </p:nvSpPr>
            <p:spPr>
              <a:xfrm>
                <a:off x="-362267" y="2857675"/>
                <a:ext cx="6272212" cy="43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5C4C53-5BD6-4F8A-B75E-7F43AB136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267" y="2857675"/>
                <a:ext cx="6272212" cy="431978"/>
              </a:xfrm>
              <a:prstGeom prst="rect">
                <a:avLst/>
              </a:prstGeom>
              <a:blipFill>
                <a:blip r:embed="rId10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EC708-5F4D-4C73-8035-C7DA01ED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9" grpId="0" build="allAtOnce"/>
      <p:bldP spid="7" grpId="0" animBg="1"/>
      <p:bldP spid="28" grpId="0"/>
      <p:bldP spid="31" grpId="0"/>
      <p:bldP spid="3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Policy Gradient Theorem: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28B8CFB-02BF-4035-96E4-8CB35026A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37677"/>
              </p:ext>
            </p:extLst>
          </p:nvPr>
        </p:nvGraphicFramePr>
        <p:xfrm>
          <a:off x="519526" y="1303684"/>
          <a:ext cx="5339080" cy="50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5986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4449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3E37A05E-1559-4413-8987-6B9CAB41C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09723"/>
              </p:ext>
            </p:extLst>
          </p:nvPr>
        </p:nvGraphicFramePr>
        <p:xfrm>
          <a:off x="6219286" y="1307162"/>
          <a:ext cx="5519420" cy="50477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942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5986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Deterministic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444910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98B22C-299D-4745-80C4-A4743BA089CA}"/>
                  </a:ext>
                </a:extLst>
              </p:cNvPr>
              <p:cNvSpPr txBox="1"/>
              <p:nvPr/>
            </p:nvSpPr>
            <p:spPr>
              <a:xfrm>
                <a:off x="141066" y="3786192"/>
                <a:ext cx="6096000" cy="77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9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98B22C-299D-4745-80C4-A4743BA08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6" y="3786192"/>
                <a:ext cx="6096000" cy="775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D432F0-FD3A-4186-897D-6187118FBB7C}"/>
                  </a:ext>
                </a:extLst>
              </p:cNvPr>
              <p:cNvSpPr txBox="1"/>
              <p:nvPr/>
            </p:nvSpPr>
            <p:spPr>
              <a:xfrm>
                <a:off x="6021168" y="3722174"/>
                <a:ext cx="6096000" cy="77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9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D432F0-FD3A-4186-897D-6187118FB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168" y="3722174"/>
                <a:ext cx="6096000" cy="77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C0EE4-EC9B-4776-93D1-ABCEF592660C}"/>
                  </a:ext>
                </a:extLst>
              </p:cNvPr>
              <p:cNvSpPr txBox="1"/>
              <p:nvPr/>
            </p:nvSpPr>
            <p:spPr>
              <a:xfrm>
                <a:off x="6021168" y="2086039"/>
                <a:ext cx="6096000" cy="77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C0EE4-EC9B-4776-93D1-ABCEF5926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168" y="2086039"/>
                <a:ext cx="6096000" cy="775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51DB4-CD48-4B20-B747-FAE2F1864E87}"/>
                  </a:ext>
                </a:extLst>
              </p:cNvPr>
              <p:cNvSpPr txBox="1"/>
              <p:nvPr/>
            </p:nvSpPr>
            <p:spPr>
              <a:xfrm>
                <a:off x="5819453" y="3154928"/>
                <a:ext cx="6138746" cy="41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51DB4-CD48-4B20-B747-FAE2F186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53" y="3154928"/>
                <a:ext cx="6138746" cy="413768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26473-83BD-4C22-9F78-7A94E62890FF}"/>
                  </a:ext>
                </a:extLst>
              </p:cNvPr>
              <p:cNvSpPr txBox="1"/>
              <p:nvPr/>
            </p:nvSpPr>
            <p:spPr>
              <a:xfrm>
                <a:off x="179453" y="2164272"/>
                <a:ext cx="6096000" cy="1520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26473-83BD-4C22-9F78-7A94E628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3" y="2164272"/>
                <a:ext cx="6096000" cy="1520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A83F2-622A-4F02-95D3-4AD87CA942EF}"/>
                  </a:ext>
                </a:extLst>
              </p:cNvPr>
              <p:cNvSpPr txBox="1"/>
              <p:nvPr/>
            </p:nvSpPr>
            <p:spPr>
              <a:xfrm>
                <a:off x="-424757" y="3121475"/>
                <a:ext cx="6272212" cy="43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A83F2-622A-4F02-95D3-4AD87CA94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4757" y="3121475"/>
                <a:ext cx="6272212" cy="431978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A3D39-20F0-4E05-AC2D-1FAC3C6ACE74}"/>
                  </a:ext>
                </a:extLst>
              </p:cNvPr>
              <p:cNvSpPr txBox="1"/>
              <p:nvPr/>
            </p:nvSpPr>
            <p:spPr>
              <a:xfrm>
                <a:off x="218299" y="4651275"/>
                <a:ext cx="6272212" cy="43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A3D39-20F0-4E05-AC2D-1FAC3C6A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9" y="4651275"/>
                <a:ext cx="6272212" cy="431978"/>
              </a:xfrm>
              <a:prstGeom prst="rect">
                <a:avLst/>
              </a:prstGeom>
              <a:blipFill>
                <a:blip r:embed="rId8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F3CAD8-77BC-4477-B0E7-540A9A3DECE0}"/>
                  </a:ext>
                </a:extLst>
              </p:cNvPr>
              <p:cNvSpPr txBox="1"/>
              <p:nvPr/>
            </p:nvSpPr>
            <p:spPr>
              <a:xfrm>
                <a:off x="756920" y="5463656"/>
                <a:ext cx="5576476" cy="659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Problem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REINFORCE</a:t>
                </a:r>
                <a:r>
                  <a:rPr lang="en-US"/>
                  <a:t> algorithm.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F3CAD8-77BC-4477-B0E7-540A9A3DE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0" y="5463656"/>
                <a:ext cx="5576476" cy="659924"/>
              </a:xfrm>
              <a:prstGeom prst="rect">
                <a:avLst/>
              </a:prstGeom>
              <a:blipFill>
                <a:blip r:embed="rId9"/>
                <a:stretch>
                  <a:fillRect l="-874" t="-65138" b="-60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BB465D-FDA1-4094-BD42-9BE867DA9B17}"/>
                  </a:ext>
                </a:extLst>
              </p:cNvPr>
              <p:cNvSpPr txBox="1"/>
              <p:nvPr/>
            </p:nvSpPr>
            <p:spPr>
              <a:xfrm>
                <a:off x="5874650" y="4476576"/>
                <a:ext cx="613874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BB465D-FDA1-4094-BD42-9BE867DA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50" y="4476576"/>
                <a:ext cx="6138746" cy="7087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07F75E-CA44-41CA-A7DD-98541842D78F}"/>
              </a:ext>
            </a:extLst>
          </p:cNvPr>
          <p:cNvSpPr txBox="1"/>
          <p:nvPr/>
        </p:nvSpPr>
        <p:spPr>
          <a:xfrm>
            <a:off x="7224383" y="5280454"/>
            <a:ext cx="4624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some stochastic policies,</a:t>
            </a:r>
          </a:p>
          <a:p>
            <a:r>
              <a:rPr lang="en-US" dirty="0">
                <a:solidFill>
                  <a:srgbClr val="FF0000"/>
                </a:solidFill>
              </a:rPr>
              <a:t>The deterministic gradient is a limiting case </a:t>
            </a:r>
          </a:p>
          <a:p>
            <a:r>
              <a:rPr lang="en-US" dirty="0">
                <a:solidFill>
                  <a:srgbClr val="FF0000"/>
                </a:solidFill>
              </a:rPr>
              <a:t>of the stochastic one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09ABAD-C6D7-4B5D-BFCF-04F2E7DC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4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Policy Gradient Theorem: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28B8CFB-02BF-4035-96E4-8CB35026A008}"/>
              </a:ext>
            </a:extLst>
          </p:cNvPr>
          <p:cNvGraphicFramePr>
            <a:graphicFrameLocks noGrp="1"/>
          </p:cNvGraphicFramePr>
          <p:nvPr/>
        </p:nvGraphicFramePr>
        <p:xfrm>
          <a:off x="519526" y="1303684"/>
          <a:ext cx="5339080" cy="50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5986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4449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3E37A05E-1559-4413-8987-6B9CAB41C3A6}"/>
              </a:ext>
            </a:extLst>
          </p:cNvPr>
          <p:cNvGraphicFramePr>
            <a:graphicFrameLocks noGrp="1"/>
          </p:cNvGraphicFramePr>
          <p:nvPr/>
        </p:nvGraphicFramePr>
        <p:xfrm>
          <a:off x="6219286" y="1307162"/>
          <a:ext cx="5519420" cy="50477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942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5986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Deterministic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444910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98B22C-299D-4745-80C4-A4743BA089CA}"/>
                  </a:ext>
                </a:extLst>
              </p:cNvPr>
              <p:cNvSpPr txBox="1"/>
              <p:nvPr/>
            </p:nvSpPr>
            <p:spPr>
              <a:xfrm>
                <a:off x="141066" y="3786192"/>
                <a:ext cx="6096000" cy="77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9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98B22C-299D-4745-80C4-A4743BA08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6" y="3786192"/>
                <a:ext cx="6096000" cy="775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D432F0-FD3A-4186-897D-6187118FBB7C}"/>
                  </a:ext>
                </a:extLst>
              </p:cNvPr>
              <p:cNvSpPr txBox="1"/>
              <p:nvPr/>
            </p:nvSpPr>
            <p:spPr>
              <a:xfrm>
                <a:off x="6021168" y="3722174"/>
                <a:ext cx="6096000" cy="77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9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9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D432F0-FD3A-4186-897D-6187118FB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168" y="3722174"/>
                <a:ext cx="6096000" cy="77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C0EE4-EC9B-4776-93D1-ABCEF592660C}"/>
                  </a:ext>
                </a:extLst>
              </p:cNvPr>
              <p:cNvSpPr txBox="1"/>
              <p:nvPr/>
            </p:nvSpPr>
            <p:spPr>
              <a:xfrm>
                <a:off x="6021168" y="2086039"/>
                <a:ext cx="6096000" cy="77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C0EE4-EC9B-4776-93D1-ABCEF5926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168" y="2086039"/>
                <a:ext cx="6096000" cy="775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51DB4-CD48-4B20-B747-FAE2F1864E87}"/>
                  </a:ext>
                </a:extLst>
              </p:cNvPr>
              <p:cNvSpPr txBox="1"/>
              <p:nvPr/>
            </p:nvSpPr>
            <p:spPr>
              <a:xfrm>
                <a:off x="5819453" y="3154928"/>
                <a:ext cx="6138746" cy="41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51DB4-CD48-4B20-B747-FAE2F186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53" y="3154928"/>
                <a:ext cx="6138746" cy="413768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26473-83BD-4C22-9F78-7A94E62890FF}"/>
                  </a:ext>
                </a:extLst>
              </p:cNvPr>
              <p:cNvSpPr txBox="1"/>
              <p:nvPr/>
            </p:nvSpPr>
            <p:spPr>
              <a:xfrm>
                <a:off x="179453" y="2164272"/>
                <a:ext cx="6096000" cy="1520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26473-83BD-4C22-9F78-7A94E628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3" y="2164272"/>
                <a:ext cx="6096000" cy="1520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A83F2-622A-4F02-95D3-4AD87CA942EF}"/>
                  </a:ext>
                </a:extLst>
              </p:cNvPr>
              <p:cNvSpPr txBox="1"/>
              <p:nvPr/>
            </p:nvSpPr>
            <p:spPr>
              <a:xfrm>
                <a:off x="-424757" y="3121475"/>
                <a:ext cx="6272212" cy="43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A83F2-622A-4F02-95D3-4AD87CA94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4757" y="3121475"/>
                <a:ext cx="6272212" cy="431978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A3D39-20F0-4E05-AC2D-1FAC3C6ACE74}"/>
                  </a:ext>
                </a:extLst>
              </p:cNvPr>
              <p:cNvSpPr txBox="1"/>
              <p:nvPr/>
            </p:nvSpPr>
            <p:spPr>
              <a:xfrm>
                <a:off x="218299" y="4651275"/>
                <a:ext cx="6272212" cy="43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A3D39-20F0-4E05-AC2D-1FAC3C6A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9" y="4651275"/>
                <a:ext cx="6272212" cy="431978"/>
              </a:xfrm>
              <a:prstGeom prst="rect">
                <a:avLst/>
              </a:prstGeom>
              <a:blipFill>
                <a:blip r:embed="rId8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BB465D-FDA1-4094-BD42-9BE867DA9B17}"/>
                  </a:ext>
                </a:extLst>
              </p:cNvPr>
              <p:cNvSpPr txBox="1"/>
              <p:nvPr/>
            </p:nvSpPr>
            <p:spPr>
              <a:xfrm>
                <a:off x="5874650" y="4476576"/>
                <a:ext cx="613874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BB465D-FDA1-4094-BD42-9BE867DA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50" y="4476576"/>
                <a:ext cx="6138746" cy="708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ED2B7E-6B77-4634-9981-6368F7D3ACE3}"/>
              </a:ext>
            </a:extLst>
          </p:cNvPr>
          <p:cNvSpPr/>
          <p:nvPr/>
        </p:nvSpPr>
        <p:spPr>
          <a:xfrm>
            <a:off x="1451610" y="5570825"/>
            <a:ext cx="9029700" cy="10938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2216A8-D2BC-4A3F-AA2A-1B8B18DCB553}"/>
                  </a:ext>
                </a:extLst>
              </p:cNvPr>
              <p:cNvSpPr txBox="1"/>
              <p:nvPr/>
            </p:nvSpPr>
            <p:spPr>
              <a:xfrm>
                <a:off x="34386" y="5938032"/>
                <a:ext cx="6309360" cy="43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2216A8-D2BC-4A3F-AA2A-1B8B18DCB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" y="5938032"/>
                <a:ext cx="6309360" cy="431978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692A5F-8BD8-4697-94F6-41513CD3FBD0}"/>
                  </a:ext>
                </a:extLst>
              </p:cNvPr>
              <p:cNvSpPr txBox="1"/>
              <p:nvPr/>
            </p:nvSpPr>
            <p:spPr>
              <a:xfrm>
                <a:off x="6828886" y="5864910"/>
                <a:ext cx="3469640" cy="515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692A5F-8BD8-4697-94F6-41513CD3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86" y="5864910"/>
                <a:ext cx="3469640" cy="515334"/>
              </a:xfrm>
              <a:prstGeom prst="rect">
                <a:avLst/>
              </a:prstGeom>
              <a:blipFill>
                <a:blip r:embed="rId11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7EE9BE-F0F1-4A5F-9422-0C7A3FA3AB31}"/>
              </a:ext>
            </a:extLst>
          </p:cNvPr>
          <p:cNvCxnSpPr>
            <a:cxnSpLocks/>
          </p:cNvCxnSpPr>
          <p:nvPr/>
        </p:nvCxnSpPr>
        <p:spPr>
          <a:xfrm flipV="1">
            <a:off x="4832090" y="6158702"/>
            <a:ext cx="2030729" cy="6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647C62-D218-4A70-A11B-E46B362984ED}"/>
                  </a:ext>
                </a:extLst>
              </p:cNvPr>
              <p:cNvSpPr txBox="1"/>
              <p:nvPr/>
            </p:nvSpPr>
            <p:spPr>
              <a:xfrm>
                <a:off x="4681140" y="5730250"/>
                <a:ext cx="2424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Some conditions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647C62-D218-4A70-A11B-E46B36298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40" y="5730250"/>
                <a:ext cx="2424566" cy="369332"/>
              </a:xfrm>
              <a:prstGeom prst="rect">
                <a:avLst/>
              </a:prstGeom>
              <a:blipFill>
                <a:blip r:embed="rId12"/>
                <a:stretch>
                  <a:fillRect l="-22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FCFAEB-056E-4D5C-81F3-06FB1BE3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Actor-Critic Algorithms: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085CB-1C25-4AF7-9451-92FEFBA4E7F3}"/>
                  </a:ext>
                </a:extLst>
              </p:cNvPr>
              <p:cNvSpPr txBox="1"/>
              <p:nvPr/>
            </p:nvSpPr>
            <p:spPr>
              <a:xfrm>
                <a:off x="650314" y="2801683"/>
                <a:ext cx="513919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Critic:</a:t>
                </a:r>
                <a:r>
                  <a:rPr lang="en-US" sz="2000" dirty="0"/>
                  <a:t> estimates the value function, updates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  <a:r>
                  <a:rPr lang="en-US" sz="2000" i="1" dirty="0">
                    <a:solidFill>
                      <a:schemeClr val="bg1">
                        <a:lumMod val="65000"/>
                      </a:schemeClr>
                    </a:solidFill>
                  </a:rPr>
                  <a:t>(Using an appropriate policy evaluation algorithm).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Actor:</a:t>
                </a:r>
                <a:r>
                  <a:rPr lang="en-US" sz="2000" dirty="0"/>
                  <a:t> adjusts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by stochastic gradient ascent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085CB-1C25-4AF7-9451-92FEFBA4E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4" y="2801683"/>
                <a:ext cx="5139193" cy="1938992"/>
              </a:xfrm>
              <a:prstGeom prst="rect">
                <a:avLst/>
              </a:prstGeom>
              <a:blipFill>
                <a:blip r:embed="rId2"/>
                <a:stretch>
                  <a:fillRect l="-1305" t="-1887" r="-71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838177-3DC5-4F4C-AE0B-653ED6F9943E}"/>
              </a:ext>
            </a:extLst>
          </p:cNvPr>
          <p:cNvSpPr txBox="1"/>
          <p:nvPr/>
        </p:nvSpPr>
        <p:spPr>
          <a:xfrm>
            <a:off x="1805166" y="1388442"/>
            <a:ext cx="9213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Hybrid policy gradient method: value-based + policy-based algorithms.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D37F9-FFCD-4B75-AECF-19F59216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471" y="1819329"/>
            <a:ext cx="4433542" cy="44560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757C8B-6B64-4066-B289-33E7A5D109BE}"/>
              </a:ext>
            </a:extLst>
          </p:cNvPr>
          <p:cNvSpPr txBox="1"/>
          <p:nvPr/>
        </p:nvSpPr>
        <p:spPr>
          <a:xfrm>
            <a:off x="9348153" y="6275338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Sutton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Barto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(1998)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26DAB7-C7B6-4569-B7F6-7481E0F03C8F}"/>
                  </a:ext>
                </a:extLst>
              </p:cNvPr>
              <p:cNvSpPr txBox="1"/>
              <p:nvPr/>
            </p:nvSpPr>
            <p:spPr>
              <a:xfrm>
                <a:off x="0" y="4840797"/>
                <a:ext cx="6568440" cy="395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26DAB7-C7B6-4569-B7F6-7481E0F0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40797"/>
                <a:ext cx="6568440" cy="395749"/>
              </a:xfrm>
              <a:prstGeom prst="rect">
                <a:avLst/>
              </a:prstGeom>
              <a:blipFill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D4BAC97-7FD3-4854-A3C4-C188CBF56FD2}"/>
              </a:ext>
            </a:extLst>
          </p:cNvPr>
          <p:cNvSpPr txBox="1"/>
          <p:nvPr/>
        </p:nvSpPr>
        <p:spPr>
          <a:xfrm>
            <a:off x="2994499" y="5469558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Stochastic estimate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793FED-CDE4-4C18-BC0D-BA04639BD46A}"/>
              </a:ext>
            </a:extLst>
          </p:cNvPr>
          <p:cNvCxnSpPr/>
          <p:nvPr/>
        </p:nvCxnSpPr>
        <p:spPr>
          <a:xfrm>
            <a:off x="3952240" y="5236546"/>
            <a:ext cx="0" cy="23301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2FE14416-E991-4E3D-AEA7-0AC8F6549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2231" y="2530136"/>
            <a:ext cx="796954" cy="32414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EAA1422-1EC0-4FAC-BEF8-E05586A4DF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5088" y="4533685"/>
            <a:ext cx="82061" cy="81429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E989CEF-2D98-4A08-BA3F-3202A9132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53522" y="4110606"/>
            <a:ext cx="534133" cy="162327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D0B3ED3-1EF8-40B5-BD80-5B1E2863AC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53522" y="2457974"/>
            <a:ext cx="1321177" cy="1760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2A73F-F20F-4C96-831F-06C9C80A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04041F-2F18-432D-9BA8-D3BC14E8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64"/>
          <a:stretch/>
        </p:blipFill>
        <p:spPr>
          <a:xfrm>
            <a:off x="923203" y="1882941"/>
            <a:ext cx="10589433" cy="42638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492E456-5865-4546-A94C-5D6FD627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Actor-Critic Algorithms: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9E26C-D8CA-4E28-9B56-B2A337930F5F}"/>
              </a:ext>
            </a:extLst>
          </p:cNvPr>
          <p:cNvSpPr txBox="1"/>
          <p:nvPr/>
        </p:nvSpPr>
        <p:spPr>
          <a:xfrm>
            <a:off x="1583603" y="6350000"/>
            <a:ext cx="1086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Figure: https://www.reddit.com/r/reinforcementlearning/comments/hd35zt/onpolicy_vs_offpolicy_actorcritic/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28BA9-45B9-4BB6-8A70-2F395CA10054}"/>
              </a:ext>
            </a:extLst>
          </p:cNvPr>
          <p:cNvSpPr txBox="1"/>
          <p:nvPr/>
        </p:nvSpPr>
        <p:spPr>
          <a:xfrm>
            <a:off x="2875280" y="1218076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On-policy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88DA3-9D05-451B-9C80-E3231C1D4D4A}"/>
              </a:ext>
            </a:extLst>
          </p:cNvPr>
          <p:cNvSpPr txBox="1"/>
          <p:nvPr/>
        </p:nvSpPr>
        <p:spPr>
          <a:xfrm>
            <a:off x="7965440" y="1218075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Off-policy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10C9A4-6B52-4228-A413-169FD84714CF}"/>
              </a:ext>
            </a:extLst>
          </p:cNvPr>
          <p:cNvSpPr/>
          <p:nvPr/>
        </p:nvSpPr>
        <p:spPr>
          <a:xfrm>
            <a:off x="7594334" y="1855164"/>
            <a:ext cx="2374766" cy="137694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AA19CD-6F25-4D85-818C-B3B53F96671D}"/>
              </a:ext>
            </a:extLst>
          </p:cNvPr>
          <p:cNvSpPr/>
          <p:nvPr/>
        </p:nvSpPr>
        <p:spPr>
          <a:xfrm>
            <a:off x="9105501" y="2953109"/>
            <a:ext cx="1807124" cy="106176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A7D1E-B961-497C-A3C7-85D7B904BFE7}"/>
              </a:ext>
            </a:extLst>
          </p:cNvPr>
          <p:cNvSpPr/>
          <p:nvPr/>
        </p:nvSpPr>
        <p:spPr>
          <a:xfrm>
            <a:off x="6024345" y="830417"/>
            <a:ext cx="5781040" cy="534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D4C2B-3ADE-4B21-A228-219E421A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Brackets PNG Images | Brackets Transparent PNG - Vippng">
            <a:extLst>
              <a:ext uri="{FF2B5EF4-FFF2-40B4-BE49-F238E27FC236}">
                <a16:creationId xmlns:a16="http://schemas.microsoft.com/office/drawing/2014/main" id="{7A1D5B67-33FF-4847-B3E0-D4C54E78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433207" y="760379"/>
            <a:ext cx="775406" cy="30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ckets PNG Images | Brackets Transparent PNG - Vippng">
            <a:extLst>
              <a:ext uri="{FF2B5EF4-FFF2-40B4-BE49-F238E27FC236}">
                <a16:creationId xmlns:a16="http://schemas.microsoft.com/office/drawing/2014/main" id="{5BD68F3C-C4E0-449C-9F96-5049A38D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77754" y="893078"/>
            <a:ext cx="89385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Actor-Critic Algorithms: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DEF05-614D-4248-A0A2-A464A70B92E4}"/>
              </a:ext>
            </a:extLst>
          </p:cNvPr>
          <p:cNvSpPr txBox="1"/>
          <p:nvPr/>
        </p:nvSpPr>
        <p:spPr>
          <a:xfrm>
            <a:off x="668020" y="4042678"/>
            <a:ext cx="376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On-policy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FE5D11-CCE1-4E19-82BA-B5CA9DE3821D}"/>
                  </a:ext>
                </a:extLst>
              </p:cNvPr>
              <p:cNvSpPr txBox="1"/>
              <p:nvPr/>
            </p:nvSpPr>
            <p:spPr>
              <a:xfrm>
                <a:off x="223520" y="1650187"/>
                <a:ext cx="6096000" cy="427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sz="20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FE5D11-CCE1-4E19-82BA-B5CA9DE38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" y="1650187"/>
                <a:ext cx="6096000" cy="427938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C2222-76BD-4271-80CF-D21BF86925D0}"/>
                  </a:ext>
                </a:extLst>
              </p:cNvPr>
              <p:cNvSpPr txBox="1"/>
              <p:nvPr/>
            </p:nvSpPr>
            <p:spPr>
              <a:xfrm>
                <a:off x="5872480" y="1442037"/>
                <a:ext cx="6096000" cy="775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900" b="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9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C2222-76BD-4271-80CF-D21BF869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80" y="1442037"/>
                <a:ext cx="6096000" cy="775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9F7576-B207-41FF-9BDC-D8086E4DF052}"/>
                  </a:ext>
                </a:extLst>
              </p:cNvPr>
              <p:cNvSpPr txBox="1"/>
              <p:nvPr/>
            </p:nvSpPr>
            <p:spPr>
              <a:xfrm>
                <a:off x="8352799" y="3226082"/>
                <a:ext cx="2434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9F7576-B207-41FF-9BDC-D8086E4D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799" y="3226082"/>
                <a:ext cx="2434389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983610-860D-485D-8EA7-8263F639A35A}"/>
                  </a:ext>
                </a:extLst>
              </p:cNvPr>
              <p:cNvSpPr txBox="1"/>
              <p:nvPr/>
            </p:nvSpPr>
            <p:spPr>
              <a:xfrm>
                <a:off x="299722" y="3332704"/>
                <a:ext cx="75133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983610-860D-485D-8EA7-8263F639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2" y="3332704"/>
                <a:ext cx="7513320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B5B1F7-02C1-4957-BECC-9C38B33C953D}"/>
                  </a:ext>
                </a:extLst>
              </p:cNvPr>
              <p:cNvSpPr txBox="1"/>
              <p:nvPr/>
            </p:nvSpPr>
            <p:spPr>
              <a:xfrm>
                <a:off x="668020" y="2537931"/>
                <a:ext cx="7513320" cy="395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acc>
                          <m:r>
                            <a:rPr lang="en-US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18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B5B1F7-02C1-4957-BECC-9C38B33C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" y="2537931"/>
                <a:ext cx="7513320" cy="395749"/>
              </a:xfrm>
              <a:prstGeom prst="rect">
                <a:avLst/>
              </a:prstGeom>
              <a:blipFill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AEDB09-4A4F-482E-946F-DDBEB2D32D95}"/>
                  </a:ext>
                </a:extLst>
              </p:cNvPr>
              <p:cNvSpPr txBox="1"/>
              <p:nvPr/>
            </p:nvSpPr>
            <p:spPr>
              <a:xfrm>
                <a:off x="6096000" y="2431800"/>
                <a:ext cx="7513320" cy="580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AEDB09-4A4F-482E-946F-DDBEB2D3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31800"/>
                <a:ext cx="7513320" cy="580415"/>
              </a:xfrm>
              <a:prstGeom prst="rect">
                <a:avLst/>
              </a:prstGeom>
              <a:blipFill>
                <a:blip r:embed="rId8"/>
                <a:stretch>
                  <a:fillRect t="-150526" b="-20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EF851-4368-4B45-AB36-F79954C86DA0}"/>
                  </a:ext>
                </a:extLst>
              </p:cNvPr>
              <p:cNvSpPr txBox="1"/>
              <p:nvPr/>
            </p:nvSpPr>
            <p:spPr>
              <a:xfrm>
                <a:off x="6731936" y="4872176"/>
                <a:ext cx="3816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EF851-4368-4B45-AB36-F79954C8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36" y="4872176"/>
                <a:ext cx="3816045" cy="276999"/>
              </a:xfrm>
              <a:prstGeom prst="rect">
                <a:avLst/>
              </a:prstGeom>
              <a:blipFill>
                <a:blip r:embed="rId9"/>
                <a:stretch>
                  <a:fillRect l="-1118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CF7E61A-3FB3-460E-9FF9-5A7090A5133A}"/>
              </a:ext>
            </a:extLst>
          </p:cNvPr>
          <p:cNvSpPr txBox="1"/>
          <p:nvPr/>
        </p:nvSpPr>
        <p:spPr>
          <a:xfrm>
            <a:off x="3086100" y="4850254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update the </a:t>
            </a:r>
            <a:r>
              <a:rPr lang="en-US" b="1" dirty="0">
                <a:solidFill>
                  <a:srgbClr val="FF0000"/>
                </a:solidFill>
              </a:rPr>
              <a:t>Critic: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(e.g. TD in SARSA)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EECC6B-ED38-444D-853E-E615DDC2AADE}"/>
                  </a:ext>
                </a:extLst>
              </p:cNvPr>
              <p:cNvSpPr txBox="1"/>
              <p:nvPr/>
            </p:nvSpPr>
            <p:spPr>
              <a:xfrm>
                <a:off x="6792896" y="5244953"/>
                <a:ext cx="3219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EECC6B-ED38-444D-853E-E615DDC2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6" y="5244953"/>
                <a:ext cx="3219407" cy="276999"/>
              </a:xfrm>
              <a:prstGeom prst="rect">
                <a:avLst/>
              </a:prstGeom>
              <a:blipFill>
                <a:blip r:embed="rId10"/>
                <a:stretch>
                  <a:fillRect l="-568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B9AE7E-6E09-4086-B230-F64537C57619}"/>
                  </a:ext>
                </a:extLst>
              </p:cNvPr>
              <p:cNvSpPr txBox="1"/>
              <p:nvPr/>
            </p:nvSpPr>
            <p:spPr>
              <a:xfrm>
                <a:off x="7394299" y="5849086"/>
                <a:ext cx="1917000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B9AE7E-6E09-4086-B230-F64537C57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299" y="5849086"/>
                <a:ext cx="1917000" cy="284180"/>
              </a:xfrm>
              <a:prstGeom prst="rect">
                <a:avLst/>
              </a:prstGeom>
              <a:blipFill>
                <a:blip r:embed="rId11"/>
                <a:stretch>
                  <a:fillRect l="-1592" t="-17021" r="-31529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579001F-B196-4BBA-8F3B-F01985F602A3}"/>
              </a:ext>
            </a:extLst>
          </p:cNvPr>
          <p:cNvSpPr txBox="1"/>
          <p:nvPr/>
        </p:nvSpPr>
        <p:spPr>
          <a:xfrm>
            <a:off x="3086100" y="5837762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update the </a:t>
            </a:r>
            <a:r>
              <a:rPr lang="en-US" b="1" dirty="0">
                <a:solidFill>
                  <a:srgbClr val="FF0000"/>
                </a:solidFill>
              </a:rPr>
              <a:t>Actor: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9A1A3-9A3D-4247-90B5-9B4A9489E22B}"/>
              </a:ext>
            </a:extLst>
          </p:cNvPr>
          <p:cNvSpPr txBox="1"/>
          <p:nvPr/>
        </p:nvSpPr>
        <p:spPr>
          <a:xfrm>
            <a:off x="8920480" y="1233396"/>
            <a:ext cx="162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Deterministic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E3CBA-028E-4B0D-BF22-C02612DB0477}"/>
              </a:ext>
            </a:extLst>
          </p:cNvPr>
          <p:cNvSpPr txBox="1"/>
          <p:nvPr/>
        </p:nvSpPr>
        <p:spPr>
          <a:xfrm>
            <a:off x="2826831" y="1263683"/>
            <a:ext cx="1229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Stochastic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CB0DC-DC82-4885-AE87-4C2C3C91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  <p:bldP spid="22" grpId="0"/>
      <p:bldP spid="27" grpId="0"/>
      <p:bldP spid="28" grpId="0"/>
      <p:bldP spid="15" grpId="0"/>
      <p:bldP spid="17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5BF-5C50-4A85-8EA0-63190F6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2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Actor-Critic Algorithms: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B866A657-86BD-4111-94D4-1CF0BCD8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65742"/>
              </p:ext>
            </p:extLst>
          </p:nvPr>
        </p:nvGraphicFramePr>
        <p:xfrm>
          <a:off x="501745" y="2870719"/>
          <a:ext cx="5339080" cy="365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4944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3163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382A51EA-A1E3-4A12-B6CC-B3F543FB4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55455"/>
              </p:ext>
            </p:extLst>
          </p:nvPr>
        </p:nvGraphicFramePr>
        <p:xfrm>
          <a:off x="6219285" y="2870719"/>
          <a:ext cx="5519420" cy="36761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9420">
                  <a:extLst>
                    <a:ext uri="{9D8B030D-6E8A-4147-A177-3AD203B41FA5}">
                      <a16:colId xmlns:a16="http://schemas.microsoft.com/office/drawing/2014/main" val="4181811558"/>
                    </a:ext>
                  </a:extLst>
                </a:gridCol>
              </a:tblGrid>
              <a:tr h="4696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Deterministic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1617"/>
                  </a:ext>
                </a:extLst>
              </a:tr>
              <a:tr h="320654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7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70427-6C2F-4946-BBB1-3A36E79DEB7B}"/>
                  </a:ext>
                </a:extLst>
              </p:cNvPr>
              <p:cNvSpPr txBox="1"/>
              <p:nvPr/>
            </p:nvSpPr>
            <p:spPr>
              <a:xfrm>
                <a:off x="696737" y="1431807"/>
                <a:ext cx="102881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7030A0"/>
                    </a:solidFill>
                  </a:rPr>
                  <a:t>Off-policy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</a:p>
              <a:p>
                <a:r>
                  <a:rPr lang="en-US" dirty="0"/>
                  <a:t>Trajectories are sampled from a different distribution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b="1" i="1" dirty="0"/>
                  <a:t>Behavior Policy</a:t>
                </a:r>
                <a:r>
                  <a:rPr lang="en-US" dirty="0"/>
                  <a:t>). </a:t>
                </a:r>
              </a:p>
              <a:p>
                <a:r>
                  <a:rPr lang="en-US" dirty="0"/>
                  <a:t>But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b="1" i="1" dirty="0"/>
                  <a:t>Target policy</a:t>
                </a:r>
                <a:r>
                  <a:rPr lang="en-US" dirty="0"/>
                  <a:t>) is learned.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70427-6C2F-4946-BBB1-3A36E79D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7" y="1431807"/>
                <a:ext cx="10288175" cy="1015663"/>
              </a:xfrm>
              <a:prstGeom prst="rect">
                <a:avLst/>
              </a:prstGeom>
              <a:blipFill>
                <a:blip r:embed="rId2"/>
                <a:stretch>
                  <a:fillRect l="-889" t="-4819" b="-9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45D3D-C3C3-4EAB-8CF4-200C6C95A16A}"/>
                  </a:ext>
                </a:extLst>
              </p:cNvPr>
              <p:cNvSpPr txBox="1"/>
              <p:nvPr/>
            </p:nvSpPr>
            <p:spPr>
              <a:xfrm>
                <a:off x="6342570" y="3447383"/>
                <a:ext cx="4989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used to ensure </a:t>
                </a:r>
                <a:r>
                  <a:rPr lang="en-US" dirty="0">
                    <a:solidFill>
                      <a:srgbClr val="FF0000"/>
                    </a:solidFill>
                  </a:rPr>
                  <a:t>enough exploration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45D3D-C3C3-4EAB-8CF4-200C6C95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70" y="3447383"/>
                <a:ext cx="4989051" cy="369332"/>
              </a:xfrm>
              <a:prstGeom prst="rect">
                <a:avLst/>
              </a:prstGeom>
              <a:blipFill>
                <a:blip r:embed="rId3"/>
                <a:stretch>
                  <a:fillRect l="-977" t="-10000" r="-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2C4A1A-6720-4303-9AB1-23B6B3023CB2}"/>
                  </a:ext>
                </a:extLst>
              </p:cNvPr>
              <p:cNvSpPr txBox="1"/>
              <p:nvPr/>
            </p:nvSpPr>
            <p:spPr>
              <a:xfrm>
                <a:off x="161802" y="4700781"/>
                <a:ext cx="6096000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</m:t>
                              </m:r>
                            </m:e>
                          </m:nary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2C4A1A-6720-4303-9AB1-23B6B302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2" y="4700781"/>
                <a:ext cx="6096000" cy="739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4E33A5-3527-4AA7-A909-C6E5AB7554CA}"/>
                  </a:ext>
                </a:extLst>
              </p:cNvPr>
              <p:cNvSpPr txBox="1"/>
              <p:nvPr/>
            </p:nvSpPr>
            <p:spPr>
              <a:xfrm>
                <a:off x="0" y="5587560"/>
                <a:ext cx="6096000" cy="720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4E33A5-3527-4AA7-A909-C6E5AB755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7560"/>
                <a:ext cx="6096000" cy="7202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5F2318-5E90-4370-91D5-5142617BF246}"/>
                  </a:ext>
                </a:extLst>
              </p:cNvPr>
              <p:cNvSpPr txBox="1"/>
              <p:nvPr/>
            </p:nvSpPr>
            <p:spPr>
              <a:xfrm>
                <a:off x="61643" y="3619671"/>
                <a:ext cx="6096000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5F2318-5E90-4370-91D5-5142617BF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" y="3619671"/>
                <a:ext cx="6096000" cy="739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4E184-1C1F-481C-A7BD-A8DF25AF0A12}"/>
                  </a:ext>
                </a:extLst>
              </p:cNvPr>
              <p:cNvSpPr txBox="1"/>
              <p:nvPr/>
            </p:nvSpPr>
            <p:spPr>
              <a:xfrm>
                <a:off x="5930995" y="3853561"/>
                <a:ext cx="6096000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4E184-1C1F-481C-A7BD-A8DF25AF0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95" y="3853561"/>
                <a:ext cx="6096000" cy="739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36F736-CF02-4838-AE1A-DA54472A973B}"/>
                  </a:ext>
                </a:extLst>
              </p:cNvPr>
              <p:cNvSpPr txBox="1"/>
              <p:nvPr/>
            </p:nvSpPr>
            <p:spPr>
              <a:xfrm>
                <a:off x="5840824" y="4773479"/>
                <a:ext cx="6096000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36F736-CF02-4838-AE1A-DA54472A9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824" y="4773479"/>
                <a:ext cx="6096000" cy="739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D5FA2E-602F-4429-AE0F-9596D9F1EF73}"/>
                  </a:ext>
                </a:extLst>
              </p:cNvPr>
              <p:cNvSpPr txBox="1"/>
              <p:nvPr/>
            </p:nvSpPr>
            <p:spPr>
              <a:xfrm>
                <a:off x="5903737" y="5620699"/>
                <a:ext cx="6096000" cy="720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D5FA2E-602F-4429-AE0F-9596D9F1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737" y="5620699"/>
                <a:ext cx="6096000" cy="720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05EC4-E775-44E0-9E5E-097A9CD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EBC-4544-478F-A343-E67586B6AB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Microsoft Office PowerPoint</Application>
  <PresentationFormat>Widescreen</PresentationFormat>
  <Paragraphs>293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ff3</vt:lpstr>
      <vt:lpstr>Office Theme</vt:lpstr>
      <vt:lpstr>Deterministic and Expected Policy Gradient methods </vt:lpstr>
      <vt:lpstr>Reminding …</vt:lpstr>
      <vt:lpstr>Stochastic vs Deterministic Policy Gradients:</vt:lpstr>
      <vt:lpstr>Policy Gradient Theorem:</vt:lpstr>
      <vt:lpstr>Policy Gradient Theorem:</vt:lpstr>
      <vt:lpstr>Actor-Critic Algorithms:</vt:lpstr>
      <vt:lpstr>Actor-Critic Algorithms:</vt:lpstr>
      <vt:lpstr>Actor-Critic Algorithms:</vt:lpstr>
      <vt:lpstr>Actor-Critic Algorithms:</vt:lpstr>
      <vt:lpstr>Actor-Critic Algorithms:</vt:lpstr>
      <vt:lpstr>Actor-Critic Algorithms:</vt:lpstr>
      <vt:lpstr>Compatible function approximation:</vt:lpstr>
      <vt:lpstr>PowerPoint Presentation</vt:lpstr>
      <vt:lpstr>Applications of Deterministic Policy Gradient</vt:lpstr>
      <vt:lpstr>Expected Policy Gradients (EPG) </vt:lpstr>
      <vt:lpstr>Expected Policy Gradients (EPG) </vt:lpstr>
      <vt:lpstr>Expected Policy Gradients (EPG) </vt:lpstr>
      <vt:lpstr>Expected Policy Gradients (EPG) </vt:lpstr>
      <vt:lpstr>Expected Policy Gradients (EPG) </vt:lpstr>
      <vt:lpstr>Expected Policy Gradients (EPG):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Algorithms</dc:title>
  <dc:creator>Ana Milena</dc:creator>
  <cp:lastModifiedBy>Ana Milena</cp:lastModifiedBy>
  <cp:revision>6</cp:revision>
  <dcterms:created xsi:type="dcterms:W3CDTF">2021-06-15T15:29:22Z</dcterms:created>
  <dcterms:modified xsi:type="dcterms:W3CDTF">2021-07-02T09:46:16Z</dcterms:modified>
</cp:coreProperties>
</file>