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76" r:id="rId4"/>
    <p:sldId id="281" r:id="rId5"/>
    <p:sldId id="278" r:id="rId6"/>
    <p:sldId id="267" r:id="rId7"/>
    <p:sldId id="261" r:id="rId8"/>
    <p:sldId id="257" r:id="rId9"/>
    <p:sldId id="259" r:id="rId10"/>
    <p:sldId id="268" r:id="rId11"/>
    <p:sldId id="293" r:id="rId12"/>
    <p:sldId id="294" r:id="rId13"/>
    <p:sldId id="282" r:id="rId14"/>
    <p:sldId id="270" r:id="rId15"/>
    <p:sldId id="271" r:id="rId16"/>
    <p:sldId id="272" r:id="rId17"/>
    <p:sldId id="274" r:id="rId18"/>
    <p:sldId id="273" r:id="rId19"/>
    <p:sldId id="285" r:id="rId20"/>
    <p:sldId id="284" r:id="rId21"/>
    <p:sldId id="287" r:id="rId22"/>
    <p:sldId id="288" r:id="rId23"/>
    <p:sldId id="295" r:id="rId24"/>
    <p:sldId id="289" r:id="rId25"/>
    <p:sldId id="290" r:id="rId26"/>
    <p:sldId id="291" r:id="rId27"/>
    <p:sldId id="29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BEAF1-9406-465D-9C1D-DB78C2B6C719}" v="509" dt="2021-07-06T15:48:0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ilena" userId="27e1c7e2e9ae1354" providerId="LiveId" clId="{B01BEAF1-9406-465D-9C1D-DB78C2B6C719}"/>
    <pc:docChg chg="undo redo custSel addSld delSld modSld sldOrd">
      <pc:chgData name="Ana Milena" userId="27e1c7e2e9ae1354" providerId="LiveId" clId="{B01BEAF1-9406-465D-9C1D-DB78C2B6C719}" dt="2021-07-06T19:31:55.556" v="7795" actId="20577"/>
      <pc:docMkLst>
        <pc:docMk/>
      </pc:docMkLst>
      <pc:sldChg chg="addSp delSp modSp mod">
        <pc:chgData name="Ana Milena" userId="27e1c7e2e9ae1354" providerId="LiveId" clId="{B01BEAF1-9406-465D-9C1D-DB78C2B6C719}" dt="2021-07-06T04:39:14.722" v="6438" actId="113"/>
        <pc:sldMkLst>
          <pc:docMk/>
          <pc:sldMk cId="839488206" sldId="256"/>
        </pc:sldMkLst>
        <pc:spChg chg="mod">
          <ac:chgData name="Ana Milena" userId="27e1c7e2e9ae1354" providerId="LiveId" clId="{B01BEAF1-9406-465D-9C1D-DB78C2B6C719}" dt="2021-07-03T12:43:07.069" v="1067" actId="27636"/>
          <ac:spMkLst>
            <pc:docMk/>
            <pc:sldMk cId="839488206" sldId="256"/>
            <ac:spMk id="2" creationId="{8EBBAE65-13A6-4291-8DC4-D84D602A1B14}"/>
          </ac:spMkLst>
        </pc:spChg>
        <pc:spChg chg="mod">
          <ac:chgData name="Ana Milena" userId="27e1c7e2e9ae1354" providerId="LiveId" clId="{B01BEAF1-9406-465D-9C1D-DB78C2B6C719}" dt="2021-07-03T11:52:19.292" v="1060" actId="1076"/>
          <ac:spMkLst>
            <pc:docMk/>
            <pc:sldMk cId="839488206" sldId="256"/>
            <ac:spMk id="3" creationId="{1F59724C-9B02-4A49-8485-597637E2B8E3}"/>
          </ac:spMkLst>
        </pc:spChg>
        <pc:spChg chg="add del mod">
          <ac:chgData name="Ana Milena" userId="27e1c7e2e9ae1354" providerId="LiveId" clId="{B01BEAF1-9406-465D-9C1D-DB78C2B6C719}" dt="2021-07-03T11:50:58.647" v="1014" actId="478"/>
          <ac:spMkLst>
            <pc:docMk/>
            <pc:sldMk cId="839488206" sldId="256"/>
            <ac:spMk id="4" creationId="{35984C35-7B7F-47C7-9239-A3A51937BBAB}"/>
          </ac:spMkLst>
        </pc:spChg>
        <pc:spChg chg="del">
          <ac:chgData name="Ana Milena" userId="27e1c7e2e9ae1354" providerId="LiveId" clId="{B01BEAF1-9406-465D-9C1D-DB78C2B6C719}" dt="2021-07-06T03:30:44.323" v="6240" actId="478"/>
          <ac:spMkLst>
            <pc:docMk/>
            <pc:sldMk cId="839488206" sldId="256"/>
            <ac:spMk id="4" creationId="{9C3F2725-3060-40C6-8BE0-D491DB0F63DC}"/>
          </ac:spMkLst>
        </pc:spChg>
        <pc:spChg chg="add del mod ord">
          <ac:chgData name="Ana Milena" userId="27e1c7e2e9ae1354" providerId="LiveId" clId="{B01BEAF1-9406-465D-9C1D-DB78C2B6C719}" dt="2021-07-03T11:51:12.262" v="1016" actId="478"/>
          <ac:spMkLst>
            <pc:docMk/>
            <pc:sldMk cId="839488206" sldId="256"/>
            <ac:spMk id="6" creationId="{DD4B4D09-3E34-4ADC-80C7-623CDD9EA142}"/>
          </ac:spMkLst>
        </pc:spChg>
        <pc:spChg chg="add mod">
          <ac:chgData name="Ana Milena" userId="27e1c7e2e9ae1354" providerId="LiveId" clId="{B01BEAF1-9406-465D-9C1D-DB78C2B6C719}" dt="2021-07-06T04:39:14.722" v="6438" actId="113"/>
          <ac:spMkLst>
            <pc:docMk/>
            <pc:sldMk cId="839488206" sldId="256"/>
            <ac:spMk id="8" creationId="{39DA825B-6398-49FA-9050-01555028946F}"/>
          </ac:spMkLst>
        </pc:spChg>
        <pc:picChg chg="mod">
          <ac:chgData name="Ana Milena" userId="27e1c7e2e9ae1354" providerId="LiveId" clId="{B01BEAF1-9406-465D-9C1D-DB78C2B6C719}" dt="2021-07-03T11:50:05.957" v="1001" actId="1076"/>
          <ac:picMkLst>
            <pc:docMk/>
            <pc:sldMk cId="839488206" sldId="256"/>
            <ac:picMk id="5" creationId="{060158EE-5913-4F50-A627-032F6A003199}"/>
          </ac:picMkLst>
        </pc:picChg>
      </pc:sldChg>
      <pc:sldChg chg="addSp delSp modSp mod ord">
        <pc:chgData name="Ana Milena" userId="27e1c7e2e9ae1354" providerId="LiveId" clId="{B01BEAF1-9406-465D-9C1D-DB78C2B6C719}" dt="2021-07-06T17:12:07.104" v="7770" actId="255"/>
        <pc:sldMkLst>
          <pc:docMk/>
          <pc:sldMk cId="2871722584" sldId="257"/>
        </pc:sldMkLst>
        <pc:spChg chg="mod">
          <ac:chgData name="Ana Milena" userId="27e1c7e2e9ae1354" providerId="LiveId" clId="{B01BEAF1-9406-465D-9C1D-DB78C2B6C719}" dt="2021-07-05T18:36:01.518" v="5385" actId="1037"/>
          <ac:spMkLst>
            <pc:docMk/>
            <pc:sldMk cId="2871722584" sldId="257"/>
            <ac:spMk id="2" creationId="{43F9A7AD-38FE-4EC9-ABF0-5EAA2ABF854B}"/>
          </ac:spMkLst>
        </pc:spChg>
        <pc:spChg chg="mod">
          <ac:chgData name="Ana Milena" userId="27e1c7e2e9ae1354" providerId="LiveId" clId="{B01BEAF1-9406-465D-9C1D-DB78C2B6C719}" dt="2021-07-06T17:12:07.104" v="7770" actId="255"/>
          <ac:spMkLst>
            <pc:docMk/>
            <pc:sldMk cId="2871722584" sldId="257"/>
            <ac:spMk id="3" creationId="{26654074-EC8A-4D04-8765-C2076DFF873A}"/>
          </ac:spMkLst>
        </pc:spChg>
        <pc:spChg chg="add mod">
          <ac:chgData name="Ana Milena" userId="27e1c7e2e9ae1354" providerId="LiveId" clId="{B01BEAF1-9406-465D-9C1D-DB78C2B6C719}" dt="2021-07-06T09:32:35.765" v="7059" actId="20577"/>
          <ac:spMkLst>
            <pc:docMk/>
            <pc:sldMk cId="2871722584" sldId="257"/>
            <ac:spMk id="11" creationId="{25C26620-93EF-4EC3-99C6-C67D8B9EF17A}"/>
          </ac:spMkLst>
        </pc:spChg>
        <pc:spChg chg="add mod">
          <ac:chgData name="Ana Milena" userId="27e1c7e2e9ae1354" providerId="LiveId" clId="{B01BEAF1-9406-465D-9C1D-DB78C2B6C719}" dt="2021-07-06T09:32:31.266" v="7053" actId="20577"/>
          <ac:spMkLst>
            <pc:docMk/>
            <pc:sldMk cId="2871722584" sldId="257"/>
            <ac:spMk id="12" creationId="{92EEECE9-9A63-4EA1-BE44-972590921121}"/>
          </ac:spMkLst>
        </pc:spChg>
        <pc:grpChg chg="add del mod">
          <ac:chgData name="Ana Milena" userId="27e1c7e2e9ae1354" providerId="LiveId" clId="{B01BEAF1-9406-465D-9C1D-DB78C2B6C719}" dt="2021-07-06T04:19:58.335" v="6384" actId="478"/>
          <ac:grpSpMkLst>
            <pc:docMk/>
            <pc:sldMk cId="2871722584" sldId="257"/>
            <ac:grpSpMk id="9" creationId="{D5950154-FBDB-4DC8-991A-BC407F00E34D}"/>
          </ac:grpSpMkLst>
        </pc:grpChg>
        <pc:picChg chg="add mod">
          <ac:chgData name="Ana Milena" userId="27e1c7e2e9ae1354" providerId="LiveId" clId="{B01BEAF1-9406-465D-9C1D-DB78C2B6C719}" dt="2021-07-06T17:03:07.443" v="7748" actId="1038"/>
          <ac:picMkLst>
            <pc:docMk/>
            <pc:sldMk cId="2871722584" sldId="257"/>
            <ac:picMk id="5" creationId="{B1F27546-AEA0-434E-ABB7-13A3729D1BFC}"/>
          </ac:picMkLst>
        </pc:picChg>
        <pc:picChg chg="add mod modCrop">
          <ac:chgData name="Ana Milena" userId="27e1c7e2e9ae1354" providerId="LiveId" clId="{B01BEAF1-9406-465D-9C1D-DB78C2B6C719}" dt="2021-07-05T17:58:24.510" v="4463" actId="164"/>
          <ac:picMkLst>
            <pc:docMk/>
            <pc:sldMk cId="2871722584" sldId="257"/>
            <ac:picMk id="7" creationId="{505FB741-93BC-4CDB-B1CB-F61AF93BD8DD}"/>
          </ac:picMkLst>
        </pc:picChg>
        <pc:picChg chg="add mod modCrop">
          <ac:chgData name="Ana Milena" userId="27e1c7e2e9ae1354" providerId="LiveId" clId="{B01BEAF1-9406-465D-9C1D-DB78C2B6C719}" dt="2021-07-05T17:58:24.510" v="4463" actId="164"/>
          <ac:picMkLst>
            <pc:docMk/>
            <pc:sldMk cId="2871722584" sldId="257"/>
            <ac:picMk id="8" creationId="{0AE0C26C-12A1-49AB-B7F9-83D05F7AC209}"/>
          </ac:picMkLst>
        </pc:picChg>
        <pc:picChg chg="add mod modCrop">
          <ac:chgData name="Ana Milena" userId="27e1c7e2e9ae1354" providerId="LiveId" clId="{B01BEAF1-9406-465D-9C1D-DB78C2B6C719}" dt="2021-07-06T17:05:47.030" v="7761" actId="1076"/>
          <ac:picMkLst>
            <pc:docMk/>
            <pc:sldMk cId="2871722584" sldId="257"/>
            <ac:picMk id="10" creationId="{E30B4027-86D1-4CDB-BA11-E53362C7BF17}"/>
          </ac:picMkLst>
        </pc:picChg>
        <pc:picChg chg="add mod">
          <ac:chgData name="Ana Milena" userId="27e1c7e2e9ae1354" providerId="LiveId" clId="{B01BEAF1-9406-465D-9C1D-DB78C2B6C719}" dt="2021-07-06T17:06:00.149" v="7767" actId="1076"/>
          <ac:picMkLst>
            <pc:docMk/>
            <pc:sldMk cId="2871722584" sldId="257"/>
            <ac:picMk id="14" creationId="{688B106D-9AAC-4E36-9A08-C60CF4E604E4}"/>
          </ac:picMkLst>
        </pc:picChg>
        <pc:picChg chg="add mod">
          <ac:chgData name="Ana Milena" userId="27e1c7e2e9ae1354" providerId="LiveId" clId="{B01BEAF1-9406-465D-9C1D-DB78C2B6C719}" dt="2021-07-06T09:32:16.455" v="7039" actId="1076"/>
          <ac:picMkLst>
            <pc:docMk/>
            <pc:sldMk cId="2871722584" sldId="257"/>
            <ac:picMk id="1026" creationId="{FC3BA90A-924F-413A-803B-746EE3D3D62C}"/>
          </ac:picMkLst>
        </pc:picChg>
      </pc:sldChg>
      <pc:sldChg chg="modSp del mod ord">
        <pc:chgData name="Ana Milena" userId="27e1c7e2e9ae1354" providerId="LiveId" clId="{B01BEAF1-9406-465D-9C1D-DB78C2B6C719}" dt="2021-07-03T14:11:24.102" v="1205" actId="47"/>
        <pc:sldMkLst>
          <pc:docMk/>
          <pc:sldMk cId="107406093" sldId="258"/>
        </pc:sldMkLst>
        <pc:spChg chg="mod">
          <ac:chgData name="Ana Milena" userId="27e1c7e2e9ae1354" providerId="LiveId" clId="{B01BEAF1-9406-465D-9C1D-DB78C2B6C719}" dt="2021-07-03T14:10:50.659" v="1200" actId="113"/>
          <ac:spMkLst>
            <pc:docMk/>
            <pc:sldMk cId="107406093" sldId="258"/>
            <ac:spMk id="2" creationId="{43F9A7AD-38FE-4EC9-ABF0-5EAA2ABF854B}"/>
          </ac:spMkLst>
        </pc:spChg>
      </pc:sldChg>
      <pc:sldChg chg="modSp mod ord">
        <pc:chgData name="Ana Milena" userId="27e1c7e2e9ae1354" providerId="LiveId" clId="{B01BEAF1-9406-465D-9C1D-DB78C2B6C719}" dt="2021-07-06T04:38:48.949" v="6435" actId="20577"/>
        <pc:sldMkLst>
          <pc:docMk/>
          <pc:sldMk cId="2382262492" sldId="259"/>
        </pc:sldMkLst>
        <pc:spChg chg="mod">
          <ac:chgData name="Ana Milena" userId="27e1c7e2e9ae1354" providerId="LiveId" clId="{B01BEAF1-9406-465D-9C1D-DB78C2B6C719}" dt="2021-07-06T04:38:45.039" v="6434" actId="1076"/>
          <ac:spMkLst>
            <pc:docMk/>
            <pc:sldMk cId="2382262492" sldId="259"/>
            <ac:spMk id="2" creationId="{43F9A7AD-38FE-4EC9-ABF0-5EAA2ABF854B}"/>
          </ac:spMkLst>
        </pc:spChg>
        <pc:spChg chg="mod">
          <ac:chgData name="Ana Milena" userId="27e1c7e2e9ae1354" providerId="LiveId" clId="{B01BEAF1-9406-465D-9C1D-DB78C2B6C719}" dt="2021-07-06T04:38:48.949" v="6435" actId="20577"/>
          <ac:spMkLst>
            <pc:docMk/>
            <pc:sldMk cId="2382262492" sldId="259"/>
            <ac:spMk id="3" creationId="{26654074-EC8A-4D04-8765-C2076DFF873A}"/>
          </ac:spMkLst>
        </pc:spChg>
      </pc:sldChg>
      <pc:sldChg chg="modSp add del mod ord">
        <pc:chgData name="Ana Milena" userId="27e1c7e2e9ae1354" providerId="LiveId" clId="{B01BEAF1-9406-465D-9C1D-DB78C2B6C719}" dt="2021-07-05T14:07:34.599" v="3946" actId="47"/>
        <pc:sldMkLst>
          <pc:docMk/>
          <pc:sldMk cId="4069784837" sldId="260"/>
        </pc:sldMkLst>
        <pc:spChg chg="mod">
          <ac:chgData name="Ana Milena" userId="27e1c7e2e9ae1354" providerId="LiveId" clId="{B01BEAF1-9406-465D-9C1D-DB78C2B6C719}" dt="2021-07-03T14:10:20.630" v="1198" actId="113"/>
          <ac:spMkLst>
            <pc:docMk/>
            <pc:sldMk cId="4069784837" sldId="260"/>
            <ac:spMk id="2" creationId="{43F9A7AD-38FE-4EC9-ABF0-5EAA2ABF854B}"/>
          </ac:spMkLst>
        </pc:spChg>
      </pc:sldChg>
      <pc:sldChg chg="addSp delSp modSp add mod ord">
        <pc:chgData name="Ana Milena" userId="27e1c7e2e9ae1354" providerId="LiveId" clId="{B01BEAF1-9406-465D-9C1D-DB78C2B6C719}" dt="2021-07-05T16:52:18.081" v="4401" actId="1076"/>
        <pc:sldMkLst>
          <pc:docMk/>
          <pc:sldMk cId="2333867886" sldId="261"/>
        </pc:sldMkLst>
        <pc:spChg chg="mod">
          <ac:chgData name="Ana Milena" userId="27e1c7e2e9ae1354" providerId="LiveId" clId="{B01BEAF1-9406-465D-9C1D-DB78C2B6C719}" dt="2021-07-05T15:45:58.634" v="4041" actId="20577"/>
          <ac:spMkLst>
            <pc:docMk/>
            <pc:sldMk cId="2333867886" sldId="261"/>
            <ac:spMk id="2" creationId="{43F9A7AD-38FE-4EC9-ABF0-5EAA2ABF854B}"/>
          </ac:spMkLst>
        </pc:spChg>
        <pc:spChg chg="mod">
          <ac:chgData name="Ana Milena" userId="27e1c7e2e9ae1354" providerId="LiveId" clId="{B01BEAF1-9406-465D-9C1D-DB78C2B6C719}" dt="2021-07-05T16:51:28.201" v="4314" actId="1076"/>
          <ac:spMkLst>
            <pc:docMk/>
            <pc:sldMk cId="2333867886" sldId="261"/>
            <ac:spMk id="3" creationId="{26654074-EC8A-4D04-8765-C2076DFF873A}"/>
          </ac:spMkLst>
        </pc:spChg>
        <pc:spChg chg="add mod">
          <ac:chgData name="Ana Milena" userId="27e1c7e2e9ae1354" providerId="LiveId" clId="{B01BEAF1-9406-465D-9C1D-DB78C2B6C719}" dt="2021-07-05T16:51:55.027" v="4321" actId="2085"/>
          <ac:spMkLst>
            <pc:docMk/>
            <pc:sldMk cId="2333867886" sldId="261"/>
            <ac:spMk id="4" creationId="{55300DB2-7FB5-4F36-80FE-5B1FE7695190}"/>
          </ac:spMkLst>
        </pc:spChg>
        <pc:spChg chg="add del mod ord">
          <ac:chgData name="Ana Milena" userId="27e1c7e2e9ae1354" providerId="LiveId" clId="{B01BEAF1-9406-465D-9C1D-DB78C2B6C719}" dt="2021-07-05T12:24:18.590" v="2912" actId="478"/>
          <ac:spMkLst>
            <pc:docMk/>
            <pc:sldMk cId="2333867886" sldId="261"/>
            <ac:spMk id="6" creationId="{F253D093-5E91-4AA8-A318-8ED7487A5D6A}"/>
          </ac:spMkLst>
        </pc:spChg>
        <pc:spChg chg="add mod">
          <ac:chgData name="Ana Milena" userId="27e1c7e2e9ae1354" providerId="LiveId" clId="{B01BEAF1-9406-465D-9C1D-DB78C2B6C719}" dt="2021-07-05T16:51:35.113" v="4317" actId="1076"/>
          <ac:spMkLst>
            <pc:docMk/>
            <pc:sldMk cId="2333867886" sldId="261"/>
            <ac:spMk id="8" creationId="{9206E1C3-4AE4-416E-AB1F-EC294F3522DE}"/>
          </ac:spMkLst>
        </pc:spChg>
        <pc:spChg chg="add mod">
          <ac:chgData name="Ana Milena" userId="27e1c7e2e9ae1354" providerId="LiveId" clId="{B01BEAF1-9406-465D-9C1D-DB78C2B6C719}" dt="2021-07-05T16:51:39.736" v="4318" actId="1076"/>
          <ac:spMkLst>
            <pc:docMk/>
            <pc:sldMk cId="2333867886" sldId="261"/>
            <ac:spMk id="9" creationId="{1A0655B2-D664-4BC7-B6A9-17FE0EBE90C1}"/>
          </ac:spMkLst>
        </pc:spChg>
        <pc:spChg chg="add mod">
          <ac:chgData name="Ana Milena" userId="27e1c7e2e9ae1354" providerId="LiveId" clId="{B01BEAF1-9406-465D-9C1D-DB78C2B6C719}" dt="2021-07-05T16:52:06.987" v="4385" actId="1038"/>
          <ac:spMkLst>
            <pc:docMk/>
            <pc:sldMk cId="2333867886" sldId="261"/>
            <ac:spMk id="10" creationId="{2765C1E9-6630-4AD3-8DD1-88641F8A06FE}"/>
          </ac:spMkLst>
        </pc:spChg>
        <pc:picChg chg="add mod modCrop">
          <ac:chgData name="Ana Milena" userId="27e1c7e2e9ae1354" providerId="LiveId" clId="{B01BEAF1-9406-465D-9C1D-DB78C2B6C719}" dt="2021-07-05T16:52:18.081" v="4401" actId="1076"/>
          <ac:picMkLst>
            <pc:docMk/>
            <pc:sldMk cId="2333867886" sldId="261"/>
            <ac:picMk id="5" creationId="{A40AC251-8B08-46B7-A871-64E9C2FBEF96}"/>
          </ac:picMkLst>
        </pc:picChg>
        <pc:picChg chg="add mod modCrop">
          <ac:chgData name="Ana Milena" userId="27e1c7e2e9ae1354" providerId="LiveId" clId="{B01BEAF1-9406-465D-9C1D-DB78C2B6C719}" dt="2021-07-05T16:52:16.513" v="4400" actId="1076"/>
          <ac:picMkLst>
            <pc:docMk/>
            <pc:sldMk cId="2333867886" sldId="261"/>
            <ac:picMk id="7" creationId="{CE1773F2-EE54-4F98-9052-D98C520FBC8E}"/>
          </ac:picMkLst>
        </pc:picChg>
      </pc:sldChg>
      <pc:sldChg chg="modSp add del mod">
        <pc:chgData name="Ana Milena" userId="27e1c7e2e9ae1354" providerId="LiveId" clId="{B01BEAF1-9406-465D-9C1D-DB78C2B6C719}" dt="2021-07-03T06:40:16.534" v="687" actId="47"/>
        <pc:sldMkLst>
          <pc:docMk/>
          <pc:sldMk cId="738689684" sldId="262"/>
        </pc:sldMkLst>
        <pc:spChg chg="mod">
          <ac:chgData name="Ana Milena" userId="27e1c7e2e9ae1354" providerId="LiveId" clId="{B01BEAF1-9406-465D-9C1D-DB78C2B6C719}" dt="2021-06-22T14:07:42.569" v="136" actId="20577"/>
          <ac:spMkLst>
            <pc:docMk/>
            <pc:sldMk cId="738689684" sldId="262"/>
            <ac:spMk id="3" creationId="{26654074-EC8A-4D04-8765-C2076DFF873A}"/>
          </ac:spMkLst>
        </pc:spChg>
      </pc:sldChg>
      <pc:sldChg chg="modSp new del mod">
        <pc:chgData name="Ana Milena" userId="27e1c7e2e9ae1354" providerId="LiveId" clId="{B01BEAF1-9406-465D-9C1D-DB78C2B6C719}" dt="2021-06-22T14:07:04.142" v="97" actId="47"/>
        <pc:sldMkLst>
          <pc:docMk/>
          <pc:sldMk cId="2601868794" sldId="262"/>
        </pc:sldMkLst>
        <pc:spChg chg="mod">
          <ac:chgData name="Ana Milena" userId="27e1c7e2e9ae1354" providerId="LiveId" clId="{B01BEAF1-9406-465D-9C1D-DB78C2B6C719}" dt="2021-06-22T14:06:59.786" v="96"/>
          <ac:spMkLst>
            <pc:docMk/>
            <pc:sldMk cId="2601868794" sldId="262"/>
            <ac:spMk id="3" creationId="{C7B2D21B-D353-4A55-96FC-BB90A144C50C}"/>
          </ac:spMkLst>
        </pc:spChg>
      </pc:sldChg>
      <pc:sldChg chg="addSp delSp modSp add del mod ord">
        <pc:chgData name="Ana Milena" userId="27e1c7e2e9ae1354" providerId="LiveId" clId="{B01BEAF1-9406-465D-9C1D-DB78C2B6C719}" dt="2021-07-06T08:32:09.507" v="6839" actId="47"/>
        <pc:sldMkLst>
          <pc:docMk/>
          <pc:sldMk cId="2490698585" sldId="263"/>
        </pc:sldMkLst>
        <pc:spChg chg="mod">
          <ac:chgData name="Ana Milena" userId="27e1c7e2e9ae1354" providerId="LiveId" clId="{B01BEAF1-9406-465D-9C1D-DB78C2B6C719}" dt="2021-07-03T14:11:42.833" v="1210" actId="113"/>
          <ac:spMkLst>
            <pc:docMk/>
            <pc:sldMk cId="2490698585" sldId="263"/>
            <ac:spMk id="2" creationId="{43F9A7AD-38FE-4EC9-ABF0-5EAA2ABF854B}"/>
          </ac:spMkLst>
        </pc:spChg>
        <pc:spChg chg="del">
          <ac:chgData name="Ana Milena" userId="27e1c7e2e9ae1354" providerId="LiveId" clId="{B01BEAF1-9406-465D-9C1D-DB78C2B6C719}" dt="2021-06-22T14:29:19.986" v="142" actId="478"/>
          <ac:spMkLst>
            <pc:docMk/>
            <pc:sldMk cId="2490698585" sldId="263"/>
            <ac:spMk id="3" creationId="{26654074-EC8A-4D04-8765-C2076DFF873A}"/>
          </ac:spMkLst>
        </pc:spChg>
        <pc:spChg chg="add del mod">
          <ac:chgData name="Ana Milena" userId="27e1c7e2e9ae1354" providerId="LiveId" clId="{B01BEAF1-9406-465D-9C1D-DB78C2B6C719}" dt="2021-07-05T18:04:38.603" v="4483" actId="478"/>
          <ac:spMkLst>
            <pc:docMk/>
            <pc:sldMk cId="2490698585" sldId="263"/>
            <ac:spMk id="5" creationId="{28B046DD-D39E-41AA-94BB-5C2753EF2FE5}"/>
          </ac:spMkLst>
        </pc:spChg>
        <pc:picChg chg="add mod">
          <ac:chgData name="Ana Milena" userId="27e1c7e2e9ae1354" providerId="LiveId" clId="{B01BEAF1-9406-465D-9C1D-DB78C2B6C719}" dt="2021-07-05T18:04:58.520" v="4493" actId="1076"/>
          <ac:picMkLst>
            <pc:docMk/>
            <pc:sldMk cId="2490698585" sldId="263"/>
            <ac:picMk id="7" creationId="{BD95E4B1-892A-4AD3-86BA-1B85CC00F602}"/>
          </ac:picMkLst>
        </pc:picChg>
        <pc:picChg chg="add mod">
          <ac:chgData name="Ana Milena" userId="27e1c7e2e9ae1354" providerId="LiveId" clId="{B01BEAF1-9406-465D-9C1D-DB78C2B6C719}" dt="2021-07-05T18:04:59.496" v="4494" actId="1076"/>
          <ac:picMkLst>
            <pc:docMk/>
            <pc:sldMk cId="2490698585" sldId="263"/>
            <ac:picMk id="2050" creationId="{E2950B30-0007-4169-BF75-4BDCB1BF5C4F}"/>
          </ac:picMkLst>
        </pc:picChg>
      </pc:sldChg>
      <pc:sldChg chg="modSp new del mod ord">
        <pc:chgData name="Ana Milena" userId="27e1c7e2e9ae1354" providerId="LiveId" clId="{B01BEAF1-9406-465D-9C1D-DB78C2B6C719}" dt="2021-07-05T16:34:08.608" v="4042" actId="47"/>
        <pc:sldMkLst>
          <pc:docMk/>
          <pc:sldMk cId="89099831" sldId="264"/>
        </pc:sldMkLst>
        <pc:spChg chg="mod">
          <ac:chgData name="Ana Milena" userId="27e1c7e2e9ae1354" providerId="LiveId" clId="{B01BEAF1-9406-465D-9C1D-DB78C2B6C719}" dt="2021-07-05T05:31:06.520" v="1521" actId="20577"/>
          <ac:spMkLst>
            <pc:docMk/>
            <pc:sldMk cId="89099831" sldId="264"/>
            <ac:spMk id="2" creationId="{0CF2D061-5348-44F6-A293-E2440553D1B1}"/>
          </ac:spMkLst>
        </pc:spChg>
        <pc:spChg chg="mod">
          <ac:chgData name="Ana Milena" userId="27e1c7e2e9ae1354" providerId="LiveId" clId="{B01BEAF1-9406-465D-9C1D-DB78C2B6C719}" dt="2021-07-03T06:39:33.802" v="621" actId="20577"/>
          <ac:spMkLst>
            <pc:docMk/>
            <pc:sldMk cId="89099831" sldId="264"/>
            <ac:spMk id="3" creationId="{F3686F0F-6E0B-46EF-AB17-6134411224B1}"/>
          </ac:spMkLst>
        </pc:spChg>
      </pc:sldChg>
      <pc:sldChg chg="addSp delSp modSp add del mod ord">
        <pc:chgData name="Ana Milena" userId="27e1c7e2e9ae1354" providerId="LiveId" clId="{B01BEAF1-9406-465D-9C1D-DB78C2B6C719}" dt="2021-07-06T19:07:43.931" v="7780" actId="47"/>
        <pc:sldMkLst>
          <pc:docMk/>
          <pc:sldMk cId="2638682795" sldId="265"/>
        </pc:sldMkLst>
        <pc:spChg chg="mod">
          <ac:chgData name="Ana Milena" userId="27e1c7e2e9ae1354" providerId="LiveId" clId="{B01BEAF1-9406-465D-9C1D-DB78C2B6C719}" dt="2021-07-05T09:17:12.547" v="1852" actId="20577"/>
          <ac:spMkLst>
            <pc:docMk/>
            <pc:sldMk cId="2638682795" sldId="265"/>
            <ac:spMk id="2" creationId="{43F9A7AD-38FE-4EC9-ABF0-5EAA2ABF854B}"/>
          </ac:spMkLst>
        </pc:spChg>
        <pc:spChg chg="del">
          <ac:chgData name="Ana Milena" userId="27e1c7e2e9ae1354" providerId="LiveId" clId="{B01BEAF1-9406-465D-9C1D-DB78C2B6C719}" dt="2021-07-05T05:26:50.988" v="1366" actId="478"/>
          <ac:spMkLst>
            <pc:docMk/>
            <pc:sldMk cId="2638682795" sldId="265"/>
            <ac:spMk id="3" creationId="{26654074-EC8A-4D04-8765-C2076DFF873A}"/>
          </ac:spMkLst>
        </pc:spChg>
        <pc:spChg chg="add del mod">
          <ac:chgData name="Ana Milena" userId="27e1c7e2e9ae1354" providerId="LiveId" clId="{B01BEAF1-9406-465D-9C1D-DB78C2B6C719}" dt="2021-07-05T05:27:01.255" v="1368" actId="478"/>
          <ac:spMkLst>
            <pc:docMk/>
            <pc:sldMk cId="2638682795" sldId="265"/>
            <ac:spMk id="5" creationId="{6EA4F197-1496-4DBE-8932-C3AA8FC4F6A6}"/>
          </ac:spMkLst>
        </pc:spChg>
        <pc:spChg chg="add mod">
          <ac:chgData name="Ana Milena" userId="27e1c7e2e9ae1354" providerId="LiveId" clId="{B01BEAF1-9406-465D-9C1D-DB78C2B6C719}" dt="2021-07-05T10:57:01.852" v="2449" actId="20577"/>
          <ac:spMkLst>
            <pc:docMk/>
            <pc:sldMk cId="2638682795" sldId="265"/>
            <ac:spMk id="9" creationId="{AADC9737-6201-44F5-8B3D-3545AE5EDAF1}"/>
          </ac:spMkLst>
        </pc:spChg>
        <pc:picChg chg="add del mod ord">
          <ac:chgData name="Ana Milena" userId="27e1c7e2e9ae1354" providerId="LiveId" clId="{B01BEAF1-9406-465D-9C1D-DB78C2B6C719}" dt="2021-07-05T09:11:51.402" v="1815" actId="478"/>
          <ac:picMkLst>
            <pc:docMk/>
            <pc:sldMk cId="2638682795" sldId="265"/>
            <ac:picMk id="7" creationId="{E824756A-7580-4696-AA4D-BD96B188FC3B}"/>
          </ac:picMkLst>
        </pc:picChg>
      </pc:sldChg>
      <pc:sldChg chg="addSp delSp modSp new mod">
        <pc:chgData name="Ana Milena" userId="27e1c7e2e9ae1354" providerId="LiveId" clId="{B01BEAF1-9406-465D-9C1D-DB78C2B6C719}" dt="2021-07-06T03:31:07.629" v="6242" actId="478"/>
        <pc:sldMkLst>
          <pc:docMk/>
          <pc:sldMk cId="1132981672" sldId="266"/>
        </pc:sldMkLst>
        <pc:spChg chg="mod">
          <ac:chgData name="Ana Milena" userId="27e1c7e2e9ae1354" providerId="LiveId" clId="{B01BEAF1-9406-465D-9C1D-DB78C2B6C719}" dt="2021-07-03T10:40:00.248" v="956" actId="1038"/>
          <ac:spMkLst>
            <pc:docMk/>
            <pc:sldMk cId="1132981672" sldId="266"/>
            <ac:spMk id="2" creationId="{BE687860-DB62-45AD-8E7A-EA7FF0D563B4}"/>
          </ac:spMkLst>
        </pc:spChg>
        <pc:spChg chg="add del">
          <ac:chgData name="Ana Milena" userId="27e1c7e2e9ae1354" providerId="LiveId" clId="{B01BEAF1-9406-465D-9C1D-DB78C2B6C719}" dt="2021-07-06T03:31:07.629" v="6242" actId="478"/>
          <ac:spMkLst>
            <pc:docMk/>
            <pc:sldMk cId="1132981672" sldId="266"/>
            <ac:spMk id="3" creationId="{30332D56-D381-423D-97A6-908502B2B327}"/>
          </ac:spMkLst>
        </pc:spChg>
        <pc:spChg chg="del">
          <ac:chgData name="Ana Milena" userId="27e1c7e2e9ae1354" providerId="LiveId" clId="{B01BEAF1-9406-465D-9C1D-DB78C2B6C719}" dt="2021-07-03T10:36:44.714" v="876" actId="478"/>
          <ac:spMkLst>
            <pc:docMk/>
            <pc:sldMk cId="1132981672" sldId="266"/>
            <ac:spMk id="3" creationId="{CF3F6C76-CDAF-431A-8B07-12FAC6374EA8}"/>
          </ac:spMkLst>
        </pc:spChg>
        <pc:spChg chg="add mod ord">
          <ac:chgData name="Ana Milena" userId="27e1c7e2e9ae1354" providerId="LiveId" clId="{B01BEAF1-9406-465D-9C1D-DB78C2B6C719}" dt="2021-07-03T10:38:05.468" v="930" actId="1076"/>
          <ac:spMkLst>
            <pc:docMk/>
            <pc:sldMk cId="1132981672" sldId="266"/>
            <ac:spMk id="4" creationId="{B5C7D922-BE60-40BC-9654-8C2F5653C9C7}"/>
          </ac:spMkLst>
        </pc:spChg>
      </pc:sldChg>
      <pc:sldChg chg="delSp modSp add mod ord">
        <pc:chgData name="Ana Milena" userId="27e1c7e2e9ae1354" providerId="LiveId" clId="{B01BEAF1-9406-465D-9C1D-DB78C2B6C719}" dt="2021-07-06T03:32:48.362" v="6244" actId="478"/>
        <pc:sldMkLst>
          <pc:docMk/>
          <pc:sldMk cId="1019970799" sldId="267"/>
        </pc:sldMkLst>
        <pc:spChg chg="mod">
          <ac:chgData name="Ana Milena" userId="27e1c7e2e9ae1354" providerId="LiveId" clId="{B01BEAF1-9406-465D-9C1D-DB78C2B6C719}" dt="2021-07-05T12:24:54.173" v="2927" actId="20577"/>
          <ac:spMkLst>
            <pc:docMk/>
            <pc:sldMk cId="1019970799" sldId="267"/>
            <ac:spMk id="2" creationId="{BE687860-DB62-45AD-8E7A-EA7FF0D563B4}"/>
          </ac:spMkLst>
        </pc:spChg>
        <pc:spChg chg="del">
          <ac:chgData name="Ana Milena" userId="27e1c7e2e9ae1354" providerId="LiveId" clId="{B01BEAF1-9406-465D-9C1D-DB78C2B6C719}" dt="2021-07-06T03:32:48.362" v="6244" actId="478"/>
          <ac:spMkLst>
            <pc:docMk/>
            <pc:sldMk cId="1019970799" sldId="267"/>
            <ac:spMk id="3" creationId="{B07BFA27-8D55-4BD3-8F4E-C077DB57615D}"/>
          </ac:spMkLst>
        </pc:spChg>
        <pc:spChg chg="mod">
          <ac:chgData name="Ana Milena" userId="27e1c7e2e9ae1354" providerId="LiveId" clId="{B01BEAF1-9406-465D-9C1D-DB78C2B6C719}" dt="2021-07-05T08:31:18.894" v="1696" actId="1076"/>
          <ac:spMkLst>
            <pc:docMk/>
            <pc:sldMk cId="1019970799" sldId="267"/>
            <ac:spMk id="4" creationId="{B5C7D922-BE60-40BC-9654-8C2F5653C9C7}"/>
          </ac:spMkLst>
        </pc:spChg>
      </pc:sldChg>
      <pc:sldChg chg="addSp delSp modSp new mod ord">
        <pc:chgData name="Ana Milena" userId="27e1c7e2e9ae1354" providerId="LiveId" clId="{B01BEAF1-9406-465D-9C1D-DB78C2B6C719}" dt="2021-07-06T06:33:18.735" v="6517" actId="1076"/>
        <pc:sldMkLst>
          <pc:docMk/>
          <pc:sldMk cId="1801686527" sldId="268"/>
        </pc:sldMkLst>
        <pc:spChg chg="mod">
          <ac:chgData name="Ana Milena" userId="27e1c7e2e9ae1354" providerId="LiveId" clId="{B01BEAF1-9406-465D-9C1D-DB78C2B6C719}" dt="2021-07-05T18:31:08.119" v="5260" actId="14100"/>
          <ac:spMkLst>
            <pc:docMk/>
            <pc:sldMk cId="1801686527" sldId="268"/>
            <ac:spMk id="2" creationId="{5F3C16CB-DF1A-48C9-8847-A7F088FD34D7}"/>
          </ac:spMkLst>
        </pc:spChg>
        <pc:spChg chg="del">
          <ac:chgData name="Ana Milena" userId="27e1c7e2e9ae1354" providerId="LiveId" clId="{B01BEAF1-9406-465D-9C1D-DB78C2B6C719}" dt="2021-07-03T12:52:01.655" v="1069" actId="478"/>
          <ac:spMkLst>
            <pc:docMk/>
            <pc:sldMk cId="1801686527" sldId="268"/>
            <ac:spMk id="3" creationId="{D59CE257-2646-4DC2-94F8-C5D0470378DA}"/>
          </ac:spMkLst>
        </pc:spChg>
        <pc:spChg chg="mod">
          <ac:chgData name="Ana Milena" userId="27e1c7e2e9ae1354" providerId="LiveId" clId="{B01BEAF1-9406-465D-9C1D-DB78C2B6C719}" dt="2021-07-05T18:29:50.685" v="5220"/>
          <ac:spMkLst>
            <pc:docMk/>
            <pc:sldMk cId="1801686527" sldId="268"/>
            <ac:spMk id="8" creationId="{359F423C-3B89-4E64-9D31-EAB5CB722E62}"/>
          </ac:spMkLst>
        </pc:spChg>
        <pc:spChg chg="add mod">
          <ac:chgData name="Ana Milena" userId="27e1c7e2e9ae1354" providerId="LiveId" clId="{B01BEAF1-9406-465D-9C1D-DB78C2B6C719}" dt="2021-07-06T06:19:42.087" v="6485" actId="1076"/>
          <ac:spMkLst>
            <pc:docMk/>
            <pc:sldMk cId="1801686527" sldId="268"/>
            <ac:spMk id="12" creationId="{5361BFA0-CC57-47CC-BA33-46220476F78E}"/>
          </ac:spMkLst>
        </pc:spChg>
        <pc:spChg chg="add del">
          <ac:chgData name="Ana Milena" userId="27e1c7e2e9ae1354" providerId="LiveId" clId="{B01BEAF1-9406-465D-9C1D-DB78C2B6C719}" dt="2021-07-05T18:31:21.423" v="5262" actId="22"/>
          <ac:spMkLst>
            <pc:docMk/>
            <pc:sldMk cId="1801686527" sldId="268"/>
            <ac:spMk id="12" creationId="{99BBA58F-F8C1-4CA3-9F94-A7AACAC740B7}"/>
          </ac:spMkLst>
        </pc:spChg>
        <pc:spChg chg="add mod">
          <ac:chgData name="Ana Milena" userId="27e1c7e2e9ae1354" providerId="LiveId" clId="{B01BEAF1-9406-465D-9C1D-DB78C2B6C719}" dt="2021-07-05T18:32:09.449" v="5320" actId="1076"/>
          <ac:spMkLst>
            <pc:docMk/>
            <pc:sldMk cId="1801686527" sldId="268"/>
            <ac:spMk id="13" creationId="{A9F776A3-F436-4A6E-B2C4-2BFEB49AEE21}"/>
          </ac:spMkLst>
        </pc:spChg>
        <pc:spChg chg="add mod">
          <ac:chgData name="Ana Milena" userId="27e1c7e2e9ae1354" providerId="LiveId" clId="{B01BEAF1-9406-465D-9C1D-DB78C2B6C719}" dt="2021-07-06T06:32:29.935" v="6495" actId="14100"/>
          <ac:spMkLst>
            <pc:docMk/>
            <pc:sldMk cId="1801686527" sldId="268"/>
            <ac:spMk id="14" creationId="{71B67102-251D-49EE-AD62-3B7DD82D99C0}"/>
          </ac:spMkLst>
        </pc:spChg>
        <pc:spChg chg="add del mod">
          <ac:chgData name="Ana Milena" userId="27e1c7e2e9ae1354" providerId="LiveId" clId="{B01BEAF1-9406-465D-9C1D-DB78C2B6C719}" dt="2021-07-06T06:32:55.580" v="6500" actId="478"/>
          <ac:spMkLst>
            <pc:docMk/>
            <pc:sldMk cId="1801686527" sldId="268"/>
            <ac:spMk id="17" creationId="{554178A3-E0CA-4876-8CE5-BCB944EC9395}"/>
          </ac:spMkLst>
        </pc:spChg>
        <pc:spChg chg="add mod">
          <ac:chgData name="Ana Milena" userId="27e1c7e2e9ae1354" providerId="LiveId" clId="{B01BEAF1-9406-465D-9C1D-DB78C2B6C719}" dt="2021-07-06T06:33:18.735" v="6517" actId="1076"/>
          <ac:spMkLst>
            <pc:docMk/>
            <pc:sldMk cId="1801686527" sldId="268"/>
            <ac:spMk id="18" creationId="{34687FAD-2E3F-4FE6-B84A-620455B32124}"/>
          </ac:spMkLst>
        </pc:spChg>
        <pc:grpChg chg="add mod">
          <ac:chgData name="Ana Milena" userId="27e1c7e2e9ae1354" providerId="LiveId" clId="{B01BEAF1-9406-465D-9C1D-DB78C2B6C719}" dt="2021-07-05T18:30:48.394" v="5256" actId="1035"/>
          <ac:grpSpMkLst>
            <pc:docMk/>
            <pc:sldMk cId="1801686527" sldId="268"/>
            <ac:grpSpMk id="3" creationId="{760CCCB4-A9A6-4F51-A9EC-000D791B8571}"/>
          </ac:grpSpMkLst>
        </pc:grpChg>
        <pc:grpChg chg="add mod">
          <ac:chgData name="Ana Milena" userId="27e1c7e2e9ae1354" providerId="LiveId" clId="{B01BEAF1-9406-465D-9C1D-DB78C2B6C719}" dt="2021-07-05T18:32:04.470" v="5319" actId="1076"/>
          <ac:grpSpMkLst>
            <pc:docMk/>
            <pc:sldMk cId="1801686527" sldId="268"/>
            <ac:grpSpMk id="6" creationId="{F32711BF-71E1-4DB5-9EE4-3C2F72645118}"/>
          </ac:grpSpMkLst>
        </pc:grpChg>
        <pc:grpChg chg="mod">
          <ac:chgData name="Ana Milena" userId="27e1c7e2e9ae1354" providerId="LiveId" clId="{B01BEAF1-9406-465D-9C1D-DB78C2B6C719}" dt="2021-07-05T18:29:50.685" v="5220"/>
          <ac:grpSpMkLst>
            <pc:docMk/>
            <pc:sldMk cId="1801686527" sldId="268"/>
            <ac:grpSpMk id="7" creationId="{6C7065EB-EDD0-4ACF-BAA1-7DAFD1DA179E}"/>
          </ac:grpSpMkLst>
        </pc:grpChg>
        <pc:picChg chg="add mod modCrop">
          <ac:chgData name="Ana Milena" userId="27e1c7e2e9ae1354" providerId="LiveId" clId="{B01BEAF1-9406-465D-9C1D-DB78C2B6C719}" dt="2021-07-05T18:28:10.868" v="5129" actId="164"/>
          <ac:picMkLst>
            <pc:docMk/>
            <pc:sldMk cId="1801686527" sldId="268"/>
            <ac:picMk id="4" creationId="{C22300EE-1A51-4517-A283-2AB019A306DF}"/>
          </ac:picMkLst>
        </pc:picChg>
        <pc:picChg chg="add mod modCrop">
          <ac:chgData name="Ana Milena" userId="27e1c7e2e9ae1354" providerId="LiveId" clId="{B01BEAF1-9406-465D-9C1D-DB78C2B6C719}" dt="2021-07-05T18:28:10.868" v="5129" actId="164"/>
          <ac:picMkLst>
            <pc:docMk/>
            <pc:sldMk cId="1801686527" sldId="268"/>
            <ac:picMk id="5" creationId="{643BEE5B-6E12-4CC7-9551-8A2D4D947453}"/>
          </ac:picMkLst>
        </pc:picChg>
        <pc:picChg chg="mod">
          <ac:chgData name="Ana Milena" userId="27e1c7e2e9ae1354" providerId="LiveId" clId="{B01BEAF1-9406-465D-9C1D-DB78C2B6C719}" dt="2021-07-05T18:29:50.685" v="5220"/>
          <ac:picMkLst>
            <pc:docMk/>
            <pc:sldMk cId="1801686527" sldId="268"/>
            <ac:picMk id="9" creationId="{51DEDECF-4329-4363-97C4-1353A8F69DD5}"/>
          </ac:picMkLst>
        </pc:picChg>
        <pc:picChg chg="mod">
          <ac:chgData name="Ana Milena" userId="27e1c7e2e9ae1354" providerId="LiveId" clId="{B01BEAF1-9406-465D-9C1D-DB78C2B6C719}" dt="2021-07-05T18:29:50.685" v="5220"/>
          <ac:picMkLst>
            <pc:docMk/>
            <pc:sldMk cId="1801686527" sldId="268"/>
            <ac:picMk id="10" creationId="{3E0452B8-73A2-489A-A17A-327DD3B08578}"/>
          </ac:picMkLst>
        </pc:picChg>
        <pc:cxnChg chg="add mod">
          <ac:chgData name="Ana Milena" userId="27e1c7e2e9ae1354" providerId="LiveId" clId="{B01BEAF1-9406-465D-9C1D-DB78C2B6C719}" dt="2021-07-05T18:32:35.927" v="5323" actId="1076"/>
          <ac:cxnSpMkLst>
            <pc:docMk/>
            <pc:sldMk cId="1801686527" sldId="268"/>
            <ac:cxnSpMk id="15" creationId="{BA0F9A8B-FBD1-45D2-B01F-71EC0AF4CE2B}"/>
          </ac:cxnSpMkLst>
        </pc:cxnChg>
        <pc:cxnChg chg="add mod">
          <ac:chgData name="Ana Milena" userId="27e1c7e2e9ae1354" providerId="LiveId" clId="{B01BEAF1-9406-465D-9C1D-DB78C2B6C719}" dt="2021-07-05T18:33:08.242" v="5338" actId="1076"/>
          <ac:cxnSpMkLst>
            <pc:docMk/>
            <pc:sldMk cId="1801686527" sldId="268"/>
            <ac:cxnSpMk id="16" creationId="{8F6D505F-C682-4116-BD53-0597A03DBC37}"/>
          </ac:cxnSpMkLst>
        </pc:cxnChg>
      </pc:sldChg>
      <pc:sldChg chg="addSp delSp modSp new del mod ord setBg">
        <pc:chgData name="Ana Milena" userId="27e1c7e2e9ae1354" providerId="LiveId" clId="{B01BEAF1-9406-465D-9C1D-DB78C2B6C719}" dt="2021-07-05T18:31:29.471" v="5263" actId="47"/>
        <pc:sldMkLst>
          <pc:docMk/>
          <pc:sldMk cId="1744602463" sldId="269"/>
        </pc:sldMkLst>
        <pc:spChg chg="mod">
          <ac:chgData name="Ana Milena" userId="27e1c7e2e9ae1354" providerId="LiveId" clId="{B01BEAF1-9406-465D-9C1D-DB78C2B6C719}" dt="2021-07-03T14:11:56.846" v="1212" actId="113"/>
          <ac:spMkLst>
            <pc:docMk/>
            <pc:sldMk cId="1744602463" sldId="269"/>
            <ac:spMk id="2" creationId="{DFE5424A-A764-48C5-85C6-F3E343D2A9DC}"/>
          </ac:spMkLst>
        </pc:spChg>
        <pc:spChg chg="del mod">
          <ac:chgData name="Ana Milena" userId="27e1c7e2e9ae1354" providerId="LiveId" clId="{B01BEAF1-9406-465D-9C1D-DB78C2B6C719}" dt="2021-07-03T12:53:51.058" v="1079" actId="478"/>
          <ac:spMkLst>
            <pc:docMk/>
            <pc:sldMk cId="1744602463" sldId="269"/>
            <ac:spMk id="3" creationId="{EA62A2E4-A697-4242-961E-4BAD5C8AF134}"/>
          </ac:spMkLst>
        </pc:spChg>
        <pc:spChg chg="add del mod">
          <ac:chgData name="Ana Milena" userId="27e1c7e2e9ae1354" providerId="LiveId" clId="{B01BEAF1-9406-465D-9C1D-DB78C2B6C719}" dt="2021-07-05T18:29:47.345" v="5219"/>
          <ac:spMkLst>
            <pc:docMk/>
            <pc:sldMk cId="1744602463" sldId="269"/>
            <ac:spMk id="6" creationId="{D6538690-5DF7-4ACE-BAFC-D1B3909515C8}"/>
          </ac:spMkLst>
        </pc:spChg>
        <pc:spChg chg="add mod">
          <ac:chgData name="Ana Milena" userId="27e1c7e2e9ae1354" providerId="LiveId" clId="{B01BEAF1-9406-465D-9C1D-DB78C2B6C719}" dt="2021-07-05T18:29:43.884" v="5216" actId="164"/>
          <ac:spMkLst>
            <pc:docMk/>
            <pc:sldMk cId="1744602463" sldId="269"/>
            <ac:spMk id="7" creationId="{BC3531C5-1060-4072-94FF-E804BB497C99}"/>
          </ac:spMkLst>
        </pc:spChg>
        <pc:spChg chg="add del">
          <ac:chgData name="Ana Milena" userId="27e1c7e2e9ae1354" providerId="LiveId" clId="{B01BEAF1-9406-465D-9C1D-DB78C2B6C719}" dt="2021-07-03T12:53:56.844" v="1083" actId="26606"/>
          <ac:spMkLst>
            <pc:docMk/>
            <pc:sldMk cId="1744602463" sldId="269"/>
            <ac:spMk id="10" creationId="{D4771268-CB57-404A-9271-370EB28F6090}"/>
          </ac:spMkLst>
        </pc:spChg>
        <pc:grpChg chg="add mod">
          <ac:chgData name="Ana Milena" userId="27e1c7e2e9ae1354" providerId="LiveId" clId="{B01BEAF1-9406-465D-9C1D-DB78C2B6C719}" dt="2021-07-05T18:29:43.884" v="5216" actId="164"/>
          <ac:grpSpMkLst>
            <pc:docMk/>
            <pc:sldMk cId="1744602463" sldId="269"/>
            <ac:grpSpMk id="3" creationId="{29DCF02E-B6D3-48C3-A722-26B1256B2ADA}"/>
          </ac:grpSpMkLst>
        </pc:grpChg>
        <pc:grpChg chg="add del mod">
          <ac:chgData name="Ana Milena" userId="27e1c7e2e9ae1354" providerId="LiveId" clId="{B01BEAF1-9406-465D-9C1D-DB78C2B6C719}" dt="2021-07-05T18:29:47.335" v="5217" actId="21"/>
          <ac:grpSpMkLst>
            <pc:docMk/>
            <pc:sldMk cId="1744602463" sldId="269"/>
            <ac:grpSpMk id="8" creationId="{F5C1603E-0886-4E4D-ADB7-866D359FE158}"/>
          </ac:grpSpMkLst>
        </pc:grpChg>
        <pc:picChg chg="add mod modCrop">
          <ac:chgData name="Ana Milena" userId="27e1c7e2e9ae1354" providerId="LiveId" clId="{B01BEAF1-9406-465D-9C1D-DB78C2B6C719}" dt="2021-07-05T18:29:11.325" v="5210" actId="164"/>
          <ac:picMkLst>
            <pc:docMk/>
            <pc:sldMk cId="1744602463" sldId="269"/>
            <ac:picMk id="4" creationId="{A309D46B-9C7E-4C04-9A53-5D1F8795F9E2}"/>
          </ac:picMkLst>
        </pc:picChg>
        <pc:picChg chg="add mod modCrop">
          <ac:chgData name="Ana Milena" userId="27e1c7e2e9ae1354" providerId="LiveId" clId="{B01BEAF1-9406-465D-9C1D-DB78C2B6C719}" dt="2021-07-05T18:29:11.325" v="5210" actId="164"/>
          <ac:picMkLst>
            <pc:docMk/>
            <pc:sldMk cId="1744602463" sldId="269"/>
            <ac:picMk id="5" creationId="{0F1BDEA2-544C-414A-8FB2-A38DF617DECD}"/>
          </ac:picMkLst>
        </pc:picChg>
      </pc:sldChg>
      <pc:sldChg chg="addSp delSp modSp new mod ord">
        <pc:chgData name="Ana Milena" userId="27e1c7e2e9ae1354" providerId="LiveId" clId="{B01BEAF1-9406-465D-9C1D-DB78C2B6C719}" dt="2021-07-06T08:28:16.397" v="6838" actId="207"/>
        <pc:sldMkLst>
          <pc:docMk/>
          <pc:sldMk cId="1661172409" sldId="270"/>
        </pc:sldMkLst>
        <pc:spChg chg="mod">
          <ac:chgData name="Ana Milena" userId="27e1c7e2e9ae1354" providerId="LiveId" clId="{B01BEAF1-9406-465D-9C1D-DB78C2B6C719}" dt="2021-07-03T14:07:45.481" v="1167" actId="113"/>
          <ac:spMkLst>
            <pc:docMk/>
            <pc:sldMk cId="1661172409" sldId="270"/>
            <ac:spMk id="2" creationId="{F67E9042-247A-45DA-A8C6-201EC5F60D5F}"/>
          </ac:spMkLst>
        </pc:spChg>
        <pc:spChg chg="del">
          <ac:chgData name="Ana Milena" userId="27e1c7e2e9ae1354" providerId="LiveId" clId="{B01BEAF1-9406-465D-9C1D-DB78C2B6C719}" dt="2021-07-05T18:19:35.613" v="4519" actId="478"/>
          <ac:spMkLst>
            <pc:docMk/>
            <pc:sldMk cId="1661172409" sldId="270"/>
            <ac:spMk id="3" creationId="{25A33DD1-8A94-4010-B02D-E40F329DC7A6}"/>
          </ac:spMkLst>
        </pc:spChg>
        <pc:spChg chg="mod">
          <ac:chgData name="Ana Milena" userId="27e1c7e2e9ae1354" providerId="LiveId" clId="{B01BEAF1-9406-465D-9C1D-DB78C2B6C719}" dt="2021-07-06T06:54:12.901" v="6648" actId="20577"/>
          <ac:spMkLst>
            <pc:docMk/>
            <pc:sldMk cId="1661172409" sldId="270"/>
            <ac:spMk id="3" creationId="{A1B65C7D-7501-4A7E-A3CF-D0B667E2597C}"/>
          </ac:spMkLst>
        </pc:spChg>
        <pc:spChg chg="add mod">
          <ac:chgData name="Ana Milena" userId="27e1c7e2e9ae1354" providerId="LiveId" clId="{B01BEAF1-9406-465D-9C1D-DB78C2B6C719}" dt="2021-07-06T08:25:32.407" v="6788" actId="1037"/>
          <ac:spMkLst>
            <pc:docMk/>
            <pc:sldMk cId="1661172409" sldId="270"/>
            <ac:spMk id="4" creationId="{5A9C6021-9938-4868-912F-B287BABE68F3}"/>
          </ac:spMkLst>
        </pc:spChg>
        <pc:spChg chg="add mod">
          <ac:chgData name="Ana Milena" userId="27e1c7e2e9ae1354" providerId="LiveId" clId="{B01BEAF1-9406-465D-9C1D-DB78C2B6C719}" dt="2021-07-06T08:25:28.167" v="6780" actId="1076"/>
          <ac:spMkLst>
            <pc:docMk/>
            <pc:sldMk cId="1661172409" sldId="270"/>
            <ac:spMk id="6" creationId="{230C2403-A661-4D24-AEBA-29CEE876309E}"/>
          </ac:spMkLst>
        </pc:spChg>
        <pc:spChg chg="add mod">
          <ac:chgData name="Ana Milena" userId="27e1c7e2e9ae1354" providerId="LiveId" clId="{B01BEAF1-9406-465D-9C1D-DB78C2B6C719}" dt="2021-07-06T08:25:37.534" v="6793" actId="1036"/>
          <ac:spMkLst>
            <pc:docMk/>
            <pc:sldMk cId="1661172409" sldId="270"/>
            <ac:spMk id="8" creationId="{07A0DD0D-BAC1-42EA-AF3E-7E36BF25FFFF}"/>
          </ac:spMkLst>
        </pc:spChg>
        <pc:spChg chg="add mod">
          <ac:chgData name="Ana Milena" userId="27e1c7e2e9ae1354" providerId="LiveId" clId="{B01BEAF1-9406-465D-9C1D-DB78C2B6C719}" dt="2021-07-06T08:25:28.167" v="6780" actId="1076"/>
          <ac:spMkLst>
            <pc:docMk/>
            <pc:sldMk cId="1661172409" sldId="270"/>
            <ac:spMk id="9" creationId="{50804569-495B-4094-A640-68B959CAE24B}"/>
          </ac:spMkLst>
        </pc:spChg>
        <pc:spChg chg="add mod">
          <ac:chgData name="Ana Milena" userId="27e1c7e2e9ae1354" providerId="LiveId" clId="{B01BEAF1-9406-465D-9C1D-DB78C2B6C719}" dt="2021-07-06T08:25:28.167" v="6780" actId="1076"/>
          <ac:spMkLst>
            <pc:docMk/>
            <pc:sldMk cId="1661172409" sldId="270"/>
            <ac:spMk id="10" creationId="{43C983FC-5C26-4FCE-AF09-AB38A4C71D3A}"/>
          </ac:spMkLst>
        </pc:spChg>
        <pc:spChg chg="add mod">
          <ac:chgData name="Ana Milena" userId="27e1c7e2e9ae1354" providerId="LiveId" clId="{B01BEAF1-9406-465D-9C1D-DB78C2B6C719}" dt="2021-07-06T08:25:20.747" v="6779" actId="207"/>
          <ac:spMkLst>
            <pc:docMk/>
            <pc:sldMk cId="1661172409" sldId="270"/>
            <ac:spMk id="11" creationId="{77915A27-96CF-44A6-9F3D-B4C63F47CA1B}"/>
          </ac:spMkLst>
        </pc:spChg>
        <pc:spChg chg="add mod">
          <ac:chgData name="Ana Milena" userId="27e1c7e2e9ae1354" providerId="LiveId" clId="{B01BEAF1-9406-465D-9C1D-DB78C2B6C719}" dt="2021-07-06T08:28:08.311" v="6837" actId="1038"/>
          <ac:spMkLst>
            <pc:docMk/>
            <pc:sldMk cId="1661172409" sldId="270"/>
            <ac:spMk id="12" creationId="{6DD2DFB2-9AE6-439A-8402-44541B218BFA}"/>
          </ac:spMkLst>
        </pc:spChg>
        <pc:spChg chg="add mod ord">
          <ac:chgData name="Ana Milena" userId="27e1c7e2e9ae1354" providerId="LiveId" clId="{B01BEAF1-9406-465D-9C1D-DB78C2B6C719}" dt="2021-07-06T08:28:16.397" v="6838" actId="207"/>
          <ac:spMkLst>
            <pc:docMk/>
            <pc:sldMk cId="1661172409" sldId="270"/>
            <ac:spMk id="13" creationId="{ABF0C342-E966-4D6F-805B-0C04E297F1AB}"/>
          </ac:spMkLst>
        </pc:spChg>
        <pc:picChg chg="add mod">
          <ac:chgData name="Ana Milena" userId="27e1c7e2e9ae1354" providerId="LiveId" clId="{B01BEAF1-9406-465D-9C1D-DB78C2B6C719}" dt="2021-07-06T08:27:34.110" v="6827" actId="1076"/>
          <ac:picMkLst>
            <pc:docMk/>
            <pc:sldMk cId="1661172409" sldId="270"/>
            <ac:picMk id="5" creationId="{62446C76-107C-4732-B2BF-3C1CD5ABBA8B}"/>
          </ac:picMkLst>
        </pc:picChg>
        <pc:picChg chg="add mod">
          <ac:chgData name="Ana Milena" userId="27e1c7e2e9ae1354" providerId="LiveId" clId="{B01BEAF1-9406-465D-9C1D-DB78C2B6C719}" dt="2021-07-06T08:27:32.311" v="6826" actId="14100"/>
          <ac:picMkLst>
            <pc:docMk/>
            <pc:sldMk cId="1661172409" sldId="270"/>
            <ac:picMk id="7" creationId="{A2BDBBA7-0679-4A79-88E8-1B7216342870}"/>
          </ac:picMkLst>
        </pc:picChg>
      </pc:sldChg>
      <pc:sldChg chg="addSp delSp modSp new mod">
        <pc:chgData name="Ana Milena" userId="27e1c7e2e9ae1354" providerId="LiveId" clId="{B01BEAF1-9406-465D-9C1D-DB78C2B6C719}" dt="2021-07-06T08:41:24.548" v="7022" actId="1038"/>
        <pc:sldMkLst>
          <pc:docMk/>
          <pc:sldMk cId="507153694" sldId="271"/>
        </pc:sldMkLst>
        <pc:spChg chg="mod">
          <ac:chgData name="Ana Milena" userId="27e1c7e2e9ae1354" providerId="LiveId" clId="{B01BEAF1-9406-465D-9C1D-DB78C2B6C719}" dt="2021-07-03T14:08:45.699" v="1191" actId="113"/>
          <ac:spMkLst>
            <pc:docMk/>
            <pc:sldMk cId="507153694" sldId="271"/>
            <ac:spMk id="2" creationId="{CACD0823-8C50-4308-BF15-991C39D63B33}"/>
          </ac:spMkLst>
        </pc:spChg>
        <pc:spChg chg="mod">
          <ac:chgData name="Ana Milena" userId="27e1c7e2e9ae1354" providerId="LiveId" clId="{B01BEAF1-9406-465D-9C1D-DB78C2B6C719}" dt="2021-07-06T06:54:17.142" v="6650" actId="20577"/>
          <ac:spMkLst>
            <pc:docMk/>
            <pc:sldMk cId="507153694" sldId="271"/>
            <ac:spMk id="3" creationId="{80B9931F-939F-4A30-A395-7E0DCA25853E}"/>
          </ac:spMkLst>
        </pc:spChg>
        <pc:spChg chg="del">
          <ac:chgData name="Ana Milena" userId="27e1c7e2e9ae1354" providerId="LiveId" clId="{B01BEAF1-9406-465D-9C1D-DB78C2B6C719}" dt="2021-07-05T18:41:23.730" v="5443" actId="478"/>
          <ac:spMkLst>
            <pc:docMk/>
            <pc:sldMk cId="507153694" sldId="271"/>
            <ac:spMk id="3" creationId="{FC43FD0A-DA42-46A5-B215-091F17B939D1}"/>
          </ac:spMkLst>
        </pc:spChg>
        <pc:spChg chg="add mod">
          <ac:chgData name="Ana Milena" userId="27e1c7e2e9ae1354" providerId="LiveId" clId="{B01BEAF1-9406-465D-9C1D-DB78C2B6C719}" dt="2021-07-06T08:41:24.548" v="7022" actId="1038"/>
          <ac:spMkLst>
            <pc:docMk/>
            <pc:sldMk cId="507153694" sldId="271"/>
            <ac:spMk id="4" creationId="{7B922EE9-CAE8-4C50-A096-8C94818832F2}"/>
          </ac:spMkLst>
        </pc:spChg>
        <pc:spChg chg="add mod">
          <ac:chgData name="Ana Milena" userId="27e1c7e2e9ae1354" providerId="LiveId" clId="{B01BEAF1-9406-465D-9C1D-DB78C2B6C719}" dt="2021-07-06T08:41:15.260" v="6999" actId="1038"/>
          <ac:spMkLst>
            <pc:docMk/>
            <pc:sldMk cId="507153694" sldId="271"/>
            <ac:spMk id="6" creationId="{24305750-9888-4871-83D7-FF2EF8D0E6B0}"/>
          </ac:spMkLst>
        </pc:spChg>
        <pc:picChg chg="add mod">
          <ac:chgData name="Ana Milena" userId="27e1c7e2e9ae1354" providerId="LiveId" clId="{B01BEAF1-9406-465D-9C1D-DB78C2B6C719}" dt="2021-07-06T08:41:24.548" v="7022" actId="1038"/>
          <ac:picMkLst>
            <pc:docMk/>
            <pc:sldMk cId="507153694" sldId="271"/>
            <ac:picMk id="5" creationId="{EB688B0A-CF5D-42B5-BE10-12A550310258}"/>
          </ac:picMkLst>
        </pc:picChg>
      </pc:sldChg>
      <pc:sldChg chg="addSp delSp modSp new mod">
        <pc:chgData name="Ana Milena" userId="27e1c7e2e9ae1354" providerId="LiveId" clId="{B01BEAF1-9406-465D-9C1D-DB78C2B6C719}" dt="2021-07-06T06:54:20.567" v="6652" actId="20577"/>
        <pc:sldMkLst>
          <pc:docMk/>
          <pc:sldMk cId="2009483274" sldId="272"/>
        </pc:sldMkLst>
        <pc:spChg chg="mod">
          <ac:chgData name="Ana Milena" userId="27e1c7e2e9ae1354" providerId="LiveId" clId="{B01BEAF1-9406-465D-9C1D-DB78C2B6C719}" dt="2021-07-03T19:37:05.737" v="1326" actId="20577"/>
          <ac:spMkLst>
            <pc:docMk/>
            <pc:sldMk cId="2009483274" sldId="272"/>
            <ac:spMk id="2" creationId="{B64CDFE8-2226-42EB-9E25-31E4C92217E5}"/>
          </ac:spMkLst>
        </pc:spChg>
        <pc:spChg chg="del">
          <ac:chgData name="Ana Milena" userId="27e1c7e2e9ae1354" providerId="LiveId" clId="{B01BEAF1-9406-465D-9C1D-DB78C2B6C719}" dt="2021-07-03T19:39:43.786" v="1363" actId="478"/>
          <ac:spMkLst>
            <pc:docMk/>
            <pc:sldMk cId="2009483274" sldId="272"/>
            <ac:spMk id="3" creationId="{5A7648D3-C7A0-465F-B251-2A3262C23FAF}"/>
          </ac:spMkLst>
        </pc:spChg>
        <pc:spChg chg="mod">
          <ac:chgData name="Ana Milena" userId="27e1c7e2e9ae1354" providerId="LiveId" clId="{B01BEAF1-9406-465D-9C1D-DB78C2B6C719}" dt="2021-07-06T06:54:20.567" v="6652" actId="20577"/>
          <ac:spMkLst>
            <pc:docMk/>
            <pc:sldMk cId="2009483274" sldId="272"/>
            <ac:spMk id="3" creationId="{7897076B-B19E-4733-9868-8BA768C399FE}"/>
          </ac:spMkLst>
        </pc:spChg>
        <pc:picChg chg="add mod modCrop">
          <ac:chgData name="Ana Milena" userId="27e1c7e2e9ae1354" providerId="LiveId" clId="{B01BEAF1-9406-465D-9C1D-DB78C2B6C719}" dt="2021-07-05T05:41:10.247" v="1571" actId="1035"/>
          <ac:picMkLst>
            <pc:docMk/>
            <pc:sldMk cId="2009483274" sldId="272"/>
            <ac:picMk id="5" creationId="{1588D8D9-9586-48F2-83BF-AE5202168624}"/>
          </ac:picMkLst>
        </pc:picChg>
        <pc:picChg chg="add del mod modCrop">
          <ac:chgData name="Ana Milena" userId="27e1c7e2e9ae1354" providerId="LiveId" clId="{B01BEAF1-9406-465D-9C1D-DB78C2B6C719}" dt="2021-07-05T05:41:10.247" v="1571" actId="1035"/>
          <ac:picMkLst>
            <pc:docMk/>
            <pc:sldMk cId="2009483274" sldId="272"/>
            <ac:picMk id="6" creationId="{069FB49A-2106-4AE1-850F-14F54FF572F2}"/>
          </ac:picMkLst>
        </pc:picChg>
      </pc:sldChg>
      <pc:sldChg chg="addSp delSp modSp add mod">
        <pc:chgData name="Ana Milena" userId="27e1c7e2e9ae1354" providerId="LiveId" clId="{B01BEAF1-9406-465D-9C1D-DB78C2B6C719}" dt="2021-07-06T06:54:31.889" v="6656" actId="20577"/>
        <pc:sldMkLst>
          <pc:docMk/>
          <pc:sldMk cId="2857270286" sldId="273"/>
        </pc:sldMkLst>
        <pc:spChg chg="mod">
          <ac:chgData name="Ana Milena" userId="27e1c7e2e9ae1354" providerId="LiveId" clId="{B01BEAF1-9406-465D-9C1D-DB78C2B6C719}" dt="2021-07-05T18:43:40.923" v="5457" actId="1076"/>
          <ac:spMkLst>
            <pc:docMk/>
            <pc:sldMk cId="2857270286" sldId="273"/>
            <ac:spMk id="2" creationId="{B64CDFE8-2226-42EB-9E25-31E4C92217E5}"/>
          </ac:spMkLst>
        </pc:spChg>
        <pc:spChg chg="del">
          <ac:chgData name="Ana Milena" userId="27e1c7e2e9ae1354" providerId="LiveId" clId="{B01BEAF1-9406-465D-9C1D-DB78C2B6C719}" dt="2021-07-05T18:43:33.480" v="5454" actId="478"/>
          <ac:spMkLst>
            <pc:docMk/>
            <pc:sldMk cId="2857270286" sldId="273"/>
            <ac:spMk id="3" creationId="{5A7648D3-C7A0-465F-B251-2A3262C23FAF}"/>
          </ac:spMkLst>
        </pc:spChg>
        <pc:spChg chg="mod">
          <ac:chgData name="Ana Milena" userId="27e1c7e2e9ae1354" providerId="LiveId" clId="{B01BEAF1-9406-465D-9C1D-DB78C2B6C719}" dt="2021-07-06T06:54:31.889" v="6656" actId="20577"/>
          <ac:spMkLst>
            <pc:docMk/>
            <pc:sldMk cId="2857270286" sldId="273"/>
            <ac:spMk id="3" creationId="{B6CC86B0-A240-48F6-811C-36BAAFED46D8}"/>
          </ac:spMkLst>
        </pc:spChg>
        <pc:picChg chg="add del mod modCrop">
          <ac:chgData name="Ana Milena" userId="27e1c7e2e9ae1354" providerId="LiveId" clId="{B01BEAF1-9406-465D-9C1D-DB78C2B6C719}" dt="2021-07-03T19:38:45.363" v="1347" actId="21"/>
          <ac:picMkLst>
            <pc:docMk/>
            <pc:sldMk cId="2857270286" sldId="273"/>
            <ac:picMk id="5" creationId="{1588D8D9-9586-48F2-83BF-AE5202168624}"/>
          </ac:picMkLst>
        </pc:picChg>
        <pc:picChg chg="add mod">
          <ac:chgData name="Ana Milena" userId="27e1c7e2e9ae1354" providerId="LiveId" clId="{B01BEAF1-9406-465D-9C1D-DB78C2B6C719}" dt="2021-07-05T18:43:48.326" v="5463" actId="1036"/>
          <ac:picMkLst>
            <pc:docMk/>
            <pc:sldMk cId="2857270286" sldId="273"/>
            <ac:picMk id="5" creationId="{602E42F1-61D0-44F1-B45C-5EAD68773CFA}"/>
          </ac:picMkLst>
        </pc:picChg>
      </pc:sldChg>
      <pc:sldChg chg="addSp delSp modSp add mod">
        <pc:chgData name="Ana Milena" userId="27e1c7e2e9ae1354" providerId="LiveId" clId="{B01BEAF1-9406-465D-9C1D-DB78C2B6C719}" dt="2021-07-06T06:54:26.703" v="6654" actId="20577"/>
        <pc:sldMkLst>
          <pc:docMk/>
          <pc:sldMk cId="3035279036" sldId="274"/>
        </pc:sldMkLst>
        <pc:spChg chg="del">
          <ac:chgData name="Ana Milena" userId="27e1c7e2e9ae1354" providerId="LiveId" clId="{B01BEAF1-9406-465D-9C1D-DB78C2B6C719}" dt="2021-07-03T19:39:37.419" v="1360" actId="478"/>
          <ac:spMkLst>
            <pc:docMk/>
            <pc:sldMk cId="3035279036" sldId="274"/>
            <ac:spMk id="3" creationId="{5A7648D3-C7A0-465F-B251-2A3262C23FAF}"/>
          </ac:spMkLst>
        </pc:spChg>
        <pc:spChg chg="mod">
          <ac:chgData name="Ana Milena" userId="27e1c7e2e9ae1354" providerId="LiveId" clId="{B01BEAF1-9406-465D-9C1D-DB78C2B6C719}" dt="2021-07-06T06:54:26.703" v="6654" actId="20577"/>
          <ac:spMkLst>
            <pc:docMk/>
            <pc:sldMk cId="3035279036" sldId="274"/>
            <ac:spMk id="3" creationId="{787D8E53-117C-4E1F-8A6E-7DD449368665}"/>
          </ac:spMkLst>
        </pc:spChg>
        <pc:picChg chg="add del">
          <ac:chgData name="Ana Milena" userId="27e1c7e2e9ae1354" providerId="LiveId" clId="{B01BEAF1-9406-465D-9C1D-DB78C2B6C719}" dt="2021-07-03T19:38:10.355" v="1339" actId="478"/>
          <ac:picMkLst>
            <pc:docMk/>
            <pc:sldMk cId="3035279036" sldId="274"/>
            <ac:picMk id="5" creationId="{1588D8D9-9586-48F2-83BF-AE5202168624}"/>
          </ac:picMkLst>
        </pc:picChg>
        <pc:picChg chg="del">
          <ac:chgData name="Ana Milena" userId="27e1c7e2e9ae1354" providerId="LiveId" clId="{B01BEAF1-9406-465D-9C1D-DB78C2B6C719}" dt="2021-07-03T19:38:48.012" v="1348" actId="478"/>
          <ac:picMkLst>
            <pc:docMk/>
            <pc:sldMk cId="3035279036" sldId="274"/>
            <ac:picMk id="6" creationId="{069FB49A-2106-4AE1-850F-14F54FF572F2}"/>
          </ac:picMkLst>
        </pc:picChg>
        <pc:picChg chg="add del mod">
          <ac:chgData name="Ana Milena" userId="27e1c7e2e9ae1354" providerId="LiveId" clId="{B01BEAF1-9406-465D-9C1D-DB78C2B6C719}" dt="2021-07-03T19:37:58.955" v="1334"/>
          <ac:picMkLst>
            <pc:docMk/>
            <pc:sldMk cId="3035279036" sldId="274"/>
            <ac:picMk id="7" creationId="{B306D3A5-5291-4C10-9CDC-0878A4280E23}"/>
          </ac:picMkLst>
        </pc:picChg>
        <pc:picChg chg="add mod">
          <ac:chgData name="Ana Milena" userId="27e1c7e2e9ae1354" providerId="LiveId" clId="{B01BEAF1-9406-465D-9C1D-DB78C2B6C719}" dt="2021-07-05T05:41:19.790" v="1588" actId="1037"/>
          <ac:picMkLst>
            <pc:docMk/>
            <pc:sldMk cId="3035279036" sldId="274"/>
            <ac:picMk id="8" creationId="{A5076701-AEBB-4232-BB91-07775A8E79E2}"/>
          </ac:picMkLst>
        </pc:picChg>
        <pc:picChg chg="add mod">
          <ac:chgData name="Ana Milena" userId="27e1c7e2e9ae1354" providerId="LiveId" clId="{B01BEAF1-9406-465D-9C1D-DB78C2B6C719}" dt="2021-07-05T05:41:19.790" v="1588" actId="1037"/>
          <ac:picMkLst>
            <pc:docMk/>
            <pc:sldMk cId="3035279036" sldId="274"/>
            <ac:picMk id="9" creationId="{EFCA882E-A8D7-48EF-9C08-8A5D294075E8}"/>
          </ac:picMkLst>
        </pc:picChg>
      </pc:sldChg>
      <pc:sldChg chg="modSp add del mod">
        <pc:chgData name="Ana Milena" userId="27e1c7e2e9ae1354" providerId="LiveId" clId="{B01BEAF1-9406-465D-9C1D-DB78C2B6C719}" dt="2021-07-05T13:27:13.630" v="3571" actId="47"/>
        <pc:sldMkLst>
          <pc:docMk/>
          <pc:sldMk cId="149964816" sldId="275"/>
        </pc:sldMkLst>
        <pc:spChg chg="mod">
          <ac:chgData name="Ana Milena" userId="27e1c7e2e9ae1354" providerId="LiveId" clId="{B01BEAF1-9406-465D-9C1D-DB78C2B6C719}" dt="2021-07-05T09:12:55.796" v="1842" actId="20577"/>
          <ac:spMkLst>
            <pc:docMk/>
            <pc:sldMk cId="149964816" sldId="275"/>
            <ac:spMk id="2" creationId="{43F9A7AD-38FE-4EC9-ABF0-5EAA2ABF854B}"/>
          </ac:spMkLst>
        </pc:spChg>
      </pc:sldChg>
      <pc:sldChg chg="addSp delSp modSp add mod">
        <pc:chgData name="Ana Milena" userId="27e1c7e2e9ae1354" providerId="LiveId" clId="{B01BEAF1-9406-465D-9C1D-DB78C2B6C719}" dt="2021-07-06T19:00:48.626" v="7778" actId="207"/>
        <pc:sldMkLst>
          <pc:docMk/>
          <pc:sldMk cId="2052517628" sldId="276"/>
        </pc:sldMkLst>
        <pc:spChg chg="mod">
          <ac:chgData name="Ana Milena" userId="27e1c7e2e9ae1354" providerId="LiveId" clId="{B01BEAF1-9406-465D-9C1D-DB78C2B6C719}" dt="2021-07-05T11:40:30.300" v="2590" actId="1076"/>
          <ac:spMkLst>
            <pc:docMk/>
            <pc:sldMk cId="2052517628" sldId="276"/>
            <ac:spMk id="2" creationId="{43F9A7AD-38FE-4EC9-ABF0-5EAA2ABF854B}"/>
          </ac:spMkLst>
        </pc:spChg>
        <pc:spChg chg="add mod">
          <ac:chgData name="Ana Milena" userId="27e1c7e2e9ae1354" providerId="LiveId" clId="{B01BEAF1-9406-465D-9C1D-DB78C2B6C719}" dt="2021-07-06T19:00:48.626" v="7778" actId="207"/>
          <ac:spMkLst>
            <pc:docMk/>
            <pc:sldMk cId="2052517628" sldId="276"/>
            <ac:spMk id="3" creationId="{05C487AB-A269-48CE-B858-6D6277A808A3}"/>
          </ac:spMkLst>
        </pc:spChg>
        <pc:spChg chg="mod">
          <ac:chgData name="Ana Milena" userId="27e1c7e2e9ae1354" providerId="LiveId" clId="{B01BEAF1-9406-465D-9C1D-DB78C2B6C719}" dt="2021-07-06T03:32:37.090" v="6243" actId="1076"/>
          <ac:spMkLst>
            <pc:docMk/>
            <pc:sldMk cId="2052517628" sldId="276"/>
            <ac:spMk id="4" creationId="{BCF3626D-236E-4EF3-B4BA-10B7DAB971A0}"/>
          </ac:spMkLst>
        </pc:spChg>
        <pc:spChg chg="add del mod">
          <ac:chgData name="Ana Milena" userId="27e1c7e2e9ae1354" providerId="LiveId" clId="{B01BEAF1-9406-465D-9C1D-DB78C2B6C719}" dt="2021-07-05T09:11:42.460" v="1814" actId="22"/>
          <ac:spMkLst>
            <pc:docMk/>
            <pc:sldMk cId="2052517628" sldId="276"/>
            <ac:spMk id="6" creationId="{C31D6989-6BBF-4BF7-A235-C1711CA12D03}"/>
          </ac:spMkLst>
        </pc:spChg>
        <pc:spChg chg="add del">
          <ac:chgData name="Ana Milena" userId="27e1c7e2e9ae1354" providerId="LiveId" clId="{B01BEAF1-9406-465D-9C1D-DB78C2B6C719}" dt="2021-07-05T11:26:18.387" v="2467" actId="22"/>
          <ac:spMkLst>
            <pc:docMk/>
            <pc:sldMk cId="2052517628" sldId="276"/>
            <ac:spMk id="8" creationId="{269BF079-2443-4185-A3EC-6DA09305FF65}"/>
          </ac:spMkLst>
        </pc:spChg>
        <pc:spChg chg="add mod">
          <ac:chgData name="Ana Milena" userId="27e1c7e2e9ae1354" providerId="LiveId" clId="{B01BEAF1-9406-465D-9C1D-DB78C2B6C719}" dt="2021-07-05T11:40:24.950" v="2589" actId="1037"/>
          <ac:spMkLst>
            <pc:docMk/>
            <pc:sldMk cId="2052517628" sldId="276"/>
            <ac:spMk id="9" creationId="{0AE3E746-BD21-49D5-9806-2879AF16B724}"/>
          </ac:spMkLst>
        </pc:spChg>
        <pc:picChg chg="del mod">
          <ac:chgData name="Ana Milena" userId="27e1c7e2e9ae1354" providerId="LiveId" clId="{B01BEAF1-9406-465D-9C1D-DB78C2B6C719}" dt="2021-07-05T05:34:59.094" v="1549" actId="478"/>
          <ac:picMkLst>
            <pc:docMk/>
            <pc:sldMk cId="2052517628" sldId="276"/>
            <ac:picMk id="7" creationId="{E824756A-7580-4696-AA4D-BD96B188FC3B}"/>
          </ac:picMkLst>
        </pc:picChg>
        <pc:picChg chg="add mod">
          <ac:chgData name="Ana Milena" userId="27e1c7e2e9ae1354" providerId="LiveId" clId="{B01BEAF1-9406-465D-9C1D-DB78C2B6C719}" dt="2021-07-05T11:40:19.606" v="2580" actId="1035"/>
          <ac:picMkLst>
            <pc:docMk/>
            <pc:sldMk cId="2052517628" sldId="276"/>
            <ac:picMk id="11" creationId="{B1F99580-7320-435E-9D51-FD5E9FE7C250}"/>
          </ac:picMkLst>
        </pc:picChg>
      </pc:sldChg>
      <pc:sldChg chg="add del">
        <pc:chgData name="Ana Milena" userId="27e1c7e2e9ae1354" providerId="LiveId" clId="{B01BEAF1-9406-465D-9C1D-DB78C2B6C719}" dt="2021-07-05T08:12:31.821" v="1658" actId="47"/>
        <pc:sldMkLst>
          <pc:docMk/>
          <pc:sldMk cId="784984488" sldId="277"/>
        </pc:sldMkLst>
      </pc:sldChg>
      <pc:sldChg chg="addSp delSp modSp add mod ord">
        <pc:chgData name="Ana Milena" userId="27e1c7e2e9ae1354" providerId="LiveId" clId="{B01BEAF1-9406-465D-9C1D-DB78C2B6C719}" dt="2021-07-06T08:34:55.992" v="6928" actId="207"/>
        <pc:sldMkLst>
          <pc:docMk/>
          <pc:sldMk cId="4278820355" sldId="278"/>
        </pc:sldMkLst>
        <pc:spChg chg="mod">
          <ac:chgData name="Ana Milena" userId="27e1c7e2e9ae1354" providerId="LiveId" clId="{B01BEAF1-9406-465D-9C1D-DB78C2B6C719}" dt="2021-07-05T08:28:26.736" v="1686" actId="20577"/>
          <ac:spMkLst>
            <pc:docMk/>
            <pc:sldMk cId="4278820355" sldId="278"/>
            <ac:spMk id="2" creationId="{43F9A7AD-38FE-4EC9-ABF0-5EAA2ABF854B}"/>
          </ac:spMkLst>
        </pc:spChg>
        <pc:spChg chg="del">
          <ac:chgData name="Ana Milena" userId="27e1c7e2e9ae1354" providerId="LiveId" clId="{B01BEAF1-9406-465D-9C1D-DB78C2B6C719}" dt="2021-07-05T05:34:21.996" v="1528" actId="478"/>
          <ac:spMkLst>
            <pc:docMk/>
            <pc:sldMk cId="4278820355" sldId="278"/>
            <ac:spMk id="5" creationId="{6EA4F197-1496-4DBE-8932-C3AA8FC4F6A6}"/>
          </ac:spMkLst>
        </pc:spChg>
        <pc:spChg chg="add mod">
          <ac:chgData name="Ana Milena" userId="27e1c7e2e9ae1354" providerId="LiveId" clId="{B01BEAF1-9406-465D-9C1D-DB78C2B6C719}" dt="2021-07-06T08:34:55.992" v="6928" actId="207"/>
          <ac:spMkLst>
            <pc:docMk/>
            <pc:sldMk cId="4278820355" sldId="278"/>
            <ac:spMk id="6" creationId="{4C1A3A8D-6FA7-427E-A6DD-3CB42E5F39FF}"/>
          </ac:spMkLst>
        </pc:spChg>
        <pc:spChg chg="add mod">
          <ac:chgData name="Ana Milena" userId="27e1c7e2e9ae1354" providerId="LiveId" clId="{B01BEAF1-9406-465D-9C1D-DB78C2B6C719}" dt="2021-07-05T13:28:13.994" v="3605" actId="1038"/>
          <ac:spMkLst>
            <pc:docMk/>
            <pc:sldMk cId="4278820355" sldId="278"/>
            <ac:spMk id="7" creationId="{5E32B365-661F-4571-8020-7FCF1D1DF29F}"/>
          </ac:spMkLst>
        </pc:spChg>
        <pc:picChg chg="add mod">
          <ac:chgData name="Ana Milena" userId="27e1c7e2e9ae1354" providerId="LiveId" clId="{B01BEAF1-9406-465D-9C1D-DB78C2B6C719}" dt="2021-07-05T14:52:17.444" v="4016" actId="1076"/>
          <ac:picMkLst>
            <pc:docMk/>
            <pc:sldMk cId="4278820355" sldId="278"/>
            <ac:picMk id="4" creationId="{C549DC85-7B2B-4680-A4C8-7C2DE80E9A6B}"/>
          </ac:picMkLst>
        </pc:picChg>
      </pc:sldChg>
      <pc:sldChg chg="addSp delSp modSp add del mod ord">
        <pc:chgData name="Ana Milena" userId="27e1c7e2e9ae1354" providerId="LiveId" clId="{B01BEAF1-9406-465D-9C1D-DB78C2B6C719}" dt="2021-07-06T19:09:12.079" v="7785" actId="47"/>
        <pc:sldMkLst>
          <pc:docMk/>
          <pc:sldMk cId="2260609186" sldId="279"/>
        </pc:sldMkLst>
        <pc:spChg chg="add del mod">
          <ac:chgData name="Ana Milena" userId="27e1c7e2e9ae1354" providerId="LiveId" clId="{B01BEAF1-9406-465D-9C1D-DB78C2B6C719}" dt="2021-07-05T13:28:23.919" v="3606" actId="478"/>
          <ac:spMkLst>
            <pc:docMk/>
            <pc:sldMk cId="2260609186" sldId="279"/>
            <ac:spMk id="6" creationId="{9B397E5C-070A-4D99-8A68-B021A6CBA18D}"/>
          </ac:spMkLst>
        </pc:spChg>
        <pc:picChg chg="del">
          <ac:chgData name="Ana Milena" userId="27e1c7e2e9ae1354" providerId="LiveId" clId="{B01BEAF1-9406-465D-9C1D-DB78C2B6C719}" dt="2021-07-05T08:58:40.873" v="1741" actId="478"/>
          <ac:picMkLst>
            <pc:docMk/>
            <pc:sldMk cId="2260609186" sldId="279"/>
            <ac:picMk id="4" creationId="{C549DC85-7B2B-4680-A4C8-7C2DE80E9A6B}"/>
          </ac:picMkLst>
        </pc:picChg>
        <pc:picChg chg="add del mod">
          <ac:chgData name="Ana Milena" userId="27e1c7e2e9ae1354" providerId="LiveId" clId="{B01BEAF1-9406-465D-9C1D-DB78C2B6C719}" dt="2021-07-05T09:02:47.913" v="1803" actId="478"/>
          <ac:picMkLst>
            <pc:docMk/>
            <pc:sldMk cId="2260609186" sldId="279"/>
            <ac:picMk id="5" creationId="{3832DA59-DA29-4787-9E37-4F4717407D70}"/>
          </ac:picMkLst>
        </pc:picChg>
        <pc:picChg chg="add mod ord">
          <ac:chgData name="Ana Milena" userId="27e1c7e2e9ae1354" providerId="LiveId" clId="{B01BEAF1-9406-465D-9C1D-DB78C2B6C719}" dt="2021-07-05T09:02:57.040" v="1806" actId="167"/>
          <ac:picMkLst>
            <pc:docMk/>
            <pc:sldMk cId="2260609186" sldId="279"/>
            <ac:picMk id="8" creationId="{8A87085E-03B2-4FC8-947F-6C580E3341D9}"/>
          </ac:picMkLst>
        </pc:picChg>
        <pc:picChg chg="add mod">
          <ac:chgData name="Ana Milena" userId="27e1c7e2e9ae1354" providerId="LiveId" clId="{B01BEAF1-9406-465D-9C1D-DB78C2B6C719}" dt="2021-07-06T19:07:50.946" v="7781" actId="1076"/>
          <ac:picMkLst>
            <pc:docMk/>
            <pc:sldMk cId="2260609186" sldId="279"/>
            <ac:picMk id="10" creationId="{8BF95A6D-ABFF-49B1-A0B8-38D0FFDD127A}"/>
          </ac:picMkLst>
        </pc:picChg>
        <pc:picChg chg="add mod">
          <ac:chgData name="Ana Milena" userId="27e1c7e2e9ae1354" providerId="LiveId" clId="{B01BEAF1-9406-465D-9C1D-DB78C2B6C719}" dt="2021-07-06T19:08:13.462" v="7784" actId="1076"/>
          <ac:picMkLst>
            <pc:docMk/>
            <pc:sldMk cId="2260609186" sldId="279"/>
            <ac:picMk id="12" creationId="{E12CA67D-46E4-40E7-B20C-EC684AAFBE02}"/>
          </ac:picMkLst>
        </pc:picChg>
      </pc:sldChg>
      <pc:sldChg chg="add del">
        <pc:chgData name="Ana Milena" userId="27e1c7e2e9ae1354" providerId="LiveId" clId="{B01BEAF1-9406-465D-9C1D-DB78C2B6C719}" dt="2021-07-05T14:00:07.360" v="3750" actId="47"/>
        <pc:sldMkLst>
          <pc:docMk/>
          <pc:sldMk cId="315833036" sldId="280"/>
        </pc:sldMkLst>
      </pc:sldChg>
      <pc:sldChg chg="addSp delSp modSp add mod">
        <pc:chgData name="Ana Milena" userId="27e1c7e2e9ae1354" providerId="LiveId" clId="{B01BEAF1-9406-465D-9C1D-DB78C2B6C719}" dt="2021-07-05T18:05:29.952" v="4509" actId="1076"/>
        <pc:sldMkLst>
          <pc:docMk/>
          <pc:sldMk cId="1253507713" sldId="281"/>
        </pc:sldMkLst>
        <pc:spChg chg="mod">
          <ac:chgData name="Ana Milena" userId="27e1c7e2e9ae1354" providerId="LiveId" clId="{B01BEAF1-9406-465D-9C1D-DB78C2B6C719}" dt="2021-07-05T18:05:29.952" v="4509" actId="1076"/>
          <ac:spMkLst>
            <pc:docMk/>
            <pc:sldMk cId="1253507713" sldId="281"/>
            <ac:spMk id="2" creationId="{43F9A7AD-38FE-4EC9-ABF0-5EAA2ABF854B}"/>
          </ac:spMkLst>
        </pc:spChg>
        <pc:spChg chg="del">
          <ac:chgData name="Ana Milena" userId="27e1c7e2e9ae1354" providerId="LiveId" clId="{B01BEAF1-9406-465D-9C1D-DB78C2B6C719}" dt="2021-07-05T11:40:52.984" v="2593" actId="478"/>
          <ac:spMkLst>
            <pc:docMk/>
            <pc:sldMk cId="1253507713" sldId="281"/>
            <ac:spMk id="3" creationId="{05C487AB-A269-48CE-B858-6D6277A808A3}"/>
          </ac:spMkLst>
        </pc:spChg>
        <pc:spChg chg="add mod">
          <ac:chgData name="Ana Milena" userId="27e1c7e2e9ae1354" providerId="LiveId" clId="{B01BEAF1-9406-465D-9C1D-DB78C2B6C719}" dt="2021-07-05T18:05:26.480" v="4508" actId="1076"/>
          <ac:spMkLst>
            <pc:docMk/>
            <pc:sldMk cId="1253507713" sldId="281"/>
            <ac:spMk id="4" creationId="{595C91A7-1A33-4556-B3E8-A2CB95C5796B}"/>
          </ac:spMkLst>
        </pc:spChg>
        <pc:spChg chg="add del mod">
          <ac:chgData name="Ana Milena" userId="27e1c7e2e9ae1354" providerId="LiveId" clId="{B01BEAF1-9406-465D-9C1D-DB78C2B6C719}" dt="2021-07-05T12:31:34.221" v="3261" actId="478"/>
          <ac:spMkLst>
            <pc:docMk/>
            <pc:sldMk cId="1253507713" sldId="281"/>
            <ac:spMk id="6" creationId="{EDD1396C-BD5D-4E00-A9DD-E392A47FD6D7}"/>
          </ac:spMkLst>
        </pc:spChg>
        <pc:spChg chg="add mod">
          <ac:chgData name="Ana Milena" userId="27e1c7e2e9ae1354" providerId="LiveId" clId="{B01BEAF1-9406-465D-9C1D-DB78C2B6C719}" dt="2021-07-05T18:05:21.340" v="4507" actId="1037"/>
          <ac:spMkLst>
            <pc:docMk/>
            <pc:sldMk cId="1253507713" sldId="281"/>
            <ac:spMk id="8" creationId="{5DFE11D2-9C85-4107-8DA8-32D6B89F1C6A}"/>
          </ac:spMkLst>
        </pc:spChg>
        <pc:spChg chg="add mod">
          <ac:chgData name="Ana Milena" userId="27e1c7e2e9ae1354" providerId="LiveId" clId="{B01BEAF1-9406-465D-9C1D-DB78C2B6C719}" dt="2021-07-05T18:05:21.340" v="4507" actId="1037"/>
          <ac:spMkLst>
            <pc:docMk/>
            <pc:sldMk cId="1253507713" sldId="281"/>
            <ac:spMk id="9" creationId="{CE61C474-A650-4906-B4E7-5BA8F5C8E40E}"/>
          </ac:spMkLst>
        </pc:spChg>
        <pc:spChg chg="add mod">
          <ac:chgData name="Ana Milena" userId="27e1c7e2e9ae1354" providerId="LiveId" clId="{B01BEAF1-9406-465D-9C1D-DB78C2B6C719}" dt="2021-07-05T18:05:21.340" v="4507" actId="1037"/>
          <ac:spMkLst>
            <pc:docMk/>
            <pc:sldMk cId="1253507713" sldId="281"/>
            <ac:spMk id="10" creationId="{56A0BAEB-CC5B-4F08-8AB1-BBA3050FA913}"/>
          </ac:spMkLst>
        </pc:spChg>
        <pc:spChg chg="add mod">
          <ac:chgData name="Ana Milena" userId="27e1c7e2e9ae1354" providerId="LiveId" clId="{B01BEAF1-9406-465D-9C1D-DB78C2B6C719}" dt="2021-07-05T18:05:21.340" v="4507" actId="1037"/>
          <ac:spMkLst>
            <pc:docMk/>
            <pc:sldMk cId="1253507713" sldId="281"/>
            <ac:spMk id="11" creationId="{40BEF479-226F-4529-9ECA-A0B77AA842A5}"/>
          </ac:spMkLst>
        </pc:spChg>
        <pc:spChg chg="add del mod">
          <ac:chgData name="Ana Milena" userId="27e1c7e2e9ae1354" providerId="LiveId" clId="{B01BEAF1-9406-465D-9C1D-DB78C2B6C719}" dt="2021-07-05T12:29:08.418" v="3177" actId="478"/>
          <ac:spMkLst>
            <pc:docMk/>
            <pc:sldMk cId="1253507713" sldId="281"/>
            <ac:spMk id="12" creationId="{260C298E-1132-49A5-9632-A56BBAAFCE93}"/>
          </ac:spMkLst>
        </pc:spChg>
        <pc:spChg chg="add del mod">
          <ac:chgData name="Ana Milena" userId="27e1c7e2e9ae1354" providerId="LiveId" clId="{B01BEAF1-9406-465D-9C1D-DB78C2B6C719}" dt="2021-07-05T12:29:07.190" v="3176" actId="478"/>
          <ac:spMkLst>
            <pc:docMk/>
            <pc:sldMk cId="1253507713" sldId="281"/>
            <ac:spMk id="13" creationId="{0E2509C6-7E39-4D7C-B70F-F681A4FD2884}"/>
          </ac:spMkLst>
        </pc:spChg>
        <pc:picChg chg="add del mod">
          <ac:chgData name="Ana Milena" userId="27e1c7e2e9ae1354" providerId="LiveId" clId="{B01BEAF1-9406-465D-9C1D-DB78C2B6C719}" dt="2021-07-05T12:38:19.265" v="3398" actId="478"/>
          <ac:picMkLst>
            <pc:docMk/>
            <pc:sldMk cId="1253507713" sldId="281"/>
            <ac:picMk id="15" creationId="{746DDDA0-3568-4777-9F52-77D91B75AD9F}"/>
          </ac:picMkLst>
        </pc:picChg>
        <pc:picChg chg="add mod">
          <ac:chgData name="Ana Milena" userId="27e1c7e2e9ae1354" providerId="LiveId" clId="{B01BEAF1-9406-465D-9C1D-DB78C2B6C719}" dt="2021-07-05T18:05:21.340" v="4507" actId="1037"/>
          <ac:picMkLst>
            <pc:docMk/>
            <pc:sldMk cId="1253507713" sldId="281"/>
            <ac:picMk id="16" creationId="{A31A4681-E43A-4F67-B94D-E8EA832C5AD4}"/>
          </ac:picMkLst>
        </pc:picChg>
        <pc:picChg chg="add mod ord">
          <ac:chgData name="Ana Milena" userId="27e1c7e2e9ae1354" providerId="LiveId" clId="{B01BEAF1-9406-465D-9C1D-DB78C2B6C719}" dt="2021-07-05T18:05:21.340" v="4507" actId="1037"/>
          <ac:picMkLst>
            <pc:docMk/>
            <pc:sldMk cId="1253507713" sldId="281"/>
            <ac:picMk id="18" creationId="{CEA31E92-376D-4A44-9260-79F6B9F7475E}"/>
          </ac:picMkLst>
        </pc:picChg>
        <pc:picChg chg="add mod">
          <ac:chgData name="Ana Milena" userId="27e1c7e2e9ae1354" providerId="LiveId" clId="{B01BEAF1-9406-465D-9C1D-DB78C2B6C719}" dt="2021-07-05T18:05:21.340" v="4507" actId="1037"/>
          <ac:picMkLst>
            <pc:docMk/>
            <pc:sldMk cId="1253507713" sldId="281"/>
            <ac:picMk id="19" creationId="{B3B6EF0F-D75E-4B5E-BB1F-1C77745A06E0}"/>
          </ac:picMkLst>
        </pc:picChg>
        <pc:picChg chg="add mod">
          <ac:chgData name="Ana Milena" userId="27e1c7e2e9ae1354" providerId="LiveId" clId="{B01BEAF1-9406-465D-9C1D-DB78C2B6C719}" dt="2021-07-05T18:05:21.340" v="4507" actId="1037"/>
          <ac:picMkLst>
            <pc:docMk/>
            <pc:sldMk cId="1253507713" sldId="281"/>
            <ac:picMk id="20" creationId="{43865FFC-6C2E-477B-80F4-E775D159B640}"/>
          </ac:picMkLst>
        </pc:picChg>
      </pc:sldChg>
      <pc:sldChg chg="delSp modSp add mod ord">
        <pc:chgData name="Ana Milena" userId="27e1c7e2e9ae1354" providerId="LiveId" clId="{B01BEAF1-9406-465D-9C1D-DB78C2B6C719}" dt="2021-07-06T03:32:57.756" v="6245" actId="478"/>
        <pc:sldMkLst>
          <pc:docMk/>
          <pc:sldMk cId="2784303549" sldId="282"/>
        </pc:sldMkLst>
        <pc:spChg chg="mod">
          <ac:chgData name="Ana Milena" userId="27e1c7e2e9ae1354" providerId="LiveId" clId="{B01BEAF1-9406-465D-9C1D-DB78C2B6C719}" dt="2021-07-05T12:25:30.134" v="2942" actId="20577"/>
          <ac:spMkLst>
            <pc:docMk/>
            <pc:sldMk cId="2784303549" sldId="282"/>
            <ac:spMk id="2" creationId="{BE687860-DB62-45AD-8E7A-EA7FF0D563B4}"/>
          </ac:spMkLst>
        </pc:spChg>
        <pc:spChg chg="del">
          <ac:chgData name="Ana Milena" userId="27e1c7e2e9ae1354" providerId="LiveId" clId="{B01BEAF1-9406-465D-9C1D-DB78C2B6C719}" dt="2021-07-06T03:32:57.756" v="6245" actId="478"/>
          <ac:spMkLst>
            <pc:docMk/>
            <pc:sldMk cId="2784303549" sldId="282"/>
            <ac:spMk id="3" creationId="{06C51064-9BB8-4F4D-825F-0FFB3444666D}"/>
          </ac:spMkLst>
        </pc:spChg>
      </pc:sldChg>
      <pc:sldChg chg="modSp new del mod">
        <pc:chgData name="Ana Milena" userId="27e1c7e2e9ae1354" providerId="LiveId" clId="{B01BEAF1-9406-465D-9C1D-DB78C2B6C719}" dt="2021-07-06T19:07:41.788" v="7779" actId="47"/>
        <pc:sldMkLst>
          <pc:docMk/>
          <pc:sldMk cId="2232864406" sldId="283"/>
        </pc:sldMkLst>
        <pc:spChg chg="mod">
          <ac:chgData name="Ana Milena" userId="27e1c7e2e9ae1354" providerId="LiveId" clId="{B01BEAF1-9406-465D-9C1D-DB78C2B6C719}" dt="2021-07-05T13:30:19.292" v="3610" actId="27636"/>
          <ac:spMkLst>
            <pc:docMk/>
            <pc:sldMk cId="2232864406" sldId="283"/>
            <ac:spMk id="3" creationId="{F92D7B4E-4126-4C3D-A227-19A18E9BEE31}"/>
          </ac:spMkLst>
        </pc:spChg>
      </pc:sldChg>
      <pc:sldChg chg="addSp delSp modSp new mod">
        <pc:chgData name="Ana Milena" userId="27e1c7e2e9ae1354" providerId="LiveId" clId="{B01BEAF1-9406-465D-9C1D-DB78C2B6C719}" dt="2021-07-06T15:12:11.561" v="7654" actId="1076"/>
        <pc:sldMkLst>
          <pc:docMk/>
          <pc:sldMk cId="899588091" sldId="284"/>
        </pc:sldMkLst>
        <pc:spChg chg="mod">
          <ac:chgData name="Ana Milena" userId="27e1c7e2e9ae1354" providerId="LiveId" clId="{B01BEAF1-9406-465D-9C1D-DB78C2B6C719}" dt="2021-07-05T18:53:59.688" v="5576" actId="1076"/>
          <ac:spMkLst>
            <pc:docMk/>
            <pc:sldMk cId="899588091" sldId="284"/>
            <ac:spMk id="2" creationId="{430722DF-19B3-406F-A926-E69865145A39}"/>
          </ac:spMkLst>
        </pc:spChg>
        <pc:spChg chg="del">
          <ac:chgData name="Ana Milena" userId="27e1c7e2e9ae1354" providerId="LiveId" clId="{B01BEAF1-9406-465D-9C1D-DB78C2B6C719}" dt="2021-07-05T18:53:43.842" v="5571" actId="478"/>
          <ac:spMkLst>
            <pc:docMk/>
            <pc:sldMk cId="899588091" sldId="284"/>
            <ac:spMk id="3" creationId="{62F2449A-80DE-49A8-A92A-182837C5820C}"/>
          </ac:spMkLst>
        </pc:spChg>
        <pc:spChg chg="mod">
          <ac:chgData name="Ana Milena" userId="27e1c7e2e9ae1354" providerId="LiveId" clId="{B01BEAF1-9406-465D-9C1D-DB78C2B6C719}" dt="2021-07-06T06:54:41.515" v="6661" actId="20577"/>
          <ac:spMkLst>
            <pc:docMk/>
            <pc:sldMk cId="899588091" sldId="284"/>
            <ac:spMk id="3" creationId="{D992F53E-8E34-40FD-A62A-153FF1894683}"/>
          </ac:spMkLst>
        </pc:spChg>
        <pc:spChg chg="add del mod">
          <ac:chgData name="Ana Milena" userId="27e1c7e2e9ae1354" providerId="LiveId" clId="{B01BEAF1-9406-465D-9C1D-DB78C2B6C719}" dt="2021-07-06T14:43:01.968" v="7141"/>
          <ac:spMkLst>
            <pc:docMk/>
            <pc:sldMk cId="899588091" sldId="284"/>
            <ac:spMk id="9" creationId="{C083ECC2-D970-4E4A-B183-3F5C3CAC85B2}"/>
          </ac:spMkLst>
        </pc:spChg>
        <pc:spChg chg="add mod">
          <ac:chgData name="Ana Milena" userId="27e1c7e2e9ae1354" providerId="LiveId" clId="{B01BEAF1-9406-465D-9C1D-DB78C2B6C719}" dt="2021-07-06T14:57:29.656" v="7614" actId="1076"/>
          <ac:spMkLst>
            <pc:docMk/>
            <pc:sldMk cId="899588091" sldId="284"/>
            <ac:spMk id="10" creationId="{C98BA329-6D46-4686-99DB-FF387FA06872}"/>
          </ac:spMkLst>
        </pc:spChg>
        <pc:spChg chg="add mod">
          <ac:chgData name="Ana Milena" userId="27e1c7e2e9ae1354" providerId="LiveId" clId="{B01BEAF1-9406-465D-9C1D-DB78C2B6C719}" dt="2021-07-06T14:56:21.968" v="7595" actId="1076"/>
          <ac:spMkLst>
            <pc:docMk/>
            <pc:sldMk cId="899588091" sldId="284"/>
            <ac:spMk id="12" creationId="{3E628C90-0612-4C24-AF60-E855567AE7CE}"/>
          </ac:spMkLst>
        </pc:spChg>
        <pc:spChg chg="add mod">
          <ac:chgData name="Ana Milena" userId="27e1c7e2e9ae1354" providerId="LiveId" clId="{B01BEAF1-9406-465D-9C1D-DB78C2B6C719}" dt="2021-07-06T14:56:19.161" v="7594" actId="1076"/>
          <ac:spMkLst>
            <pc:docMk/>
            <pc:sldMk cId="899588091" sldId="284"/>
            <ac:spMk id="13" creationId="{FC65A3BF-F3C8-49C2-B19A-EAC4D72122F8}"/>
          </ac:spMkLst>
        </pc:spChg>
        <pc:spChg chg="add mod">
          <ac:chgData name="Ana Milena" userId="27e1c7e2e9ae1354" providerId="LiveId" clId="{B01BEAF1-9406-465D-9C1D-DB78C2B6C719}" dt="2021-07-06T14:56:19.161" v="7594" actId="1076"/>
          <ac:spMkLst>
            <pc:docMk/>
            <pc:sldMk cId="899588091" sldId="284"/>
            <ac:spMk id="14" creationId="{3785E898-8A58-465A-AE3D-8F661CCD219F}"/>
          </ac:spMkLst>
        </pc:spChg>
        <pc:spChg chg="add mod">
          <ac:chgData name="Ana Milena" userId="27e1c7e2e9ae1354" providerId="LiveId" clId="{B01BEAF1-9406-465D-9C1D-DB78C2B6C719}" dt="2021-07-06T14:56:24.777" v="7596" actId="1076"/>
          <ac:spMkLst>
            <pc:docMk/>
            <pc:sldMk cId="899588091" sldId="284"/>
            <ac:spMk id="16" creationId="{047BA81C-5353-443E-9684-15FFE7AE35C9}"/>
          </ac:spMkLst>
        </pc:spChg>
        <pc:spChg chg="add mod">
          <ac:chgData name="Ana Milena" userId="27e1c7e2e9ae1354" providerId="LiveId" clId="{B01BEAF1-9406-465D-9C1D-DB78C2B6C719}" dt="2021-07-06T15:12:11.561" v="7654" actId="1076"/>
          <ac:spMkLst>
            <pc:docMk/>
            <pc:sldMk cId="899588091" sldId="284"/>
            <ac:spMk id="17" creationId="{ABC712CD-6E4D-4952-ABDA-16B50AE93948}"/>
          </ac:spMkLst>
        </pc:spChg>
        <pc:spChg chg="add mod ord">
          <ac:chgData name="Ana Milena" userId="27e1c7e2e9ae1354" providerId="LiveId" clId="{B01BEAF1-9406-465D-9C1D-DB78C2B6C719}" dt="2021-07-06T14:57:38.284" v="7616" actId="207"/>
          <ac:spMkLst>
            <pc:docMk/>
            <pc:sldMk cId="899588091" sldId="284"/>
            <ac:spMk id="18" creationId="{985E3D3A-4868-4E6A-9D01-0126DEBC9EC6}"/>
          </ac:spMkLst>
        </pc:spChg>
        <pc:grpChg chg="add mod">
          <ac:chgData name="Ana Milena" userId="27e1c7e2e9ae1354" providerId="LiveId" clId="{B01BEAF1-9406-465D-9C1D-DB78C2B6C719}" dt="2021-07-06T14:57:13.433" v="7608" actId="1076"/>
          <ac:grpSpMkLst>
            <pc:docMk/>
            <pc:sldMk cId="899588091" sldId="284"/>
            <ac:grpSpMk id="11" creationId="{52D2FBC3-7D6E-4EBB-8731-74E511B43D69}"/>
          </ac:grpSpMkLst>
        </pc:grpChg>
        <pc:picChg chg="add del mod ord">
          <ac:chgData name="Ana Milena" userId="27e1c7e2e9ae1354" providerId="LiveId" clId="{B01BEAF1-9406-465D-9C1D-DB78C2B6C719}" dt="2021-07-06T14:07:27.226" v="7082" actId="478"/>
          <ac:picMkLst>
            <pc:docMk/>
            <pc:sldMk cId="899588091" sldId="284"/>
            <ac:picMk id="5" creationId="{2B96D2EF-C2AA-444B-9288-BE2D8524E83A}"/>
          </ac:picMkLst>
        </pc:picChg>
        <pc:picChg chg="add del mod ord">
          <ac:chgData name="Ana Milena" userId="27e1c7e2e9ae1354" providerId="LiveId" clId="{B01BEAF1-9406-465D-9C1D-DB78C2B6C719}" dt="2021-07-06T14:55:54.915" v="7593" actId="478"/>
          <ac:picMkLst>
            <pc:docMk/>
            <pc:sldMk cId="899588091" sldId="284"/>
            <ac:picMk id="6" creationId="{47A4BC4B-3EA0-4D79-9340-B672FBEA8A9B}"/>
          </ac:picMkLst>
        </pc:picChg>
        <pc:picChg chg="add mod">
          <ac:chgData name="Ana Milena" userId="27e1c7e2e9ae1354" providerId="LiveId" clId="{B01BEAF1-9406-465D-9C1D-DB78C2B6C719}" dt="2021-07-06T14:57:29.656" v="7614" actId="1076"/>
          <ac:picMkLst>
            <pc:docMk/>
            <pc:sldMk cId="899588091" sldId="284"/>
            <ac:picMk id="8" creationId="{745204CE-0956-4F5E-B1EE-CA55B4444801}"/>
          </ac:picMkLst>
        </pc:picChg>
      </pc:sldChg>
      <pc:sldChg chg="delSp modSp add del mod">
        <pc:chgData name="Ana Milena" userId="27e1c7e2e9ae1354" providerId="LiveId" clId="{B01BEAF1-9406-465D-9C1D-DB78C2B6C719}" dt="2021-07-05T17:58:38.775" v="4468" actId="47"/>
        <pc:sldMkLst>
          <pc:docMk/>
          <pc:sldMk cId="2366633750" sldId="284"/>
        </pc:sldMkLst>
        <pc:picChg chg="del">
          <ac:chgData name="Ana Milena" userId="27e1c7e2e9ae1354" providerId="LiveId" clId="{B01BEAF1-9406-465D-9C1D-DB78C2B6C719}" dt="2021-07-05T17:56:43.899" v="4419" actId="478"/>
          <ac:picMkLst>
            <pc:docMk/>
            <pc:sldMk cId="2366633750" sldId="284"/>
            <ac:picMk id="5" creationId="{B1F27546-AEA0-434E-ABB7-13A3729D1BFC}"/>
          </ac:picMkLst>
        </pc:picChg>
        <pc:picChg chg="mod">
          <ac:chgData name="Ana Milena" userId="27e1c7e2e9ae1354" providerId="LiveId" clId="{B01BEAF1-9406-465D-9C1D-DB78C2B6C719}" dt="2021-07-05T17:57:09.776" v="4424" actId="14100"/>
          <ac:picMkLst>
            <pc:docMk/>
            <pc:sldMk cId="2366633750" sldId="284"/>
            <ac:picMk id="7" creationId="{505FB741-93BC-4CDB-B1CB-F61AF93BD8DD}"/>
          </ac:picMkLst>
        </pc:picChg>
      </pc:sldChg>
      <pc:sldChg chg="addSp modSp new mod ord">
        <pc:chgData name="Ana Milena" userId="27e1c7e2e9ae1354" providerId="LiveId" clId="{B01BEAF1-9406-465D-9C1D-DB78C2B6C719}" dt="2021-07-06T13:43:19.250" v="7081" actId="14100"/>
        <pc:sldMkLst>
          <pc:docMk/>
          <pc:sldMk cId="3703310269" sldId="285"/>
        </pc:sldMkLst>
        <pc:spChg chg="mod">
          <ac:chgData name="Ana Milena" userId="27e1c7e2e9ae1354" providerId="LiveId" clId="{B01BEAF1-9406-465D-9C1D-DB78C2B6C719}" dt="2021-07-06T12:17:36.833" v="7060" actId="1076"/>
          <ac:spMkLst>
            <pc:docMk/>
            <pc:sldMk cId="3703310269" sldId="285"/>
            <ac:spMk id="2" creationId="{264B2F7E-5258-4DE7-8713-369E1EA86E4A}"/>
          </ac:spMkLst>
        </pc:spChg>
        <pc:spChg chg="mod">
          <ac:chgData name="Ana Milena" userId="27e1c7e2e9ae1354" providerId="LiveId" clId="{B01BEAF1-9406-465D-9C1D-DB78C2B6C719}" dt="2021-07-06T12:17:51.804" v="7070" actId="1035"/>
          <ac:spMkLst>
            <pc:docMk/>
            <pc:sldMk cId="3703310269" sldId="285"/>
            <ac:spMk id="3" creationId="{23EEDF3E-820B-440B-9C08-B565B11F740F}"/>
          </ac:spMkLst>
        </pc:spChg>
        <pc:spChg chg="mod">
          <ac:chgData name="Ana Milena" userId="27e1c7e2e9ae1354" providerId="LiveId" clId="{B01BEAF1-9406-465D-9C1D-DB78C2B6C719}" dt="2021-07-06T06:54:37.863" v="6659" actId="20577"/>
          <ac:spMkLst>
            <pc:docMk/>
            <pc:sldMk cId="3703310269" sldId="285"/>
            <ac:spMk id="4" creationId="{4AD82EDB-88B7-41C3-843D-C5E8DA74DDD8}"/>
          </ac:spMkLst>
        </pc:spChg>
        <pc:spChg chg="add mod">
          <ac:chgData name="Ana Milena" userId="27e1c7e2e9ae1354" providerId="LiveId" clId="{B01BEAF1-9406-465D-9C1D-DB78C2B6C719}" dt="2021-07-06T13:43:08.801" v="7078" actId="164"/>
          <ac:spMkLst>
            <pc:docMk/>
            <pc:sldMk cId="3703310269" sldId="285"/>
            <ac:spMk id="6" creationId="{0F67B702-412E-42FA-A56E-55C67A235CFF}"/>
          </ac:spMkLst>
        </pc:spChg>
        <pc:grpChg chg="add mod">
          <ac:chgData name="Ana Milena" userId="27e1c7e2e9ae1354" providerId="LiveId" clId="{B01BEAF1-9406-465D-9C1D-DB78C2B6C719}" dt="2021-07-06T13:43:19.250" v="7081" actId="14100"/>
          <ac:grpSpMkLst>
            <pc:docMk/>
            <pc:sldMk cId="3703310269" sldId="285"/>
            <ac:grpSpMk id="7" creationId="{8617637A-76D4-46F8-9B61-C1169C06EB77}"/>
          </ac:grpSpMkLst>
        </pc:grpChg>
        <pc:picChg chg="add mod modCrop">
          <ac:chgData name="Ana Milena" userId="27e1c7e2e9ae1354" providerId="LiveId" clId="{B01BEAF1-9406-465D-9C1D-DB78C2B6C719}" dt="2021-07-06T13:43:08.801" v="7078" actId="164"/>
          <ac:picMkLst>
            <pc:docMk/>
            <pc:sldMk cId="3703310269" sldId="285"/>
            <ac:picMk id="5" creationId="{28F7D847-6BE7-4C63-A76A-C6494FAEC3DD}"/>
          </ac:picMkLst>
        </pc:picChg>
      </pc:sldChg>
      <pc:sldChg chg="addSp modSp add mod">
        <pc:chgData name="Ana Milena" userId="27e1c7e2e9ae1354" providerId="LiveId" clId="{B01BEAF1-9406-465D-9C1D-DB78C2B6C719}" dt="2021-07-06T14:53:01.561" v="7403" actId="1076"/>
        <pc:sldMkLst>
          <pc:docMk/>
          <pc:sldMk cId="1905508151" sldId="286"/>
        </pc:sldMkLst>
        <pc:spChg chg="mod">
          <ac:chgData name="Ana Milena" userId="27e1c7e2e9ae1354" providerId="LiveId" clId="{B01BEAF1-9406-465D-9C1D-DB78C2B6C719}" dt="2021-07-06T06:54:46.719" v="6664" actId="20577"/>
          <ac:spMkLst>
            <pc:docMk/>
            <pc:sldMk cId="1905508151" sldId="286"/>
            <ac:spMk id="3" creationId="{A827A2E3-42E1-4A76-8AEE-F4BA32E050EA}"/>
          </ac:spMkLst>
        </pc:spChg>
        <pc:picChg chg="mod">
          <ac:chgData name="Ana Milena" userId="27e1c7e2e9ae1354" providerId="LiveId" clId="{B01BEAF1-9406-465D-9C1D-DB78C2B6C719}" dt="2021-07-06T14:53:01.561" v="7403" actId="1076"/>
          <ac:picMkLst>
            <pc:docMk/>
            <pc:sldMk cId="1905508151" sldId="286"/>
            <ac:picMk id="5" creationId="{2B96D2EF-C2AA-444B-9288-BE2D8524E83A}"/>
          </ac:picMkLst>
        </pc:picChg>
        <pc:picChg chg="add mod modCrop">
          <ac:chgData name="Ana Milena" userId="27e1c7e2e9ae1354" providerId="LiveId" clId="{B01BEAF1-9406-465D-9C1D-DB78C2B6C719}" dt="2021-07-06T14:52:01.359" v="7382" actId="1037"/>
          <ac:picMkLst>
            <pc:docMk/>
            <pc:sldMk cId="1905508151" sldId="286"/>
            <ac:picMk id="6" creationId="{AC31CA6F-4A58-4C7E-97B5-3C83134F18FB}"/>
          </ac:picMkLst>
        </pc:picChg>
        <pc:picChg chg="add mod modCrop">
          <ac:chgData name="Ana Milena" userId="27e1c7e2e9ae1354" providerId="LiveId" clId="{B01BEAF1-9406-465D-9C1D-DB78C2B6C719}" dt="2021-07-06T14:52:01.359" v="7382" actId="1037"/>
          <ac:picMkLst>
            <pc:docMk/>
            <pc:sldMk cId="1905508151" sldId="286"/>
            <ac:picMk id="7" creationId="{8723A62E-5E76-47E0-8B3E-6C89C008716C}"/>
          </ac:picMkLst>
        </pc:picChg>
        <pc:picChg chg="add mod">
          <ac:chgData name="Ana Milena" userId="27e1c7e2e9ae1354" providerId="LiveId" clId="{B01BEAF1-9406-465D-9C1D-DB78C2B6C719}" dt="2021-07-06T14:52:58.923" v="7402" actId="1037"/>
          <ac:picMkLst>
            <pc:docMk/>
            <pc:sldMk cId="1905508151" sldId="286"/>
            <ac:picMk id="9" creationId="{0B384DC1-01B5-46F3-90B3-01B50899AAF7}"/>
          </ac:picMkLst>
        </pc:picChg>
        <pc:picChg chg="add mod">
          <ac:chgData name="Ana Milena" userId="27e1c7e2e9ae1354" providerId="LiveId" clId="{B01BEAF1-9406-465D-9C1D-DB78C2B6C719}" dt="2021-07-06T14:52:58.923" v="7402" actId="1037"/>
          <ac:picMkLst>
            <pc:docMk/>
            <pc:sldMk cId="1905508151" sldId="286"/>
            <ac:picMk id="11" creationId="{07D6BE0C-ED0D-48E8-B677-67C054638987}"/>
          </ac:picMkLst>
        </pc:picChg>
      </pc:sldChg>
      <pc:sldChg chg="modSp new mod">
        <pc:chgData name="Ana Milena" userId="27e1c7e2e9ae1354" providerId="LiveId" clId="{B01BEAF1-9406-465D-9C1D-DB78C2B6C719}" dt="2021-07-06T15:18:03.473" v="7697" actId="1076"/>
        <pc:sldMkLst>
          <pc:docMk/>
          <pc:sldMk cId="2390800587" sldId="287"/>
        </pc:sldMkLst>
        <pc:spChg chg="mod">
          <ac:chgData name="Ana Milena" userId="27e1c7e2e9ae1354" providerId="LiveId" clId="{B01BEAF1-9406-465D-9C1D-DB78C2B6C719}" dt="2021-07-05T19:37:37.283" v="6233" actId="1076"/>
          <ac:spMkLst>
            <pc:docMk/>
            <pc:sldMk cId="2390800587" sldId="287"/>
            <ac:spMk id="2" creationId="{0035DDFB-8922-4557-8BF3-73BB797581BB}"/>
          </ac:spMkLst>
        </pc:spChg>
        <pc:spChg chg="mod">
          <ac:chgData name="Ana Milena" userId="27e1c7e2e9ae1354" providerId="LiveId" clId="{B01BEAF1-9406-465D-9C1D-DB78C2B6C719}" dt="2021-07-06T15:18:03.473" v="7697" actId="1076"/>
          <ac:spMkLst>
            <pc:docMk/>
            <pc:sldMk cId="2390800587" sldId="287"/>
            <ac:spMk id="3" creationId="{2990BA2D-1DD5-4345-A851-7612DB9B5F4B}"/>
          </ac:spMkLst>
        </pc:spChg>
        <pc:spChg chg="mod">
          <ac:chgData name="Ana Milena" userId="27e1c7e2e9ae1354" providerId="LiveId" clId="{B01BEAF1-9406-465D-9C1D-DB78C2B6C719}" dt="2021-07-06T15:00:19.710" v="7626" actId="20577"/>
          <ac:spMkLst>
            <pc:docMk/>
            <pc:sldMk cId="2390800587" sldId="287"/>
            <ac:spMk id="4" creationId="{433C2D5C-75B9-4373-91FF-4E41F49FD412}"/>
          </ac:spMkLst>
        </pc:spChg>
      </pc:sldChg>
      <pc:sldChg chg="addSp delSp modSp add mod ord">
        <pc:chgData name="Ana Milena" userId="27e1c7e2e9ae1354" providerId="LiveId" clId="{B01BEAF1-9406-465D-9C1D-DB78C2B6C719}" dt="2021-07-06T15:18:26.952" v="7705" actId="1076"/>
        <pc:sldMkLst>
          <pc:docMk/>
          <pc:sldMk cId="585237874" sldId="288"/>
        </pc:sldMkLst>
        <pc:spChg chg="mod">
          <ac:chgData name="Ana Milena" userId="27e1c7e2e9ae1354" providerId="LiveId" clId="{B01BEAF1-9406-465D-9C1D-DB78C2B6C719}" dt="2021-07-05T19:23:15.207" v="5732" actId="20577"/>
          <ac:spMkLst>
            <pc:docMk/>
            <pc:sldMk cId="585237874" sldId="288"/>
            <ac:spMk id="2" creationId="{430722DF-19B3-406F-A926-E69865145A39}"/>
          </ac:spMkLst>
        </pc:spChg>
        <pc:spChg chg="mod">
          <ac:chgData name="Ana Milena" userId="27e1c7e2e9ae1354" providerId="LiveId" clId="{B01BEAF1-9406-465D-9C1D-DB78C2B6C719}" dt="2021-07-06T15:08:05.735" v="7631" actId="20577"/>
          <ac:spMkLst>
            <pc:docMk/>
            <pc:sldMk cId="585237874" sldId="288"/>
            <ac:spMk id="3" creationId="{5DECF427-02E8-4EF0-AD8A-2D2F45F8FEF9}"/>
          </ac:spMkLst>
        </pc:spChg>
        <pc:spChg chg="add del mod">
          <ac:chgData name="Ana Milena" userId="27e1c7e2e9ae1354" providerId="LiveId" clId="{B01BEAF1-9406-465D-9C1D-DB78C2B6C719}" dt="2021-07-06T15:09:19.288" v="7641" actId="478"/>
          <ac:spMkLst>
            <pc:docMk/>
            <pc:sldMk cId="585237874" sldId="288"/>
            <ac:spMk id="6" creationId="{09FAE795-69E3-401E-86A8-C90144F6319B}"/>
          </ac:spMkLst>
        </pc:spChg>
        <pc:spChg chg="add mod">
          <ac:chgData name="Ana Milena" userId="27e1c7e2e9ae1354" providerId="LiveId" clId="{B01BEAF1-9406-465D-9C1D-DB78C2B6C719}" dt="2021-07-06T15:18:26.952" v="7705" actId="1076"/>
          <ac:spMkLst>
            <pc:docMk/>
            <pc:sldMk cId="585237874" sldId="288"/>
            <ac:spMk id="9" creationId="{B6F7ADCD-D0D7-4AFF-9CA8-3CA1247C1A5E}"/>
          </ac:spMkLst>
        </pc:spChg>
        <pc:picChg chg="add del mod modCrop">
          <ac:chgData name="Ana Milena" userId="27e1c7e2e9ae1354" providerId="LiveId" clId="{B01BEAF1-9406-465D-9C1D-DB78C2B6C719}" dt="2021-07-06T15:09:17.528" v="7640" actId="478"/>
          <ac:picMkLst>
            <pc:docMk/>
            <pc:sldMk cId="585237874" sldId="288"/>
            <ac:picMk id="4" creationId="{31CE1AF5-B24A-4C5B-888E-F602A73BA437}"/>
          </ac:picMkLst>
        </pc:picChg>
        <pc:picChg chg="del">
          <ac:chgData name="Ana Milena" userId="27e1c7e2e9ae1354" providerId="LiveId" clId="{B01BEAF1-9406-465D-9C1D-DB78C2B6C719}" dt="2021-07-05T19:19:09.260" v="5669" actId="478"/>
          <ac:picMkLst>
            <pc:docMk/>
            <pc:sldMk cId="585237874" sldId="288"/>
            <ac:picMk id="5" creationId="{2B96D2EF-C2AA-444B-9288-BE2D8524E83A}"/>
          </ac:picMkLst>
        </pc:picChg>
        <pc:picChg chg="add del mod">
          <ac:chgData name="Ana Milena" userId="27e1c7e2e9ae1354" providerId="LiveId" clId="{B01BEAF1-9406-465D-9C1D-DB78C2B6C719}" dt="2021-07-06T15:09:16.794" v="7639" actId="478"/>
          <ac:picMkLst>
            <pc:docMk/>
            <pc:sldMk cId="585237874" sldId="288"/>
            <ac:picMk id="7" creationId="{9240CB22-7E91-4A48-9B70-3981202D5417}"/>
          </ac:picMkLst>
        </pc:picChg>
        <pc:picChg chg="add mod modCrop">
          <ac:chgData name="Ana Milena" userId="27e1c7e2e9ae1354" providerId="LiveId" clId="{B01BEAF1-9406-465D-9C1D-DB78C2B6C719}" dt="2021-07-06T15:18:06.201" v="7698" actId="1076"/>
          <ac:picMkLst>
            <pc:docMk/>
            <pc:sldMk cId="585237874" sldId="288"/>
            <ac:picMk id="8" creationId="{E8AECD83-866E-4D84-BFC9-CE8C5D877BBF}"/>
          </ac:picMkLst>
        </pc:picChg>
      </pc:sldChg>
      <pc:sldChg chg="modSp add mod ord">
        <pc:chgData name="Ana Milena" userId="27e1c7e2e9ae1354" providerId="LiveId" clId="{B01BEAF1-9406-465D-9C1D-DB78C2B6C719}" dt="2021-07-06T19:31:40.903" v="7789" actId="20577"/>
        <pc:sldMkLst>
          <pc:docMk/>
          <pc:sldMk cId="784927701" sldId="289"/>
        </pc:sldMkLst>
        <pc:spChg chg="mod">
          <ac:chgData name="Ana Milena" userId="27e1c7e2e9ae1354" providerId="LiveId" clId="{B01BEAF1-9406-465D-9C1D-DB78C2B6C719}" dt="2021-07-06T19:31:40.903" v="7789" actId="20577"/>
          <ac:spMkLst>
            <pc:docMk/>
            <pc:sldMk cId="784927701" sldId="289"/>
            <ac:spMk id="3" creationId="{D778D899-45C8-4A9B-AF55-8E45C625D8C8}"/>
          </ac:spMkLst>
        </pc:spChg>
        <pc:picChg chg="mod modCrop">
          <ac:chgData name="Ana Milena" userId="27e1c7e2e9ae1354" providerId="LiveId" clId="{B01BEAF1-9406-465D-9C1D-DB78C2B6C719}" dt="2021-07-05T19:26:03.779" v="5771" actId="1076"/>
          <ac:picMkLst>
            <pc:docMk/>
            <pc:sldMk cId="784927701" sldId="289"/>
            <ac:picMk id="4" creationId="{31CE1AF5-B24A-4C5B-888E-F602A73BA437}"/>
          </ac:picMkLst>
        </pc:picChg>
      </pc:sldChg>
      <pc:sldChg chg="new del">
        <pc:chgData name="Ana Milena" userId="27e1c7e2e9ae1354" providerId="LiveId" clId="{B01BEAF1-9406-465D-9C1D-DB78C2B6C719}" dt="2021-07-05T19:24:03.616" v="5735" actId="47"/>
        <pc:sldMkLst>
          <pc:docMk/>
          <pc:sldMk cId="1293034804" sldId="289"/>
        </pc:sldMkLst>
      </pc:sldChg>
      <pc:sldChg chg="addSp delSp modSp add mod ord">
        <pc:chgData name="Ana Milena" userId="27e1c7e2e9ae1354" providerId="LiveId" clId="{B01BEAF1-9406-465D-9C1D-DB78C2B6C719}" dt="2021-07-06T19:31:46.016" v="7791" actId="20577"/>
        <pc:sldMkLst>
          <pc:docMk/>
          <pc:sldMk cId="1145841255" sldId="290"/>
        </pc:sldMkLst>
        <pc:spChg chg="mod">
          <ac:chgData name="Ana Milena" userId="27e1c7e2e9ae1354" providerId="LiveId" clId="{B01BEAF1-9406-465D-9C1D-DB78C2B6C719}" dt="2021-07-06T19:31:46.016" v="7791" actId="20577"/>
          <ac:spMkLst>
            <pc:docMk/>
            <pc:sldMk cId="1145841255" sldId="290"/>
            <ac:spMk id="3" creationId="{BB9658E7-E220-4C03-A37B-34C12CC15063}"/>
          </ac:spMkLst>
        </pc:spChg>
        <pc:spChg chg="add mod">
          <ac:chgData name="Ana Milena" userId="27e1c7e2e9ae1354" providerId="LiveId" clId="{B01BEAF1-9406-465D-9C1D-DB78C2B6C719}" dt="2021-07-05T19:28:50.506" v="5788" actId="164"/>
          <ac:spMkLst>
            <pc:docMk/>
            <pc:sldMk cId="1145841255" sldId="290"/>
            <ac:spMk id="6" creationId="{BF951FEF-3396-4546-8F1A-DA18344B76E6}"/>
          </ac:spMkLst>
        </pc:spChg>
        <pc:grpChg chg="add mod">
          <ac:chgData name="Ana Milena" userId="27e1c7e2e9ae1354" providerId="LiveId" clId="{B01BEAF1-9406-465D-9C1D-DB78C2B6C719}" dt="2021-07-05T19:28:50.506" v="5788" actId="164"/>
          <ac:grpSpMkLst>
            <pc:docMk/>
            <pc:sldMk cId="1145841255" sldId="290"/>
            <ac:grpSpMk id="7" creationId="{DB1481C8-8DF9-4FEC-BFEA-46B60C6AFFEF}"/>
          </ac:grpSpMkLst>
        </pc:grpChg>
        <pc:picChg chg="del">
          <ac:chgData name="Ana Milena" userId="27e1c7e2e9ae1354" providerId="LiveId" clId="{B01BEAF1-9406-465D-9C1D-DB78C2B6C719}" dt="2021-07-05T19:28:16.806" v="5780" actId="478"/>
          <ac:picMkLst>
            <pc:docMk/>
            <pc:sldMk cId="1145841255" sldId="290"/>
            <ac:picMk id="4" creationId="{31CE1AF5-B24A-4C5B-888E-F602A73BA437}"/>
          </ac:picMkLst>
        </pc:picChg>
        <pc:picChg chg="add mod">
          <ac:chgData name="Ana Milena" userId="27e1c7e2e9ae1354" providerId="LiveId" clId="{B01BEAF1-9406-465D-9C1D-DB78C2B6C719}" dt="2021-07-05T19:28:50.506" v="5788" actId="164"/>
          <ac:picMkLst>
            <pc:docMk/>
            <pc:sldMk cId="1145841255" sldId="290"/>
            <ac:picMk id="5" creationId="{9F8E3C11-5662-4F41-B145-9C18C73252EE}"/>
          </ac:picMkLst>
        </pc:picChg>
      </pc:sldChg>
      <pc:sldChg chg="addSp delSp modSp add mod ord">
        <pc:chgData name="Ana Milena" userId="27e1c7e2e9ae1354" providerId="LiveId" clId="{B01BEAF1-9406-465D-9C1D-DB78C2B6C719}" dt="2021-07-06T19:31:49.861" v="7793" actId="20577"/>
        <pc:sldMkLst>
          <pc:docMk/>
          <pc:sldMk cId="4250631793" sldId="291"/>
        </pc:sldMkLst>
        <pc:spChg chg="mod">
          <ac:chgData name="Ana Milena" userId="27e1c7e2e9ae1354" providerId="LiveId" clId="{B01BEAF1-9406-465D-9C1D-DB78C2B6C719}" dt="2021-07-06T19:31:49.861" v="7793" actId="20577"/>
          <ac:spMkLst>
            <pc:docMk/>
            <pc:sldMk cId="4250631793" sldId="291"/>
            <ac:spMk id="2" creationId="{0FFBD3B7-33A5-4AD3-95AC-128AAE24A86E}"/>
          </ac:spMkLst>
        </pc:spChg>
        <pc:spChg chg="del">
          <ac:chgData name="Ana Milena" userId="27e1c7e2e9ae1354" providerId="LiveId" clId="{B01BEAF1-9406-465D-9C1D-DB78C2B6C719}" dt="2021-07-05T19:27:47.793" v="5776" actId="478"/>
          <ac:spMkLst>
            <pc:docMk/>
            <pc:sldMk cId="4250631793" sldId="291"/>
            <ac:spMk id="2" creationId="{430722DF-19B3-406F-A926-E69865145A39}"/>
          </ac:spMkLst>
        </pc:spChg>
        <pc:spChg chg="add del mod">
          <ac:chgData name="Ana Milena" userId="27e1c7e2e9ae1354" providerId="LiveId" clId="{B01BEAF1-9406-465D-9C1D-DB78C2B6C719}" dt="2021-07-05T19:27:50.459" v="5777" actId="478"/>
          <ac:spMkLst>
            <pc:docMk/>
            <pc:sldMk cId="4250631793" sldId="291"/>
            <ac:spMk id="7" creationId="{A0C782D6-0424-41D0-8384-1F9C5401C226}"/>
          </ac:spMkLst>
        </pc:spChg>
        <pc:picChg chg="del">
          <ac:chgData name="Ana Milena" userId="27e1c7e2e9ae1354" providerId="LiveId" clId="{B01BEAF1-9406-465D-9C1D-DB78C2B6C719}" dt="2021-07-05T19:27:40.563" v="5774" actId="478"/>
          <ac:picMkLst>
            <pc:docMk/>
            <pc:sldMk cId="4250631793" sldId="291"/>
            <ac:picMk id="4" creationId="{31CE1AF5-B24A-4C5B-888E-F602A73BA437}"/>
          </ac:picMkLst>
        </pc:picChg>
        <pc:picChg chg="add mod">
          <ac:chgData name="Ana Milena" userId="27e1c7e2e9ae1354" providerId="LiveId" clId="{B01BEAF1-9406-465D-9C1D-DB78C2B6C719}" dt="2021-07-05T19:27:57.337" v="5779" actId="1076"/>
          <ac:picMkLst>
            <pc:docMk/>
            <pc:sldMk cId="4250631793" sldId="291"/>
            <ac:picMk id="5" creationId="{7DE03541-A97C-40E0-98E9-B3919DB96D6B}"/>
          </ac:picMkLst>
        </pc:picChg>
      </pc:sldChg>
      <pc:sldChg chg="addSp delSp modSp new mod">
        <pc:chgData name="Ana Milena" userId="27e1c7e2e9ae1354" providerId="LiveId" clId="{B01BEAF1-9406-465D-9C1D-DB78C2B6C719}" dt="2021-07-06T19:31:55.556" v="7795" actId="20577"/>
        <pc:sldMkLst>
          <pc:docMk/>
          <pc:sldMk cId="2221685964" sldId="292"/>
        </pc:sldMkLst>
        <pc:spChg chg="del">
          <ac:chgData name="Ana Milena" userId="27e1c7e2e9ae1354" providerId="LiveId" clId="{B01BEAF1-9406-465D-9C1D-DB78C2B6C719}" dt="2021-07-06T04:45:01.480" v="6440" actId="478"/>
          <ac:spMkLst>
            <pc:docMk/>
            <pc:sldMk cId="2221685964" sldId="292"/>
            <ac:spMk id="2" creationId="{C73E42E2-F68C-4E0C-BC77-0E2B40219087}"/>
          </ac:spMkLst>
        </pc:spChg>
        <pc:spChg chg="del">
          <ac:chgData name="Ana Milena" userId="27e1c7e2e9ae1354" providerId="LiveId" clId="{B01BEAF1-9406-465D-9C1D-DB78C2B6C719}" dt="2021-07-06T04:45:04.013" v="6441" actId="478"/>
          <ac:spMkLst>
            <pc:docMk/>
            <pc:sldMk cId="2221685964" sldId="292"/>
            <ac:spMk id="3" creationId="{8A3B32A0-360C-4730-8264-39D4E9962275}"/>
          </ac:spMkLst>
        </pc:spChg>
        <pc:spChg chg="mod">
          <ac:chgData name="Ana Milena" userId="27e1c7e2e9ae1354" providerId="LiveId" clId="{B01BEAF1-9406-465D-9C1D-DB78C2B6C719}" dt="2021-07-06T19:31:55.556" v="7795" actId="20577"/>
          <ac:spMkLst>
            <pc:docMk/>
            <pc:sldMk cId="2221685964" sldId="292"/>
            <ac:spMk id="4" creationId="{0801586D-4CAA-4E58-8E2E-8AE0B4FD9DC9}"/>
          </ac:spMkLst>
        </pc:spChg>
        <pc:picChg chg="add mod">
          <ac:chgData name="Ana Milena" userId="27e1c7e2e9ae1354" providerId="LiveId" clId="{B01BEAF1-9406-465D-9C1D-DB78C2B6C719}" dt="2021-07-06T08:32:25.334" v="6840" actId="1076"/>
          <ac:picMkLst>
            <pc:docMk/>
            <pc:sldMk cId="2221685964" sldId="292"/>
            <ac:picMk id="6" creationId="{AC47F58F-BEAC-48F6-8466-E12E86B8FAFF}"/>
          </ac:picMkLst>
        </pc:picChg>
      </pc:sldChg>
      <pc:sldChg chg="addSp delSp modSp add mod">
        <pc:chgData name="Ana Milena" userId="27e1c7e2e9ae1354" providerId="LiveId" clId="{B01BEAF1-9406-465D-9C1D-DB78C2B6C719}" dt="2021-07-06T06:53:45.142" v="6643" actId="20577"/>
        <pc:sldMkLst>
          <pc:docMk/>
          <pc:sldMk cId="1334554363" sldId="293"/>
        </pc:sldMkLst>
        <pc:spChg chg="mod">
          <ac:chgData name="Ana Milena" userId="27e1c7e2e9ae1354" providerId="LiveId" clId="{B01BEAF1-9406-465D-9C1D-DB78C2B6C719}" dt="2021-07-06T06:53:45.142" v="6643" actId="20577"/>
          <ac:spMkLst>
            <pc:docMk/>
            <pc:sldMk cId="1334554363" sldId="293"/>
            <ac:spMk id="11" creationId="{FF581B46-2C53-4C52-A1D9-9C578D2C6823}"/>
          </ac:spMkLst>
        </pc:spChg>
        <pc:spChg chg="del">
          <ac:chgData name="Ana Milena" userId="27e1c7e2e9ae1354" providerId="LiveId" clId="{B01BEAF1-9406-465D-9C1D-DB78C2B6C719}" dt="2021-07-06T06:32:52.404" v="6499" actId="478"/>
          <ac:spMkLst>
            <pc:docMk/>
            <pc:sldMk cId="1334554363" sldId="293"/>
            <ac:spMk id="14" creationId="{71B67102-251D-49EE-AD62-3B7DD82D99C0}"/>
          </ac:spMkLst>
        </pc:spChg>
        <pc:spChg chg="add mod">
          <ac:chgData name="Ana Milena" userId="27e1c7e2e9ae1354" providerId="LiveId" clId="{B01BEAF1-9406-465D-9C1D-DB78C2B6C719}" dt="2021-07-06T06:33:40.943" v="6550" actId="313"/>
          <ac:spMkLst>
            <pc:docMk/>
            <pc:sldMk cId="1334554363" sldId="293"/>
            <ac:spMk id="18" creationId="{1BD5B091-163F-41AC-940F-C36DE833F936}"/>
          </ac:spMkLst>
        </pc:spChg>
      </pc:sldChg>
      <pc:sldChg chg="addSp delSp modSp add mod">
        <pc:chgData name="Ana Milena" userId="27e1c7e2e9ae1354" providerId="LiveId" clId="{B01BEAF1-9406-465D-9C1D-DB78C2B6C719}" dt="2021-07-06T06:53:48.964" v="6645" actId="20577"/>
        <pc:sldMkLst>
          <pc:docMk/>
          <pc:sldMk cId="3617314741" sldId="294"/>
        </pc:sldMkLst>
        <pc:spChg chg="mod">
          <ac:chgData name="Ana Milena" userId="27e1c7e2e9ae1354" providerId="LiveId" clId="{B01BEAF1-9406-465D-9C1D-DB78C2B6C719}" dt="2021-07-06T06:53:48.964" v="6645" actId="20577"/>
          <ac:spMkLst>
            <pc:docMk/>
            <pc:sldMk cId="3617314741" sldId="294"/>
            <ac:spMk id="11" creationId="{FF581B46-2C53-4C52-A1D9-9C578D2C6823}"/>
          </ac:spMkLst>
        </pc:spChg>
        <pc:spChg chg="add mod">
          <ac:chgData name="Ana Milena" userId="27e1c7e2e9ae1354" providerId="LiveId" clId="{B01BEAF1-9406-465D-9C1D-DB78C2B6C719}" dt="2021-07-06T06:37:07.343" v="6641" actId="208"/>
          <ac:spMkLst>
            <pc:docMk/>
            <pc:sldMk cId="3617314741" sldId="294"/>
            <ac:spMk id="14" creationId="{13CD2898-2D1D-460E-A7F1-9C663B72B64F}"/>
          </ac:spMkLst>
        </pc:spChg>
        <pc:spChg chg="del">
          <ac:chgData name="Ana Milena" userId="27e1c7e2e9ae1354" providerId="LiveId" clId="{B01BEAF1-9406-465D-9C1D-DB78C2B6C719}" dt="2021-07-06T06:36:44.323" v="6634" actId="478"/>
          <ac:spMkLst>
            <pc:docMk/>
            <pc:sldMk cId="3617314741" sldId="294"/>
            <ac:spMk id="17" creationId="{554178A3-E0CA-4876-8CE5-BCB944EC9395}"/>
          </ac:spMkLst>
        </pc:spChg>
        <pc:spChg chg="mod">
          <ac:chgData name="Ana Milena" userId="27e1c7e2e9ae1354" providerId="LiveId" clId="{B01BEAF1-9406-465D-9C1D-DB78C2B6C719}" dt="2021-07-06T06:36:39.879" v="6633" actId="1076"/>
          <ac:spMkLst>
            <pc:docMk/>
            <pc:sldMk cId="3617314741" sldId="294"/>
            <ac:spMk id="18" creationId="{1BD5B091-163F-41AC-940F-C36DE833F936}"/>
          </ac:spMkLst>
        </pc:spChg>
      </pc:sldChg>
      <pc:sldChg chg="new del">
        <pc:chgData name="Ana Milena" userId="27e1c7e2e9ae1354" providerId="LiveId" clId="{B01BEAF1-9406-465D-9C1D-DB78C2B6C719}" dt="2021-07-06T15:07:58.254" v="7628" actId="47"/>
        <pc:sldMkLst>
          <pc:docMk/>
          <pc:sldMk cId="1987382122" sldId="295"/>
        </pc:sldMkLst>
      </pc:sldChg>
      <pc:sldChg chg="addSp modSp add mod">
        <pc:chgData name="Ana Milena" userId="27e1c7e2e9ae1354" providerId="LiveId" clId="{B01BEAF1-9406-465D-9C1D-DB78C2B6C719}" dt="2021-07-06T15:48:33.613" v="7736" actId="1076"/>
        <pc:sldMkLst>
          <pc:docMk/>
          <pc:sldMk cId="4166095703" sldId="295"/>
        </pc:sldMkLst>
        <pc:spChg chg="mod">
          <ac:chgData name="Ana Milena" userId="27e1c7e2e9ae1354" providerId="LiveId" clId="{B01BEAF1-9406-465D-9C1D-DB78C2B6C719}" dt="2021-07-06T15:08:08.848" v="7633" actId="20577"/>
          <ac:spMkLst>
            <pc:docMk/>
            <pc:sldMk cId="4166095703" sldId="295"/>
            <ac:spMk id="3" creationId="{5DECF427-02E8-4EF0-AD8A-2D2F45F8FEF9}"/>
          </ac:spMkLst>
        </pc:spChg>
        <pc:spChg chg="mod">
          <ac:chgData name="Ana Milena" userId="27e1c7e2e9ae1354" providerId="LiveId" clId="{B01BEAF1-9406-465D-9C1D-DB78C2B6C719}" dt="2021-07-06T15:21:20.154" v="7722" actId="207"/>
          <ac:spMkLst>
            <pc:docMk/>
            <pc:sldMk cId="4166095703" sldId="295"/>
            <ac:spMk id="6" creationId="{09FAE795-69E3-401E-86A8-C90144F6319B}"/>
          </ac:spMkLst>
        </pc:spChg>
        <pc:spChg chg="add mod">
          <ac:chgData name="Ana Milena" userId="27e1c7e2e9ae1354" providerId="LiveId" clId="{B01BEAF1-9406-465D-9C1D-DB78C2B6C719}" dt="2021-07-06T15:48:33.613" v="7736" actId="1076"/>
          <ac:spMkLst>
            <pc:docMk/>
            <pc:sldMk cId="4166095703" sldId="295"/>
            <ac:spMk id="8" creationId="{9A9859E5-795B-444B-A901-90F7B933C60F}"/>
          </ac:spMkLst>
        </pc:spChg>
        <pc:picChg chg="mod modCrop">
          <ac:chgData name="Ana Milena" userId="27e1c7e2e9ae1354" providerId="LiveId" clId="{B01BEAF1-9406-465D-9C1D-DB78C2B6C719}" dt="2021-07-06T15:48:03.878" v="7727" actId="1076"/>
          <ac:picMkLst>
            <pc:docMk/>
            <pc:sldMk cId="4166095703" sldId="295"/>
            <ac:picMk id="4" creationId="{31CE1AF5-B24A-4C5B-888E-F602A73BA437}"/>
          </ac:picMkLst>
        </pc:picChg>
        <pc:picChg chg="add mod">
          <ac:chgData name="Ana Milena" userId="27e1c7e2e9ae1354" providerId="LiveId" clId="{B01BEAF1-9406-465D-9C1D-DB78C2B6C719}" dt="2021-07-06T15:47:58.501" v="7725" actId="1076"/>
          <ac:picMkLst>
            <pc:docMk/>
            <pc:sldMk cId="4166095703" sldId="295"/>
            <ac:picMk id="7" creationId="{8FCBE2C5-A046-4DB1-A77C-81BAEB0D84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9E60-E75F-4B51-A8DA-171F25FE030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5AA2D-9CF6-4EEB-A684-A0F69ECF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427A-3A04-4DBC-B56F-7A35F04F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6657-DB88-4BC6-BF0B-CBCB0DBF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514F-86F7-4DA4-921D-8363355C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0368-FB77-43E4-9C79-6579F8E27AAE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FE8C-52F5-4F90-87FA-027C0AD7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1959-7556-45DA-98D0-7B1E3C69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11A-463F-4C6E-B854-FDA86EEA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427A-44F6-4AB5-950A-F91EC4D3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59DF-00AD-4DE1-8B1A-832CFB62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3E3E-9AA7-4422-8CCB-FC0E76D6360A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C9A9-3206-4F28-9AF1-7A76AC14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9B31-EA27-4D71-BB5C-7F82C8E8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97F86-CC90-4C12-AED0-86436476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4509-71AD-4092-836D-127232C2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0C48-A452-41A0-A7BB-F1F7E0A0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BB7D-39D1-433E-B965-59D708E14AF2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F27C-7840-4AB2-BAAE-B8420481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751A-62DB-4F76-9110-77B342A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0043-B33A-421F-AE82-FDD5752D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28F-3ED5-44FC-AC60-1BE5C04E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06-E907-4F0B-A2F3-9962481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BF88-7148-405C-BE03-8603CC28C142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E4CB-5515-477C-B905-ACF6E390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E77B-B91D-4046-BD37-1200789C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B45E-77DE-4C4F-959B-C9230641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A62B-8C2B-44EB-9DBB-B7303285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A584-97ED-411E-862F-009E8210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CBC5-07F7-45BA-B138-1179410E8344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E1E3-DA73-4EAD-BC1E-9570AF2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C973-9AAE-46BC-8D90-C513580D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8323-586D-440C-856B-11D97FB1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AD28-FE47-4D20-9CBC-DD8C93F38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5438-6DD7-441C-84CE-19566D43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BA6-3FF9-439A-97D5-3F7582E9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B3C8-1FE2-4725-9C15-F61E9DAF930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4E66-080A-47FC-A55D-9E37A35A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9D3A-7AAB-4B5A-BF6F-155553F3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793-BA7B-4E4F-AAB3-DF4CD542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0654-6AA8-4AC2-8393-C7B1777A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2DDD8-31E6-4ADE-B25A-06C1D183A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A894B-C3A1-4128-8B64-A2DC438E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FBA70-B5BB-40BD-AEC6-E276B4E8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DBDD5-B4DE-4BD8-A065-D005456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2FC-FE83-4421-B9FE-3554AA2C7B31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DA16B-F074-4B46-AE1C-1897722F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334A3-0768-43A3-99DA-CB7C6B19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91CD-B766-45B3-9971-1155474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8443F-903C-4660-A8CE-C5FB9D85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CA22-5EA3-4633-BDEB-F402E9354C45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CAA7-C701-47AB-8D20-CCB93C73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DE64-C89D-42AB-8A19-4C159CA9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2B414-9D78-4A63-B205-1D297161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D7E0-1CD2-4082-B5AC-A42C2791F91C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AFD0-7F8A-49F3-A818-6AAB69E4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019A-50C9-409B-A1A1-03A056E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7DE3-1C4B-42A1-9A4E-2409B188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2708-2E23-453C-BB4C-6A6D4FE1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F04CD-DAEE-44CD-B77E-112755BC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6C75E-77E7-411D-B4F6-62B9EA6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6A24-D2BD-426E-9DC1-9E1A9A1523DA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111B1-66EA-4D5E-A745-3F3B681D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11A0-2C1F-4855-A346-666753CB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04CE-1CE1-4C0B-BD6E-04F51A1E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9656-F207-4A06-A0EC-CD3B973F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514A-7A90-46C1-86B8-9D281899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1056-CDB5-48C2-8044-2F82E171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1CF-2EEB-451D-A24F-AFBF5AE7CBB8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4D1D-05FB-46D0-AA19-E92E0E25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BA33-D15F-4982-8EB6-F876034C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CA43A-2232-48C6-BCE4-F709744F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23E4-C04A-4826-A2C1-91083BC3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E308-5A95-4E8F-A1E1-E734119C1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79E9-3255-467E-AD18-EE55EC39FD9E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0FA6-98F6-49F8-86DC-856F6E23B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4F9E-50F9-4246-AA39-F7EF834A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49BB-AE0E-4FBA-BFD1-987CC04D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bi.uq.edu.au/brain-basics/brain/brain-physiology/long-term-synaptic-plasti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E65-13A6-4291-8DC4-D84D602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2653" y="180975"/>
            <a:ext cx="4488846" cy="3763559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SYNAPTIC METAPLASTICITY IN BINARIZED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9724C-9B02-4A49-8485-597637E2B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487778"/>
            <a:ext cx="4885834" cy="1761225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 dirty="0"/>
              <a:t>Ana Milena Forero Pinto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Computational Neuroscience exam</a:t>
            </a:r>
          </a:p>
          <a:p>
            <a:pPr algn="l">
              <a:lnSpc>
                <a:spcPct val="100000"/>
              </a:lnSpc>
            </a:pPr>
            <a:r>
              <a:rPr lang="en-US" sz="1400" i="1" dirty="0"/>
              <a:t>Quantitative Life Sciences Diploma program . ICTP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158EE-5913-4F50-A627-032F6A003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-750" y="9535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9DA825B-6398-49FA-9050-01555028946F}"/>
              </a:ext>
            </a:extLst>
          </p:cNvPr>
          <p:cNvSpPr txBox="1">
            <a:spLocks/>
          </p:cNvSpPr>
          <p:nvPr/>
        </p:nvSpPr>
        <p:spPr>
          <a:xfrm>
            <a:off x="6974471" y="4117555"/>
            <a:ext cx="4885834" cy="1761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i="1" dirty="0"/>
              <a:t>Paper:</a:t>
            </a:r>
          </a:p>
          <a:p>
            <a:pPr algn="r"/>
            <a:r>
              <a:rPr lang="en-US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Laborieux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, A., </a:t>
            </a:r>
            <a:r>
              <a:rPr lang="en-US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Ernoult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, M., </a:t>
            </a:r>
            <a:r>
              <a:rPr lang="en-US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Hirtzlin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, T. </a:t>
            </a:r>
            <a:r>
              <a:rPr lang="en-US" sz="1600" b="0" i="1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et al.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. </a:t>
            </a:r>
            <a:r>
              <a:rPr lang="en-US" sz="1600" b="0" i="1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Nat </a:t>
            </a:r>
            <a:r>
              <a:rPr lang="en-US" sz="1600" b="0" i="1" dirty="0" err="1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Commun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12, 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2549 (</a:t>
            </a:r>
            <a:r>
              <a:rPr lang="en-US" sz="1600" b="1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2021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). </a:t>
            </a:r>
            <a:endParaRPr lang="en-US" sz="2000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88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6CB-DF1A-48C9-8847-A7F088FD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05541"/>
            <a:ext cx="5659145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Forward function of the BNN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CCCB4-A9A6-4F51-A9EC-000D791B8571}"/>
              </a:ext>
            </a:extLst>
          </p:cNvPr>
          <p:cNvGrpSpPr/>
          <p:nvPr/>
        </p:nvGrpSpPr>
        <p:grpSpPr>
          <a:xfrm>
            <a:off x="436855" y="528501"/>
            <a:ext cx="5257800" cy="3125756"/>
            <a:chOff x="1113730" y="2385148"/>
            <a:chExt cx="5661480" cy="32865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3BEE5B-6E12-4CC7-9551-8A2D4D947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003"/>
            <a:stretch/>
          </p:blipFill>
          <p:spPr>
            <a:xfrm>
              <a:off x="1113730" y="2385148"/>
              <a:ext cx="3287942" cy="3286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2300EE-1A51-4517-A283-2AB019A30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941"/>
            <a:stretch/>
          </p:blipFill>
          <p:spPr>
            <a:xfrm>
              <a:off x="4078940" y="2385148"/>
              <a:ext cx="2696270" cy="32865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2711BF-71E1-4DB5-9EE4-3C2F72645118}"/>
              </a:ext>
            </a:extLst>
          </p:cNvPr>
          <p:cNvGrpSpPr/>
          <p:nvPr/>
        </p:nvGrpSpPr>
        <p:grpSpPr>
          <a:xfrm>
            <a:off x="4507494" y="3165954"/>
            <a:ext cx="7359872" cy="3372287"/>
            <a:chOff x="1013163" y="2181109"/>
            <a:chExt cx="8274118" cy="37914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7065EB-EDD0-4ACF-BAA1-7DAFD1DA179E}"/>
                </a:ext>
              </a:extLst>
            </p:cNvPr>
            <p:cNvGrpSpPr/>
            <p:nvPr/>
          </p:nvGrpSpPr>
          <p:grpSpPr>
            <a:xfrm>
              <a:off x="1013163" y="2181109"/>
              <a:ext cx="8193436" cy="3791479"/>
              <a:chOff x="1156598" y="2163180"/>
              <a:chExt cx="8193436" cy="379147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1DEDECF-4329-4363-97C4-1353A8F69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907"/>
              <a:stretch/>
            </p:blipFill>
            <p:spPr>
              <a:xfrm>
                <a:off x="1156598" y="2163180"/>
                <a:ext cx="4849755" cy="379147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0452B8-73A2-489A-A17A-327DD3B08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066"/>
              <a:stretch/>
            </p:blipFill>
            <p:spPr>
              <a:xfrm>
                <a:off x="5800161" y="2163180"/>
                <a:ext cx="3549873" cy="3791479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F423C-3B89-4E64-9D31-EAB5CB722E62}"/>
                </a:ext>
              </a:extLst>
            </p:cNvPr>
            <p:cNvSpPr/>
            <p:nvPr/>
          </p:nvSpPr>
          <p:spPr>
            <a:xfrm>
              <a:off x="7862047" y="3917576"/>
              <a:ext cx="1425234" cy="708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9F776A3-F436-4A6E-B2C4-2BFEB49AEE21}"/>
              </a:ext>
            </a:extLst>
          </p:cNvPr>
          <p:cNvSpPr txBox="1">
            <a:spLocks/>
          </p:cNvSpPr>
          <p:nvPr/>
        </p:nvSpPr>
        <p:spPr>
          <a:xfrm>
            <a:off x="485543" y="4362607"/>
            <a:ext cx="5659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Backward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F9A8B-FBD1-45D2-B01F-71EC0AF4CE2B}"/>
              </a:ext>
            </a:extLst>
          </p:cNvPr>
          <p:cNvCxnSpPr/>
          <p:nvPr/>
        </p:nvCxnSpPr>
        <p:spPr>
          <a:xfrm>
            <a:off x="1963606" y="5379277"/>
            <a:ext cx="2107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6D505F-C682-4116-BD53-0597A03DBC37}"/>
              </a:ext>
            </a:extLst>
          </p:cNvPr>
          <p:cNvCxnSpPr>
            <a:cxnSpLocks/>
          </p:cNvCxnSpPr>
          <p:nvPr/>
        </p:nvCxnSpPr>
        <p:spPr>
          <a:xfrm flipH="1">
            <a:off x="5986402" y="1936707"/>
            <a:ext cx="2834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581B46-2C53-4C52-A1D9-9C578D2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1BFA0-CC57-47CC-BA33-46220476F78E}"/>
              </a:ext>
            </a:extLst>
          </p:cNvPr>
          <p:cNvSpPr txBox="1"/>
          <p:nvPr/>
        </p:nvSpPr>
        <p:spPr>
          <a:xfrm>
            <a:off x="6867287" y="110677"/>
            <a:ext cx="585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Training process of a BNN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B67102-251D-49EE-AD62-3B7DD82D99C0}"/>
              </a:ext>
            </a:extLst>
          </p:cNvPr>
          <p:cNvSpPr/>
          <p:nvPr/>
        </p:nvSpPr>
        <p:spPr>
          <a:xfrm>
            <a:off x="986339" y="409575"/>
            <a:ext cx="385261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87FAD-2E3F-4FE6-B84A-620455B32124}"/>
              </a:ext>
            </a:extLst>
          </p:cNvPr>
          <p:cNvSpPr txBox="1"/>
          <p:nvPr/>
        </p:nvSpPr>
        <p:spPr>
          <a:xfrm>
            <a:off x="2478048" y="445727"/>
            <a:ext cx="202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weights</a:t>
            </a:r>
          </a:p>
        </p:txBody>
      </p:sp>
    </p:spTree>
    <p:extLst>
      <p:ext uri="{BB962C8B-B14F-4D97-AF65-F5344CB8AC3E}">
        <p14:creationId xmlns:p14="http://schemas.microsoft.com/office/powerpoint/2010/main" val="180168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6CB-DF1A-48C9-8847-A7F088FD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05541"/>
            <a:ext cx="5659145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Forward function of the BNN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CCCB4-A9A6-4F51-A9EC-000D791B8571}"/>
              </a:ext>
            </a:extLst>
          </p:cNvPr>
          <p:cNvGrpSpPr/>
          <p:nvPr/>
        </p:nvGrpSpPr>
        <p:grpSpPr>
          <a:xfrm>
            <a:off x="436855" y="528501"/>
            <a:ext cx="5257800" cy="3125756"/>
            <a:chOff x="1113730" y="2385148"/>
            <a:chExt cx="5661480" cy="32865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3BEE5B-6E12-4CC7-9551-8A2D4D947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003"/>
            <a:stretch/>
          </p:blipFill>
          <p:spPr>
            <a:xfrm>
              <a:off x="1113730" y="2385148"/>
              <a:ext cx="3287942" cy="3286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2300EE-1A51-4517-A283-2AB019A30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941"/>
            <a:stretch/>
          </p:blipFill>
          <p:spPr>
            <a:xfrm>
              <a:off x="4078940" y="2385148"/>
              <a:ext cx="2696270" cy="32865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2711BF-71E1-4DB5-9EE4-3C2F72645118}"/>
              </a:ext>
            </a:extLst>
          </p:cNvPr>
          <p:cNvGrpSpPr/>
          <p:nvPr/>
        </p:nvGrpSpPr>
        <p:grpSpPr>
          <a:xfrm>
            <a:off x="4507494" y="3165954"/>
            <a:ext cx="7359872" cy="3372287"/>
            <a:chOff x="1013163" y="2181109"/>
            <a:chExt cx="8274118" cy="37914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7065EB-EDD0-4ACF-BAA1-7DAFD1DA179E}"/>
                </a:ext>
              </a:extLst>
            </p:cNvPr>
            <p:cNvGrpSpPr/>
            <p:nvPr/>
          </p:nvGrpSpPr>
          <p:grpSpPr>
            <a:xfrm>
              <a:off x="1013163" y="2181109"/>
              <a:ext cx="8193436" cy="3791479"/>
              <a:chOff x="1156598" y="2163180"/>
              <a:chExt cx="8193436" cy="379147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1DEDECF-4329-4363-97C4-1353A8F69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907"/>
              <a:stretch/>
            </p:blipFill>
            <p:spPr>
              <a:xfrm>
                <a:off x="1156598" y="2163180"/>
                <a:ext cx="4849755" cy="379147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0452B8-73A2-489A-A17A-327DD3B08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066"/>
              <a:stretch/>
            </p:blipFill>
            <p:spPr>
              <a:xfrm>
                <a:off x="5800161" y="2163180"/>
                <a:ext cx="3549873" cy="3791479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F423C-3B89-4E64-9D31-EAB5CB722E62}"/>
                </a:ext>
              </a:extLst>
            </p:cNvPr>
            <p:cNvSpPr/>
            <p:nvPr/>
          </p:nvSpPr>
          <p:spPr>
            <a:xfrm>
              <a:off x="7862047" y="3917576"/>
              <a:ext cx="1425234" cy="708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9F776A3-F436-4A6E-B2C4-2BFEB49AEE21}"/>
              </a:ext>
            </a:extLst>
          </p:cNvPr>
          <p:cNvSpPr txBox="1">
            <a:spLocks/>
          </p:cNvSpPr>
          <p:nvPr/>
        </p:nvSpPr>
        <p:spPr>
          <a:xfrm>
            <a:off x="485543" y="4362607"/>
            <a:ext cx="5659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Backward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F9A8B-FBD1-45D2-B01F-71EC0AF4CE2B}"/>
              </a:ext>
            </a:extLst>
          </p:cNvPr>
          <p:cNvCxnSpPr/>
          <p:nvPr/>
        </p:nvCxnSpPr>
        <p:spPr>
          <a:xfrm>
            <a:off x="1963606" y="5379277"/>
            <a:ext cx="2107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6D505F-C682-4116-BD53-0597A03DBC37}"/>
              </a:ext>
            </a:extLst>
          </p:cNvPr>
          <p:cNvCxnSpPr>
            <a:cxnSpLocks/>
          </p:cNvCxnSpPr>
          <p:nvPr/>
        </p:nvCxnSpPr>
        <p:spPr>
          <a:xfrm flipH="1">
            <a:off x="5986402" y="1936707"/>
            <a:ext cx="2834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581B46-2C53-4C52-A1D9-9C578D2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1BFA0-CC57-47CC-BA33-46220476F78E}"/>
              </a:ext>
            </a:extLst>
          </p:cNvPr>
          <p:cNvSpPr txBox="1"/>
          <p:nvPr/>
        </p:nvSpPr>
        <p:spPr>
          <a:xfrm>
            <a:off x="6867287" y="110677"/>
            <a:ext cx="585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Training process of a BNN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4178A3-E0CA-4876-8CE5-BCB944EC9395}"/>
              </a:ext>
            </a:extLst>
          </p:cNvPr>
          <p:cNvSpPr/>
          <p:nvPr/>
        </p:nvSpPr>
        <p:spPr>
          <a:xfrm>
            <a:off x="1379642" y="409575"/>
            <a:ext cx="385261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5B091-163F-41AC-940F-C36DE833F936}"/>
              </a:ext>
            </a:extLst>
          </p:cNvPr>
          <p:cNvSpPr txBox="1"/>
          <p:nvPr/>
        </p:nvSpPr>
        <p:spPr>
          <a:xfrm>
            <a:off x="2478048" y="445727"/>
            <a:ext cx="36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Batch normalization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33455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6CB-DF1A-48C9-8847-A7F088FD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05541"/>
            <a:ext cx="5659145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Forward function of the BNN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CCCB4-A9A6-4F51-A9EC-000D791B8571}"/>
              </a:ext>
            </a:extLst>
          </p:cNvPr>
          <p:cNvGrpSpPr/>
          <p:nvPr/>
        </p:nvGrpSpPr>
        <p:grpSpPr>
          <a:xfrm>
            <a:off x="436855" y="528501"/>
            <a:ext cx="5257800" cy="3125756"/>
            <a:chOff x="1113730" y="2385148"/>
            <a:chExt cx="5661480" cy="32865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3BEE5B-6E12-4CC7-9551-8A2D4D947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003"/>
            <a:stretch/>
          </p:blipFill>
          <p:spPr>
            <a:xfrm>
              <a:off x="1113730" y="2385148"/>
              <a:ext cx="3287942" cy="3286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2300EE-1A51-4517-A283-2AB019A30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941"/>
            <a:stretch/>
          </p:blipFill>
          <p:spPr>
            <a:xfrm>
              <a:off x="4078940" y="2385148"/>
              <a:ext cx="2696270" cy="328658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2711BF-71E1-4DB5-9EE4-3C2F72645118}"/>
              </a:ext>
            </a:extLst>
          </p:cNvPr>
          <p:cNvGrpSpPr/>
          <p:nvPr/>
        </p:nvGrpSpPr>
        <p:grpSpPr>
          <a:xfrm>
            <a:off x="4507494" y="3165954"/>
            <a:ext cx="7359872" cy="3372287"/>
            <a:chOff x="1013163" y="2181109"/>
            <a:chExt cx="8274118" cy="37914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7065EB-EDD0-4ACF-BAA1-7DAFD1DA179E}"/>
                </a:ext>
              </a:extLst>
            </p:cNvPr>
            <p:cNvGrpSpPr/>
            <p:nvPr/>
          </p:nvGrpSpPr>
          <p:grpSpPr>
            <a:xfrm>
              <a:off x="1013163" y="2181109"/>
              <a:ext cx="8193436" cy="3791479"/>
              <a:chOff x="1156598" y="2163180"/>
              <a:chExt cx="8193436" cy="379147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1DEDECF-4329-4363-97C4-1353A8F69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907"/>
              <a:stretch/>
            </p:blipFill>
            <p:spPr>
              <a:xfrm>
                <a:off x="1156598" y="2163180"/>
                <a:ext cx="4849755" cy="379147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0452B8-73A2-489A-A17A-327DD3B08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066"/>
              <a:stretch/>
            </p:blipFill>
            <p:spPr>
              <a:xfrm>
                <a:off x="5800161" y="2163180"/>
                <a:ext cx="3549873" cy="3791479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F423C-3B89-4E64-9D31-EAB5CB722E62}"/>
                </a:ext>
              </a:extLst>
            </p:cNvPr>
            <p:cNvSpPr/>
            <p:nvPr/>
          </p:nvSpPr>
          <p:spPr>
            <a:xfrm>
              <a:off x="7862047" y="3917576"/>
              <a:ext cx="1425234" cy="708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9F776A3-F436-4A6E-B2C4-2BFEB49AEE21}"/>
              </a:ext>
            </a:extLst>
          </p:cNvPr>
          <p:cNvSpPr txBox="1">
            <a:spLocks/>
          </p:cNvSpPr>
          <p:nvPr/>
        </p:nvSpPr>
        <p:spPr>
          <a:xfrm>
            <a:off x="485543" y="4362607"/>
            <a:ext cx="5659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Backward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F9A8B-FBD1-45D2-B01F-71EC0AF4CE2B}"/>
              </a:ext>
            </a:extLst>
          </p:cNvPr>
          <p:cNvCxnSpPr/>
          <p:nvPr/>
        </p:nvCxnSpPr>
        <p:spPr>
          <a:xfrm>
            <a:off x="1963606" y="5379277"/>
            <a:ext cx="2107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6D505F-C682-4116-BD53-0597A03DBC37}"/>
              </a:ext>
            </a:extLst>
          </p:cNvPr>
          <p:cNvCxnSpPr>
            <a:cxnSpLocks/>
          </p:cNvCxnSpPr>
          <p:nvPr/>
        </p:nvCxnSpPr>
        <p:spPr>
          <a:xfrm flipH="1">
            <a:off x="5986402" y="1936707"/>
            <a:ext cx="2834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581B46-2C53-4C52-A1D9-9C578D2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1BFA0-CC57-47CC-BA33-46220476F78E}"/>
              </a:ext>
            </a:extLst>
          </p:cNvPr>
          <p:cNvSpPr txBox="1"/>
          <p:nvPr/>
        </p:nvSpPr>
        <p:spPr>
          <a:xfrm>
            <a:off x="6867287" y="110677"/>
            <a:ext cx="585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Training process of a BNN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5B091-163F-41AC-940F-C36DE833F936}"/>
              </a:ext>
            </a:extLst>
          </p:cNvPr>
          <p:cNvSpPr txBox="1"/>
          <p:nvPr/>
        </p:nvSpPr>
        <p:spPr>
          <a:xfrm>
            <a:off x="606629" y="3786905"/>
            <a:ext cx="401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Intermediate layers computations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Needed to be stored for the backward pass.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D2898-2D1D-460E-A7F1-9C663B72B64F}"/>
              </a:ext>
            </a:extLst>
          </p:cNvPr>
          <p:cNvSpPr/>
          <p:nvPr/>
        </p:nvSpPr>
        <p:spPr>
          <a:xfrm>
            <a:off x="1533525" y="3409950"/>
            <a:ext cx="630450" cy="22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7D922-BE60-40BC-9654-8C2F5653C9C7}"/>
              </a:ext>
            </a:extLst>
          </p:cNvPr>
          <p:cNvSpPr/>
          <p:nvPr/>
        </p:nvSpPr>
        <p:spPr>
          <a:xfrm>
            <a:off x="-57150" y="0"/>
            <a:ext cx="12306300" cy="6981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7860-DB62-45AD-8E7A-EA7FF0D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07" y="1016691"/>
            <a:ext cx="6959463" cy="44910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Amasis MT Pro Black" panose="020B0604020202020204" pitchFamily="18" charset="0"/>
              </a:rPr>
              <a:t>RESULTS</a:t>
            </a:r>
            <a:endParaRPr lang="en-US" sz="7200" i="1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0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F0C342-E966-4D6F-805B-0C04E297F1AB}"/>
              </a:ext>
            </a:extLst>
          </p:cNvPr>
          <p:cNvSpPr/>
          <p:nvPr/>
        </p:nvSpPr>
        <p:spPr>
          <a:xfrm>
            <a:off x="7980218" y="2042587"/>
            <a:ext cx="3466407" cy="7671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9042-247A-45DA-A8C6-201EC5F6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Hidden weights of a BNN are metaplastic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6C76-107C-4732-B2BF-3C1CD5AB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2" y="4056958"/>
            <a:ext cx="5154703" cy="2623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DBBA7-0679-4A79-88E8-1B721634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3861189"/>
            <a:ext cx="5879614" cy="2860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9C6021-9938-4868-912F-B287BABE68F3}"/>
                  </a:ext>
                </a:extLst>
              </p:cNvPr>
              <p:cNvSpPr txBox="1"/>
              <p:nvPr/>
            </p:nvSpPr>
            <p:spPr>
              <a:xfrm>
                <a:off x="5086087" y="1594409"/>
                <a:ext cx="232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9C6021-9938-4868-912F-B287BABE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087" y="1594409"/>
                <a:ext cx="2324033" cy="276999"/>
              </a:xfrm>
              <a:prstGeom prst="rect">
                <a:avLst/>
              </a:prstGeom>
              <a:blipFill>
                <a:blip r:embed="rId4"/>
                <a:stretch>
                  <a:fillRect l="-1571" r="-7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C2403-A661-4D24-AEBA-29CEE876309E}"/>
                  </a:ext>
                </a:extLst>
              </p:cNvPr>
              <p:cNvSpPr txBox="1"/>
              <p:nvPr/>
            </p:nvSpPr>
            <p:spPr>
              <a:xfrm>
                <a:off x="5744284" y="2042587"/>
                <a:ext cx="1650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C2403-A661-4D24-AEBA-29CEE8763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84" y="2042587"/>
                <a:ext cx="1650837" cy="276999"/>
              </a:xfrm>
              <a:prstGeom prst="rect">
                <a:avLst/>
              </a:prstGeom>
              <a:blipFill>
                <a:blip r:embed="rId5"/>
                <a:stretch>
                  <a:fillRect l="-4797" t="-2174" r="-29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A0DD0D-BAC1-42EA-AF3E-7E36BF25FFFF}"/>
                  </a:ext>
                </a:extLst>
              </p:cNvPr>
              <p:cNvSpPr txBox="1"/>
              <p:nvPr/>
            </p:nvSpPr>
            <p:spPr>
              <a:xfrm>
                <a:off x="5672562" y="2369695"/>
                <a:ext cx="1718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A0DD0D-BAC1-42EA-AF3E-7E36BF25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62" y="2369695"/>
                <a:ext cx="1718356" cy="276999"/>
              </a:xfrm>
              <a:prstGeom prst="rect">
                <a:avLst/>
              </a:prstGeom>
              <a:blipFill>
                <a:blip r:embed="rId6"/>
                <a:stretch>
                  <a:fillRect l="-4270" t="-4444" r="-284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04569-495B-4094-A640-68B959CAE24B}"/>
                  </a:ext>
                </a:extLst>
              </p:cNvPr>
              <p:cNvSpPr txBox="1"/>
              <p:nvPr/>
            </p:nvSpPr>
            <p:spPr>
              <a:xfrm>
                <a:off x="5475337" y="2732156"/>
                <a:ext cx="1871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meta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04569-495B-4094-A640-68B959CAE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37" y="2732156"/>
                <a:ext cx="1871153" cy="276999"/>
              </a:xfrm>
              <a:prstGeom prst="rect">
                <a:avLst/>
              </a:prstGeom>
              <a:blipFill>
                <a:blip r:embed="rId7"/>
                <a:stretch>
                  <a:fillRect l="-4560" t="-28261" r="-684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983FC-5C26-4FCE-AF09-AB38A4C71D3A}"/>
                  </a:ext>
                </a:extLst>
              </p:cNvPr>
              <p:cNvSpPr txBox="1"/>
              <p:nvPr/>
            </p:nvSpPr>
            <p:spPr>
              <a:xfrm>
                <a:off x="4964351" y="3100952"/>
                <a:ext cx="2424830" cy="387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 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meta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983FC-5C26-4FCE-AF09-AB38A4C7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51" y="3100952"/>
                <a:ext cx="2424830" cy="387735"/>
              </a:xfrm>
              <a:prstGeom prst="rect">
                <a:avLst/>
              </a:prstGeom>
              <a:blipFill>
                <a:blip r:embed="rId8"/>
                <a:stretch>
                  <a:fillRect t="-1587" r="-2010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65C7D-7501-4A7E-A3CF-D0B667E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15A27-96CF-44A6-9F3D-B4C63F47CA1B}"/>
              </a:ext>
            </a:extLst>
          </p:cNvPr>
          <p:cNvSpPr txBox="1"/>
          <p:nvPr/>
        </p:nvSpPr>
        <p:spPr>
          <a:xfrm>
            <a:off x="838200" y="2360815"/>
            <a:ext cx="333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Mechanism to </a:t>
            </a:r>
            <a:r>
              <a:rPr lang="en-US" dirty="0">
                <a:solidFill>
                  <a:srgbClr val="FF0000"/>
                </a:solidFill>
              </a:rPr>
              <a:t>introduce memory effects</a:t>
            </a:r>
            <a:r>
              <a:rPr lang="en-US" dirty="0"/>
              <a:t> inspired from the cascade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2DFB2-9AE6-439A-8402-44541B218BFA}"/>
                  </a:ext>
                </a:extLst>
              </p:cNvPr>
              <p:cNvSpPr txBox="1"/>
              <p:nvPr/>
            </p:nvSpPr>
            <p:spPr>
              <a:xfrm>
                <a:off x="8108076" y="2272897"/>
                <a:ext cx="3194464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2DFB2-9AE6-439A-8402-44541B21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76" y="2272897"/>
                <a:ext cx="3194464" cy="277961"/>
              </a:xfrm>
              <a:prstGeom prst="rect">
                <a:avLst/>
              </a:prstGeom>
              <a:blipFill>
                <a:blip r:embed="rId9"/>
                <a:stretch>
                  <a:fillRect l="-17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0823-8C50-4308-BF15-991C39D6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8B0A-CF5D-42B5-BE10-12A55031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98" y="1814168"/>
            <a:ext cx="5814544" cy="45237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9931F-939F-4A30-A395-7E0DCA25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22EE9-CAE8-4C50-A096-8C94818832F2}"/>
              </a:ext>
            </a:extLst>
          </p:cNvPr>
          <p:cNvSpPr/>
          <p:nvPr/>
        </p:nvSpPr>
        <p:spPr>
          <a:xfrm>
            <a:off x="2036618" y="3923606"/>
            <a:ext cx="5785659" cy="1762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05750-9888-4871-83D7-FF2EF8D0E6B0}"/>
              </a:ext>
            </a:extLst>
          </p:cNvPr>
          <p:cNvSpPr txBox="1"/>
          <p:nvPr/>
        </p:nvSpPr>
        <p:spPr>
          <a:xfrm>
            <a:off x="8221288" y="4554822"/>
            <a:ext cx="263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Their contribution</a:t>
            </a:r>
          </a:p>
        </p:txBody>
      </p:sp>
    </p:spTree>
    <p:extLst>
      <p:ext uri="{BB962C8B-B14F-4D97-AF65-F5344CB8AC3E}">
        <p14:creationId xmlns:p14="http://schemas.microsoft.com/office/powerpoint/2010/main" val="50715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DFE8-2226-42EB-9E25-31E4C922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Multitask learning with metaplastic BNN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8D8D9-9586-48F2-83BF-AE520216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01" b="51111"/>
          <a:stretch/>
        </p:blipFill>
        <p:spPr>
          <a:xfrm>
            <a:off x="148717" y="1724865"/>
            <a:ext cx="5912202" cy="4602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FB49A-2106-4AE1-850F-14F54FF57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8" r="44472"/>
          <a:stretch/>
        </p:blipFill>
        <p:spPr>
          <a:xfrm>
            <a:off x="6209124" y="1925900"/>
            <a:ext cx="5912202" cy="47133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7076B-B19E-4733-9868-8BA768C3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0948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DFE8-2226-42EB-9E25-31E4C922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Multitask learning with metaplastic BNN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76701-AEBB-4232-BB91-07775A8E7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57" b="48501"/>
          <a:stretch/>
        </p:blipFill>
        <p:spPr>
          <a:xfrm>
            <a:off x="747437" y="1788870"/>
            <a:ext cx="5138537" cy="497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A882E-A8D7-48EF-9C08-8A5D29407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16" t="51756" b="5324"/>
          <a:stretch/>
        </p:blipFill>
        <p:spPr>
          <a:xfrm>
            <a:off x="6303620" y="1943614"/>
            <a:ext cx="5361264" cy="4667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D8E53-117C-4E1F-8A6E-7DD44936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3527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2E9F8-393A-4D20-BE5E-1B3E4710E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3" r="51062"/>
          <a:stretch/>
        </p:blipFill>
        <p:spPr>
          <a:xfrm>
            <a:off x="4255102" y="3912514"/>
            <a:ext cx="4680618" cy="2808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CDFE8-2226-42EB-9E25-31E4C922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32" y="0"/>
            <a:ext cx="10515600" cy="1325563"/>
          </a:xfrm>
        </p:spPr>
        <p:txBody>
          <a:bodyPr/>
          <a:lstStyle/>
          <a:p>
            <a:r>
              <a:rPr lang="en-US" b="1" dirty="0"/>
              <a:t>Sequential learning on various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E42F1-61D0-44F1-B45C-5EAD68773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77"/>
          <a:stretch/>
        </p:blipFill>
        <p:spPr>
          <a:xfrm>
            <a:off x="1313782" y="1115267"/>
            <a:ext cx="9564435" cy="28115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C86B0-A240-48F6-811C-36BAAFED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5727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F7E-5258-4DE7-8713-369E1EA8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99"/>
            <a:ext cx="10515600" cy="1325563"/>
          </a:xfrm>
        </p:spPr>
        <p:txBody>
          <a:bodyPr/>
          <a:lstStyle/>
          <a:p>
            <a:r>
              <a:rPr lang="en-US" b="1" dirty="0"/>
              <a:t>Stream Learning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DF3E-820B-440B-9C08-B565B11F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19" y="1096504"/>
            <a:ext cx="6076167" cy="5042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Learning one task from subsets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82EDB-88B7-41C3-843D-C5E8DA74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17637A-76D4-46F8-9B61-C1169C06EB77}"/>
              </a:ext>
            </a:extLst>
          </p:cNvPr>
          <p:cNvGrpSpPr/>
          <p:nvPr/>
        </p:nvGrpSpPr>
        <p:grpSpPr>
          <a:xfrm>
            <a:off x="2929467" y="2803125"/>
            <a:ext cx="6500283" cy="3725333"/>
            <a:chOff x="2396067" y="2058025"/>
            <a:chExt cx="6746621" cy="4050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F7D847-6BE7-4C63-A76A-C6494FAEC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589"/>
            <a:stretch/>
          </p:blipFill>
          <p:spPr>
            <a:xfrm>
              <a:off x="2468293" y="2058025"/>
              <a:ext cx="6674395" cy="405061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67B702-412E-42FA-A56E-55C67A235CFF}"/>
                </a:ext>
              </a:extLst>
            </p:cNvPr>
            <p:cNvSpPr/>
            <p:nvPr/>
          </p:nvSpPr>
          <p:spPr>
            <a:xfrm>
              <a:off x="2396067" y="2058025"/>
              <a:ext cx="575733" cy="54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C58F4E-80EB-497E-86E0-BA39FE1A629F}"/>
              </a:ext>
            </a:extLst>
          </p:cNvPr>
          <p:cNvSpPr txBox="1"/>
          <p:nvPr/>
        </p:nvSpPr>
        <p:spPr>
          <a:xfrm>
            <a:off x="838200" y="1968002"/>
            <a:ext cx="1073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Tackle another aspect of catastrophic forgetting where </a:t>
            </a:r>
            <a:r>
              <a:rPr lang="en-US" sz="2400" dirty="0">
                <a:solidFill>
                  <a:srgbClr val="FF0000"/>
                </a:solidFill>
              </a:rPr>
              <a:t>all the training data is not available at the same time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31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7D922-BE60-40BC-9654-8C2F5653C9C7}"/>
              </a:ext>
            </a:extLst>
          </p:cNvPr>
          <p:cNvSpPr/>
          <p:nvPr/>
        </p:nvSpPr>
        <p:spPr>
          <a:xfrm>
            <a:off x="-57150" y="0"/>
            <a:ext cx="12306300" cy="6981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7860-DB62-45AD-8E7A-EA7FF0D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07" y="1016691"/>
            <a:ext cx="6959463" cy="44910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LITTLE BIT</a:t>
            </a:r>
            <a:b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INTO </a:t>
            </a:r>
            <a:br>
              <a:rPr lang="en-US" sz="7200" dirty="0">
                <a:solidFill>
                  <a:schemeClr val="bg1"/>
                </a:solidFill>
                <a:latin typeface="Amasis MT Pro Black" panose="020B0604020202020204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Amasis MT Pro Black" panose="020B0604020202020204" pitchFamily="18" charset="0"/>
              </a:rPr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32D56-D381-423D-97A6-908502B2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5E3D3A-4868-4E6A-9D01-0126DEBC9EC6}"/>
              </a:ext>
            </a:extLst>
          </p:cNvPr>
          <p:cNvSpPr/>
          <p:nvPr/>
        </p:nvSpPr>
        <p:spPr>
          <a:xfrm>
            <a:off x="1123950" y="3539551"/>
            <a:ext cx="6781800" cy="2954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Mathematical interpretation for the hidden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2F53E-8E34-40FD-A62A-153FF18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2FBC3-7D6E-4EBB-8731-74E511B43D69}"/>
              </a:ext>
            </a:extLst>
          </p:cNvPr>
          <p:cNvGrpSpPr/>
          <p:nvPr/>
        </p:nvGrpSpPr>
        <p:grpSpPr>
          <a:xfrm>
            <a:off x="1476646" y="3734672"/>
            <a:ext cx="6076408" cy="2522724"/>
            <a:chOff x="2734642" y="4109538"/>
            <a:chExt cx="6076408" cy="25227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5204CE-0956-4F5E-B1EE-CA55B444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642" y="4109538"/>
              <a:ext cx="6076408" cy="25227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BA329-6D46-4686-99DB-FF387FA06872}"/>
                </a:ext>
              </a:extLst>
            </p:cNvPr>
            <p:cNvSpPr/>
            <p:nvPr/>
          </p:nvSpPr>
          <p:spPr>
            <a:xfrm>
              <a:off x="8348133" y="5894559"/>
              <a:ext cx="426146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628C90-0612-4C24-AF60-E855567AE7CE}"/>
              </a:ext>
            </a:extLst>
          </p:cNvPr>
          <p:cNvSpPr txBox="1"/>
          <p:nvPr/>
        </p:nvSpPr>
        <p:spPr>
          <a:xfrm>
            <a:off x="616924" y="1355943"/>
            <a:ext cx="3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Quadratic Binary Task: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5A3BF-F3C8-49C2-B19A-EAC4D72122F8}"/>
              </a:ext>
            </a:extLst>
          </p:cNvPr>
          <p:cNvSpPr txBox="1"/>
          <p:nvPr/>
        </p:nvSpPr>
        <p:spPr>
          <a:xfrm>
            <a:off x="3557330" y="1375949"/>
            <a:ext cx="277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Loss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85E898-8A58-465A-AE3D-8F661CCD219F}"/>
                  </a:ext>
                </a:extLst>
              </p:cNvPr>
              <p:cNvSpPr txBox="1"/>
              <p:nvPr/>
            </p:nvSpPr>
            <p:spPr>
              <a:xfrm>
                <a:off x="5615161" y="1278063"/>
                <a:ext cx="37574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85E898-8A58-465A-AE3D-8F661CCD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161" y="1278063"/>
                <a:ext cx="375743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7BA81C-5353-443E-9684-15FFE7AE35C9}"/>
                  </a:ext>
                </a:extLst>
              </p:cNvPr>
              <p:cNvSpPr txBox="1"/>
              <p:nvPr/>
            </p:nvSpPr>
            <p:spPr>
              <a:xfrm>
                <a:off x="1092199" y="2169312"/>
                <a:ext cx="97366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 is a symmetric definite positive matrix. Gradients are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gradient is evaluated using the signs of the hidden weight. So, assuming the optimization scheme: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7BA81C-5353-443E-9684-15FFE7AE3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9" y="2169312"/>
                <a:ext cx="9736668" cy="646331"/>
              </a:xfrm>
              <a:prstGeom prst="rect">
                <a:avLst/>
              </a:prstGeom>
              <a:blipFill>
                <a:blip r:embed="rId4"/>
                <a:stretch>
                  <a:fillRect l="-501" t="-5660" r="-2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C712CD-6E4D-4952-ABDA-16B50AE93948}"/>
                  </a:ext>
                </a:extLst>
              </p:cNvPr>
              <p:cNvSpPr txBox="1"/>
              <p:nvPr/>
            </p:nvSpPr>
            <p:spPr>
              <a:xfrm>
                <a:off x="4299584" y="2864947"/>
                <a:ext cx="383688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sign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C712CD-6E4D-4952-ABDA-16B50AE93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84" y="2864947"/>
                <a:ext cx="3836883" cy="312650"/>
              </a:xfrm>
              <a:prstGeom prst="rect">
                <a:avLst/>
              </a:prstGeom>
              <a:blipFill>
                <a:blip r:embed="rId5"/>
                <a:stretch>
                  <a:fillRect l="-952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E36EA2-55D3-4CED-B628-E0C831098333}"/>
              </a:ext>
            </a:extLst>
          </p:cNvPr>
          <p:cNvSpPr txBox="1"/>
          <p:nvPr/>
        </p:nvSpPr>
        <p:spPr>
          <a:xfrm>
            <a:off x="8429625" y="4309839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bigger the loss increase upon flipping the sign of a binary weight, the more important it is for a given task.</a:t>
            </a:r>
          </a:p>
        </p:txBody>
      </p:sp>
    </p:spTree>
    <p:extLst>
      <p:ext uri="{BB962C8B-B14F-4D97-AF65-F5344CB8AC3E}">
        <p14:creationId xmlns:p14="http://schemas.microsoft.com/office/powerpoint/2010/main" val="89958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DDFB-8922-4557-8BF3-73BB797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5156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BA2D-1DD5-4345-A851-7612DB9B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222"/>
            <a:ext cx="10748375" cy="3812645"/>
          </a:xfrm>
        </p:spPr>
        <p:txBody>
          <a:bodyPr>
            <a:normAutofit/>
          </a:bodyPr>
          <a:lstStyle/>
          <a:p>
            <a:r>
              <a:rPr lang="en-US" dirty="0"/>
              <a:t>The authors interpreted the </a:t>
            </a:r>
            <a:r>
              <a:rPr lang="en-US" dirty="0">
                <a:solidFill>
                  <a:srgbClr val="FF0000"/>
                </a:solidFill>
              </a:rPr>
              <a:t>hidden weights </a:t>
            </a:r>
            <a:r>
              <a:rPr lang="en-US" dirty="0"/>
              <a:t>in BNN as a </a:t>
            </a:r>
            <a:r>
              <a:rPr lang="en-US" dirty="0">
                <a:solidFill>
                  <a:srgbClr val="FF0000"/>
                </a:solidFill>
              </a:rPr>
              <a:t>metaplastic variable</a:t>
            </a:r>
            <a:r>
              <a:rPr lang="en-US" dirty="0"/>
              <a:t>.</a:t>
            </a:r>
          </a:p>
          <a:p>
            <a:r>
              <a:rPr lang="en-US" dirty="0"/>
              <a:t>They propose a </a:t>
            </a:r>
            <a:r>
              <a:rPr lang="en-US" dirty="0">
                <a:solidFill>
                  <a:srgbClr val="FF0000"/>
                </a:solidFill>
              </a:rPr>
              <a:t>new training algorithm for BNN</a:t>
            </a:r>
            <a:r>
              <a:rPr lang="en-US" dirty="0"/>
              <a:t> adapted to learn different task sequentially and one task in a stream-type setting.</a:t>
            </a:r>
          </a:p>
          <a:p>
            <a:r>
              <a:rPr lang="en-US" dirty="0"/>
              <a:t>Their approach has a </a:t>
            </a:r>
            <a:r>
              <a:rPr lang="en-US" dirty="0">
                <a:solidFill>
                  <a:srgbClr val="FF0000"/>
                </a:solidFill>
              </a:rPr>
              <a:t>mathematical justification</a:t>
            </a:r>
            <a:r>
              <a:rPr lang="en-US" dirty="0"/>
              <a:t> in the case of a tractable </a:t>
            </a:r>
            <a:r>
              <a:rPr lang="en-US" dirty="0">
                <a:solidFill>
                  <a:srgbClr val="FF0000"/>
                </a:solidFill>
              </a:rPr>
              <a:t>quadratic binary task</a:t>
            </a:r>
            <a:r>
              <a:rPr lang="en-US" dirty="0"/>
              <a:t>.</a:t>
            </a:r>
          </a:p>
          <a:p>
            <a:r>
              <a:rPr lang="en-US" dirty="0"/>
              <a:t>Their work presents significant assets for future embedded and neuromorphic systems.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2D5C-75B9-4373-91FF-4E41F49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9080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Adapting the approach to a more complex </a:t>
            </a:r>
            <a:r>
              <a:rPr lang="en-US" sz="4000" b="1" dirty="0" err="1"/>
              <a:t>metaplasticity</a:t>
            </a:r>
            <a:r>
              <a:rPr lang="en-US" sz="4000" b="1" dirty="0"/>
              <a:t>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CF427-02E8-4EF0-AD8A-2D2F45F8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ECD83-866E-4D84-BFC9-CE8C5D87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2" r="51104" b="32817"/>
          <a:stretch/>
        </p:blipFill>
        <p:spPr>
          <a:xfrm>
            <a:off x="1711613" y="2227385"/>
            <a:ext cx="8599440" cy="4128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7ADCD-D0D7-4AFF-9CA8-3CA1247C1A5E}"/>
              </a:ext>
            </a:extLst>
          </p:cNvPr>
          <p:cNvSpPr txBox="1"/>
          <p:nvPr/>
        </p:nvSpPr>
        <p:spPr>
          <a:xfrm>
            <a:off x="2607846" y="1519499"/>
            <a:ext cx="6806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They </a:t>
            </a:r>
            <a:r>
              <a:rPr lang="en-US" sz="2000" dirty="0">
                <a:solidFill>
                  <a:srgbClr val="FF0000"/>
                </a:solidFill>
              </a:rPr>
              <a:t>adapted</a:t>
            </a:r>
            <a:r>
              <a:rPr lang="en-US" sz="2000" dirty="0"/>
              <a:t> their approach </a:t>
            </a:r>
            <a:r>
              <a:rPr lang="en-US" sz="2000" dirty="0">
                <a:solidFill>
                  <a:srgbClr val="FF0000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 complex </a:t>
            </a:r>
            <a:r>
              <a:rPr lang="en-US" sz="2000" dirty="0" err="1">
                <a:solidFill>
                  <a:srgbClr val="FF0000"/>
                </a:solidFill>
              </a:rPr>
              <a:t>metaplasticity</a:t>
            </a:r>
            <a:r>
              <a:rPr lang="en-US" sz="2000" dirty="0">
                <a:solidFill>
                  <a:srgbClr val="FF0000"/>
                </a:solidFill>
              </a:rPr>
              <a:t> rule </a:t>
            </a:r>
            <a:r>
              <a:rPr lang="en-US" sz="2000" dirty="0"/>
              <a:t>that achieved steady-state continual learning.</a:t>
            </a:r>
          </a:p>
        </p:txBody>
      </p:sp>
    </p:spTree>
    <p:extLst>
      <p:ext uri="{BB962C8B-B14F-4D97-AF65-F5344CB8AC3E}">
        <p14:creationId xmlns:p14="http://schemas.microsoft.com/office/powerpoint/2010/main" val="58523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Adapting the approach to a more complex </a:t>
            </a:r>
            <a:r>
              <a:rPr lang="en-US" sz="4000" b="1" dirty="0" err="1"/>
              <a:t>metaplasticity</a:t>
            </a:r>
            <a:r>
              <a:rPr lang="en-US" sz="4000" b="1" dirty="0"/>
              <a:t>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E1AF5-B24A-4C5B-888E-F602A73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2" t="6332" r="15435" b="64384"/>
          <a:stretch/>
        </p:blipFill>
        <p:spPr>
          <a:xfrm>
            <a:off x="2207050" y="1567639"/>
            <a:ext cx="7777897" cy="2319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AE795-69E3-401E-86A8-C90144F6319B}"/>
              </a:ext>
            </a:extLst>
          </p:cNvPr>
          <p:cNvSpPr txBox="1"/>
          <p:nvPr/>
        </p:nvSpPr>
        <p:spPr>
          <a:xfrm>
            <a:off x="3724487" y="1088367"/>
            <a:ext cx="52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Synapse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CF427-02E8-4EF0-AD8A-2D2F45F8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BE2C5-A046-4DB1-A77C-81BAEB0D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52" y="4314511"/>
            <a:ext cx="8330895" cy="2266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859E5-795B-444B-A901-90F7B933C60F}"/>
              </a:ext>
            </a:extLst>
          </p:cNvPr>
          <p:cNvSpPr txBox="1"/>
          <p:nvPr/>
        </p:nvSpPr>
        <p:spPr>
          <a:xfrm>
            <a:off x="1775534" y="3926740"/>
            <a:ext cx="946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synapse features four hidden variables which evolve according to:</a:t>
            </a:r>
          </a:p>
        </p:txBody>
      </p:sp>
    </p:spTree>
    <p:extLst>
      <p:ext uri="{BB962C8B-B14F-4D97-AF65-F5344CB8AC3E}">
        <p14:creationId xmlns:p14="http://schemas.microsoft.com/office/powerpoint/2010/main" val="416609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Adapting the approach to a more complex </a:t>
            </a:r>
            <a:r>
              <a:rPr lang="en-US" sz="4000" b="1" dirty="0" err="1"/>
              <a:t>metaplasticity</a:t>
            </a:r>
            <a:r>
              <a:rPr lang="en-US" sz="4000" b="1" dirty="0"/>
              <a:t>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E1AF5-B24A-4C5B-888E-F602A73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2"/>
          <a:stretch/>
        </p:blipFill>
        <p:spPr>
          <a:xfrm>
            <a:off x="659274" y="1553227"/>
            <a:ext cx="10694526" cy="49916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8D899-45C8-4A9B-AF55-8E45C625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78492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Adapting the approach to a more complex </a:t>
            </a:r>
            <a:r>
              <a:rPr lang="en-US" sz="4000" b="1" dirty="0" err="1"/>
              <a:t>metaplasticity</a:t>
            </a:r>
            <a:r>
              <a:rPr lang="en-US" sz="4000" b="1" dirty="0"/>
              <a:t> rule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1481C8-8DF9-4FEC-BFEA-46B60C6AFFEF}"/>
              </a:ext>
            </a:extLst>
          </p:cNvPr>
          <p:cNvGrpSpPr/>
          <p:nvPr/>
        </p:nvGrpSpPr>
        <p:grpSpPr>
          <a:xfrm>
            <a:off x="793992" y="1753644"/>
            <a:ext cx="10297100" cy="4894054"/>
            <a:chOff x="793992" y="1753644"/>
            <a:chExt cx="10297100" cy="48940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8E3C11-5662-4F41-B145-9C18C732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992" y="1858969"/>
              <a:ext cx="10297100" cy="47887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951FEF-3396-4546-8F1A-DA18344B76E6}"/>
                </a:ext>
              </a:extLst>
            </p:cNvPr>
            <p:cNvSpPr/>
            <p:nvPr/>
          </p:nvSpPr>
          <p:spPr>
            <a:xfrm>
              <a:off x="793992" y="1753644"/>
              <a:ext cx="784287" cy="713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658E7-E220-4C03-A37B-34C12CC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4584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03541-A97C-40E0-98E9-B3919DB9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2" y="1075153"/>
            <a:ext cx="11711836" cy="55881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BD3B7-33A5-4AD3-95AC-128AAE2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5063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1586D-4CAA-4E58-8E2E-8AE0B4FD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7F58F-BEAC-48F6-8466-E12E86B8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3" y="1798145"/>
            <a:ext cx="985975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6D2EF-C2AA-444B-9288-BE2D8524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9" y="1289198"/>
            <a:ext cx="9140469" cy="5365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722DF-19B3-406F-A926-E698651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Mathematical interpretation for the hidden 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1CA6F-4A58-4C7E-97B5-3C83134F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22"/>
          <a:stretch/>
        </p:blipFill>
        <p:spPr>
          <a:xfrm>
            <a:off x="9586096" y="1655763"/>
            <a:ext cx="1903168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3A62E-5E76-47E0-8B3E-6C89C0087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85" t="22103"/>
          <a:stretch/>
        </p:blipFill>
        <p:spPr>
          <a:xfrm>
            <a:off x="9677395" y="2684454"/>
            <a:ext cx="2165634" cy="868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84DC1-01B5-46F3-90B3-01B50899A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28" y="3809033"/>
            <a:ext cx="1602368" cy="458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6BE0C-ED0D-48E8-B677-67C054638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828" y="4341567"/>
            <a:ext cx="23105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179717"/>
            <a:ext cx="10515600" cy="1325563"/>
          </a:xfrm>
        </p:spPr>
        <p:txBody>
          <a:bodyPr/>
          <a:lstStyle/>
          <a:p>
            <a:r>
              <a:rPr lang="en-US" b="1" dirty="0"/>
              <a:t>The role of plasticity in memory storing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487AB-A269-48CE-B858-6D6277A808A3}"/>
              </a:ext>
            </a:extLst>
          </p:cNvPr>
          <p:cNvSpPr txBox="1"/>
          <p:nvPr/>
        </p:nvSpPr>
        <p:spPr>
          <a:xfrm>
            <a:off x="562863" y="1791548"/>
            <a:ext cx="4138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B2B2B"/>
                </a:solidFill>
                <a:effectLst/>
              </a:rPr>
              <a:t>Synaptic plasticity refers to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changes in synaptic strength.</a:t>
            </a:r>
          </a:p>
          <a:p>
            <a:endParaRPr lang="en-US" sz="2000" dirty="0"/>
          </a:p>
          <a:p>
            <a:r>
              <a:rPr lang="en-US" sz="2000" dirty="0"/>
              <a:t>Memories are </a:t>
            </a:r>
            <a:r>
              <a:rPr lang="en-US" sz="2000" dirty="0">
                <a:solidFill>
                  <a:srgbClr val="FF0000"/>
                </a:solidFill>
              </a:rPr>
              <a:t>stored</a:t>
            </a:r>
            <a:r>
              <a:rPr lang="en-US" sz="2000" dirty="0"/>
              <a:t> through </a:t>
            </a:r>
            <a:r>
              <a:rPr lang="en-US" sz="2000" dirty="0">
                <a:solidFill>
                  <a:srgbClr val="FF0000"/>
                </a:solidFill>
              </a:rPr>
              <a:t>synapse modification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2B2B2B"/>
                </a:solidFill>
              </a:rPr>
              <a:t>The process of weakening and strengthening connections </a:t>
            </a:r>
            <a:r>
              <a:rPr lang="en-US" sz="2000" dirty="0">
                <a:solidFill>
                  <a:srgbClr val="FF0000"/>
                </a:solidFill>
              </a:rPr>
              <a:t>changes the connectivity of the brain</a:t>
            </a:r>
            <a:r>
              <a:rPr lang="en-US" sz="2000" dirty="0">
                <a:solidFill>
                  <a:srgbClr val="2B2B2B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Stored memory traces degrade over time due to ongoing plasticity.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3E746-BD21-49D5-9806-2879AF16B724}"/>
              </a:ext>
            </a:extLst>
          </p:cNvPr>
          <p:cNvSpPr txBox="1"/>
          <p:nvPr/>
        </p:nvSpPr>
        <p:spPr>
          <a:xfrm>
            <a:off x="4930218" y="6167241"/>
            <a:ext cx="857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From: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Long-term synaptic plasticity - Queensland Brain Institute –University of Queensland (uq.edu.au)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99580-7320-435E-9D51-FD5E9FE7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04" y="1248642"/>
            <a:ext cx="7112735" cy="4871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626D-236E-4EF3-B4BA-10B7DAB9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588" y="349054"/>
            <a:ext cx="2743200" cy="365125"/>
          </a:xfrm>
        </p:spPr>
        <p:txBody>
          <a:bodyPr/>
          <a:lstStyle/>
          <a:p>
            <a:fld id="{DDFF49BB-AE0E-4FBA-BFD1-987CC04DA9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EA31E92-376D-4A44-9260-79F6B9F7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795" y="4965769"/>
            <a:ext cx="551774" cy="576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94" y="433826"/>
            <a:ext cx="10515600" cy="1325563"/>
          </a:xfrm>
        </p:spPr>
        <p:txBody>
          <a:bodyPr/>
          <a:lstStyle/>
          <a:p>
            <a:r>
              <a:rPr lang="en-US" b="1" dirty="0"/>
              <a:t>The role of plasticity in memory storing 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Plasticity – rigidity dilemma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5C91A7-1A33-4556-B3E8-A2CB95C5796B}"/>
                  </a:ext>
                </a:extLst>
              </p:cNvPr>
              <p:cNvSpPr txBox="1"/>
              <p:nvPr/>
            </p:nvSpPr>
            <p:spPr>
              <a:xfrm>
                <a:off x="1325644" y="1959444"/>
                <a:ext cx="95407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Synaptic strengths </a:t>
                </a:r>
                <a:r>
                  <a:rPr lang="en-US" sz="2000" dirty="0"/>
                  <a:t>representing memories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must be protected from being overwritten </a:t>
                </a:r>
                <a:r>
                  <a:rPr lang="en-US" sz="2000" dirty="0"/>
                  <a:t>during storage of new information.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no protection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memory lifetimes that are very low.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Protecting</a:t>
                </a:r>
                <a:r>
                  <a:rPr lang="en-US" sz="2000" dirty="0"/>
                  <a:t> old memories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too rigidly</a:t>
                </a:r>
                <a:r>
                  <a:rPr lang="en-US" sz="2000" dirty="0"/>
                  <a:t> causes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memory traces of new information to be weak</a:t>
                </a:r>
                <a:r>
                  <a:rPr lang="en-US" sz="2000" dirty="0"/>
                  <a:t>, being represented by small numbers of synapses.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5C91A7-1A33-4556-B3E8-A2CB95C5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44" y="1959444"/>
                <a:ext cx="9540711" cy="2554545"/>
              </a:xfrm>
              <a:prstGeom prst="rect">
                <a:avLst/>
              </a:prstGeom>
              <a:blipFill>
                <a:blip r:embed="rId3"/>
                <a:stretch>
                  <a:fillRect l="-639" t="-1193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FE11D2-9C85-4107-8DA8-32D6B89F1C6A}"/>
              </a:ext>
            </a:extLst>
          </p:cNvPr>
          <p:cNvSpPr txBox="1"/>
          <p:nvPr/>
        </p:nvSpPr>
        <p:spPr>
          <a:xfrm>
            <a:off x="1284863" y="5054061"/>
            <a:ext cx="2825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Highly </a:t>
            </a:r>
            <a:r>
              <a:rPr lang="en-US" sz="2000" dirty="0"/>
              <a:t>Plastic Synapses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1C474-A650-4906-B4E7-5BA8F5C8E40E}"/>
              </a:ext>
            </a:extLst>
          </p:cNvPr>
          <p:cNvSpPr txBox="1"/>
          <p:nvPr/>
        </p:nvSpPr>
        <p:spPr>
          <a:xfrm>
            <a:off x="1284863" y="5764588"/>
            <a:ext cx="2514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Less</a:t>
            </a:r>
            <a:r>
              <a:rPr lang="en-US" sz="2000" dirty="0"/>
              <a:t> Plastic Synapses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0BAEB-CC5B-4F08-8AB1-BBA3050FA913}"/>
              </a:ext>
            </a:extLst>
          </p:cNvPr>
          <p:cNvSpPr txBox="1"/>
          <p:nvPr/>
        </p:nvSpPr>
        <p:spPr>
          <a:xfrm>
            <a:off x="4559892" y="4518293"/>
            <a:ext cx="2957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Storing new memories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EF479-226F-4529-9ECA-A0B77AA842A5}"/>
              </a:ext>
            </a:extLst>
          </p:cNvPr>
          <p:cNvSpPr txBox="1"/>
          <p:nvPr/>
        </p:nvSpPr>
        <p:spPr>
          <a:xfrm>
            <a:off x="7529338" y="4518293"/>
            <a:ext cx="2825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Retaining old memories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1A4681-E43A-4F67-B94D-E8EA832C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90" y="5627508"/>
            <a:ext cx="600479" cy="578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B6EF0F-D75E-4B5E-BB1F-1C77745A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05" y="4918403"/>
            <a:ext cx="600479" cy="57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865FFC-6C2E-477B-80F4-E775D159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627" y="5673190"/>
            <a:ext cx="551774" cy="5766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5E559-D810-4016-98BF-9F69FA6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7"/>
            <a:ext cx="10515600" cy="1325563"/>
          </a:xfrm>
        </p:spPr>
        <p:txBody>
          <a:bodyPr/>
          <a:lstStyle/>
          <a:p>
            <a:r>
              <a:rPr lang="en-US" b="1" dirty="0"/>
              <a:t>Cascade models of </a:t>
            </a:r>
            <a:r>
              <a:rPr lang="en-US" b="1" dirty="0" err="1"/>
              <a:t>Synaptically</a:t>
            </a:r>
            <a:r>
              <a:rPr lang="en-US" b="1" dirty="0"/>
              <a:t> Stored Memories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DC85-7B2B-4680-A4C8-7C2DE80E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029" y="1149330"/>
            <a:ext cx="3403771" cy="492022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C1A3A8D-6FA7-427E-A6DD-3CB42E5F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10" y="2041295"/>
            <a:ext cx="6533561" cy="395366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Metaplasticity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FF0000"/>
                </a:solidFill>
              </a:rPr>
              <a:t>modulation of the synaptic plasticity</a:t>
            </a:r>
            <a:r>
              <a:rPr lang="en-US" sz="2400" dirty="0"/>
              <a:t> by prior synaptic activity. </a:t>
            </a:r>
            <a:r>
              <a:rPr lang="en-US" sz="1800" i="1" dirty="0"/>
              <a:t>(plasticity of the synaptic plasticity)</a:t>
            </a:r>
            <a:r>
              <a:rPr lang="en-US" sz="2400" dirty="0"/>
              <a:t>.</a:t>
            </a:r>
          </a:p>
          <a:p>
            <a:r>
              <a:rPr lang="en-US" sz="2400" dirty="0"/>
              <a:t>Cascade models introduce </a:t>
            </a:r>
            <a:r>
              <a:rPr lang="en-US" sz="2400" dirty="0">
                <a:solidFill>
                  <a:srgbClr val="FF0000"/>
                </a:solidFill>
              </a:rPr>
              <a:t>power-law</a:t>
            </a:r>
            <a:r>
              <a:rPr lang="en-US" sz="2400" dirty="0"/>
              <a:t> rather than exponential </a:t>
            </a:r>
            <a:r>
              <a:rPr lang="en-US" sz="2400" dirty="0">
                <a:solidFill>
                  <a:srgbClr val="FF0000"/>
                </a:solidFill>
              </a:rPr>
              <a:t>forgetting</a:t>
            </a:r>
            <a:r>
              <a:rPr lang="en-US" sz="2400" dirty="0"/>
              <a:t>. </a:t>
            </a:r>
            <a:r>
              <a:rPr lang="en-US" sz="1800" i="1" dirty="0"/>
              <a:t>(power-law decay of the memory trace over time.)</a:t>
            </a:r>
          </a:p>
          <a:p>
            <a:r>
              <a:rPr lang="en-US" sz="2400" dirty="0"/>
              <a:t>High levels of memory storage + long retention times.</a:t>
            </a:r>
          </a:p>
          <a:p>
            <a:r>
              <a:rPr lang="en-US" sz="2400" dirty="0"/>
              <a:t>The cascade model allows </a:t>
            </a:r>
            <a:r>
              <a:rPr lang="en-US" sz="2400" dirty="0">
                <a:solidFill>
                  <a:srgbClr val="FF0000"/>
                </a:solidFill>
              </a:rPr>
              <a:t>correlations in the pattern</a:t>
            </a:r>
            <a:r>
              <a:rPr lang="en-US" sz="2400" dirty="0"/>
              <a:t> of potentiation and depression events at a single synapse </a:t>
            </a:r>
            <a:r>
              <a:rPr lang="en-US" sz="2400" dirty="0">
                <a:solidFill>
                  <a:srgbClr val="FF0000"/>
                </a:solidFill>
              </a:rPr>
              <a:t>to affect the degree of plasticity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2B365-661F-4571-8020-7FCF1D1DF29F}"/>
              </a:ext>
            </a:extLst>
          </p:cNvPr>
          <p:cNvSpPr txBox="1"/>
          <p:nvPr/>
        </p:nvSpPr>
        <p:spPr>
          <a:xfrm>
            <a:off x="7371761" y="6069551"/>
            <a:ext cx="4355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Stefano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Fusi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Patrick J. Drew, L.F. Abbott. Neuron.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Volume 45. Issue 4. 2005. Pages 599-611.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C119A-7404-4651-80AC-083D3437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7D922-BE60-40BC-9654-8C2F5653C9C7}"/>
              </a:ext>
            </a:extLst>
          </p:cNvPr>
          <p:cNvSpPr/>
          <p:nvPr/>
        </p:nvSpPr>
        <p:spPr>
          <a:xfrm>
            <a:off x="-57150" y="0"/>
            <a:ext cx="12306300" cy="6981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7860-DB62-45AD-8E7A-EA7FF0D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07" y="1016691"/>
            <a:ext cx="6959463" cy="44910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br>
              <a:rPr lang="en-US" sz="7200" dirty="0">
                <a:solidFill>
                  <a:schemeClr val="bg1"/>
                </a:solidFill>
                <a:latin typeface="Amasis MT Pro Black" panose="020B0604020202020204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Amasis MT Pro Black" panose="020B0604020202020204" pitchFamily="18" charset="0"/>
              </a:rPr>
              <a:t>PROBLEM</a:t>
            </a:r>
            <a:endParaRPr lang="en-US" sz="7200" i="1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Continual Learning and 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4074-EC8A-4D04-8765-C2076DFF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39" y="1822451"/>
            <a:ext cx="3130485" cy="6724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Synapses store and process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information simultaneously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C251-8B08-46B7-A871-64E9C2FB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7" t="3303" b="37740"/>
          <a:stretch/>
        </p:blipFill>
        <p:spPr>
          <a:xfrm>
            <a:off x="1436019" y="3405484"/>
            <a:ext cx="3504256" cy="3048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773F2-EE54-4F98-9052-D98C520FB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51"/>
          <a:stretch/>
        </p:blipFill>
        <p:spPr>
          <a:xfrm>
            <a:off x="5585032" y="3444168"/>
            <a:ext cx="5768768" cy="30487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06E1C3-4AE4-416E-AB1F-EC294F3522DE}"/>
              </a:ext>
            </a:extLst>
          </p:cNvPr>
          <p:cNvSpPr txBox="1">
            <a:spLocks/>
          </p:cNvSpPr>
          <p:nvPr/>
        </p:nvSpPr>
        <p:spPr>
          <a:xfrm>
            <a:off x="4714405" y="1822450"/>
            <a:ext cx="2938371" cy="89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Massive computational capability and less power consumption.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0655B2-D664-4BC7-B6A9-17FE0EBE90C1}"/>
              </a:ext>
            </a:extLst>
          </p:cNvPr>
          <p:cNvSpPr txBox="1">
            <a:spLocks/>
          </p:cNvSpPr>
          <p:nvPr/>
        </p:nvSpPr>
        <p:spPr>
          <a:xfrm>
            <a:off x="8571757" y="1822450"/>
            <a:ext cx="3098626" cy="107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Searching for material synapses.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(Neuromorphic computing).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300DB2-7FB5-4F36-80FE-5B1FE7695190}"/>
              </a:ext>
            </a:extLst>
          </p:cNvPr>
          <p:cNvSpPr/>
          <p:nvPr/>
        </p:nvSpPr>
        <p:spPr>
          <a:xfrm>
            <a:off x="3893270" y="2022001"/>
            <a:ext cx="518474" cy="2733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65C1E9-6630-4AD3-8DD1-88641F8A06FE}"/>
              </a:ext>
            </a:extLst>
          </p:cNvPr>
          <p:cNvSpPr/>
          <p:nvPr/>
        </p:nvSpPr>
        <p:spPr>
          <a:xfrm>
            <a:off x="7786540" y="1998432"/>
            <a:ext cx="518474" cy="2733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C4D2-A3D9-47D6-9AD0-62F5BD4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typical Binarized Neural Network where the neuron performs weighted... |  Download Scientific Diagram">
            <a:extLst>
              <a:ext uri="{FF2B5EF4-FFF2-40B4-BE49-F238E27FC236}">
                <a16:creationId xmlns:a16="http://schemas.microsoft.com/office/drawing/2014/main" id="{FC3BA90A-924F-413A-803B-746EE3D3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30" y="1240163"/>
            <a:ext cx="5734520" cy="291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4" y="77027"/>
            <a:ext cx="10515600" cy="1325563"/>
          </a:xfrm>
        </p:spPr>
        <p:txBody>
          <a:bodyPr/>
          <a:lstStyle/>
          <a:p>
            <a:r>
              <a:rPr lang="en-US" b="1" dirty="0"/>
              <a:t>What is a Binarized Neural Network (BNN)?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4074-EC8A-4D04-8765-C2076DFF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0" y="1418764"/>
            <a:ext cx="5652247" cy="3766204"/>
          </a:xfrm>
        </p:spPr>
        <p:txBody>
          <a:bodyPr>
            <a:normAutofit/>
          </a:bodyPr>
          <a:lstStyle/>
          <a:p>
            <a:r>
              <a:rPr lang="en-US" sz="2300" dirty="0"/>
              <a:t>Deep Neural Networks that use binary values (e.g. {-1,1} or {0,1}) for activations and synaptic weights.  </a:t>
            </a:r>
          </a:p>
          <a:p>
            <a:r>
              <a:rPr lang="en-US" sz="2300" dirty="0"/>
              <a:t>BNN can perform computations using bitwise operations reducing the computation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7546-AEA0-434E-ABB7-13A3729D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39" y="4687530"/>
            <a:ext cx="4900307" cy="1668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26620-93EF-4EC3-99C6-C67D8B9EF17A}"/>
              </a:ext>
            </a:extLst>
          </p:cNvPr>
          <p:cNvSpPr txBox="1"/>
          <p:nvPr/>
        </p:nvSpPr>
        <p:spPr>
          <a:xfrm>
            <a:off x="1914134" y="6340475"/>
            <a:ext cx="806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From: https://software.intel.com/content/www/us/en/develop/articles/binary-neural-networks.html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3ADA-B6D1-4F0E-A0D0-BA6EDD5D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B4027-86D1-4CDB-BA11-E53362C7BF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05"/>
          <a:stretch/>
        </p:blipFill>
        <p:spPr>
          <a:xfrm>
            <a:off x="183911" y="3703497"/>
            <a:ext cx="5789864" cy="228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EECE9-9A63-4EA1-BE44-972590921121}"/>
              </a:ext>
            </a:extLst>
          </p:cNvPr>
          <p:cNvSpPr txBox="1"/>
          <p:nvPr/>
        </p:nvSpPr>
        <p:spPr>
          <a:xfrm>
            <a:off x="6375862" y="4143262"/>
            <a:ext cx="5150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From: https://www.researchgate.net/figure/A-typical-Binarized-Neural-Network-where-the-neuron-performs-weighted-summations-on_fig2_342258884net)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8B106D-9AAC-4E36-9A08-C60CF4E6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1" y="6076299"/>
            <a:ext cx="6057171" cy="2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2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A7AD-38FE-4EC9-ABF0-5EAA2AB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b="1" dirty="0"/>
              <a:t>Binarized Neural Networks are important because…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4074-EC8A-4D04-8765-C2076DFF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141537"/>
            <a:ext cx="10515600" cy="4351338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They have a remote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with the concept of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metaplasticity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one solution that tries to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reduce the memory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computational requirements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DNNs while still offering similar capabilities of full precision DNN models.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AD13-D2DD-4E90-8392-300EBCF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49BB-AE0E-4FBA-BFD1-987CC04DA9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Aharoni</vt:lpstr>
      <vt:lpstr>Amasis MT Pro Black</vt:lpstr>
      <vt:lpstr>-apple-system</vt:lpstr>
      <vt:lpstr>Arial</vt:lpstr>
      <vt:lpstr>Calibri</vt:lpstr>
      <vt:lpstr>Calibri Light</vt:lpstr>
      <vt:lpstr>Cambria Math</vt:lpstr>
      <vt:lpstr>Office Theme</vt:lpstr>
      <vt:lpstr>SYNAPTIC METAPLASTICITY IN BINARIZED NEURAL NETWORKS</vt:lpstr>
      <vt:lpstr>A LITTLE BIT INTO  CONTEXT</vt:lpstr>
      <vt:lpstr>The role of plasticity in memory storing  </vt:lpstr>
      <vt:lpstr>The role of plasticity in memory storing  (Plasticity – rigidity dilemma)</vt:lpstr>
      <vt:lpstr>Cascade models of Synaptically Stored Memories</vt:lpstr>
      <vt:lpstr>THE PROBLEM</vt:lpstr>
      <vt:lpstr>Continual Learning and Catastrophic forgetting</vt:lpstr>
      <vt:lpstr>What is a Binarized Neural Network (BNN)?</vt:lpstr>
      <vt:lpstr>Binarized Neural Networks are important because…</vt:lpstr>
      <vt:lpstr>Forward function of the BNN</vt:lpstr>
      <vt:lpstr>Forward function of the BNN</vt:lpstr>
      <vt:lpstr>Forward function of the BNN</vt:lpstr>
      <vt:lpstr>RESULTS</vt:lpstr>
      <vt:lpstr>Hidden weights of a BNN are metaplastic states</vt:lpstr>
      <vt:lpstr>The proposed algorithm</vt:lpstr>
      <vt:lpstr>Multitask learning with metaplastic BNN</vt:lpstr>
      <vt:lpstr>Multitask learning with metaplastic BNN</vt:lpstr>
      <vt:lpstr>Sequential learning on various datasets</vt:lpstr>
      <vt:lpstr>Stream Learning experiments</vt:lpstr>
      <vt:lpstr>Mathematical interpretation for the hidden weights</vt:lpstr>
      <vt:lpstr>Summary</vt:lpstr>
      <vt:lpstr>Adapting the approach to a more complex metaplasticity rule</vt:lpstr>
      <vt:lpstr>Adapting the approach to a more complex metaplasticity rule</vt:lpstr>
      <vt:lpstr>Adapting the approach to a more complex metaplasticity rule</vt:lpstr>
      <vt:lpstr>Adapting the approach to a more complex metaplasticity rule</vt:lpstr>
      <vt:lpstr>PowerPoint Presentation</vt:lpstr>
      <vt:lpstr>PowerPoint Presentation</vt:lpstr>
      <vt:lpstr>Mathematical interpretation for the hidden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Milena</dc:creator>
  <cp:lastModifiedBy>Ana Milena</cp:lastModifiedBy>
  <cp:revision>11</cp:revision>
  <dcterms:created xsi:type="dcterms:W3CDTF">2021-06-22T12:51:05Z</dcterms:created>
  <dcterms:modified xsi:type="dcterms:W3CDTF">2021-07-07T09:07:38Z</dcterms:modified>
</cp:coreProperties>
</file>