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7" r:id="rId2"/>
    <p:sldId id="256" r:id="rId3"/>
    <p:sldId id="258" r:id="rId4"/>
    <p:sldId id="261" r:id="rId5"/>
    <p:sldId id="265" r:id="rId6"/>
    <p:sldId id="259" r:id="rId7"/>
    <p:sldId id="267" r:id="rId8"/>
    <p:sldId id="262" r:id="rId9"/>
    <p:sldId id="264" r:id="rId10"/>
    <p:sldId id="273" r:id="rId11"/>
    <p:sldId id="266" r:id="rId12"/>
    <p:sldId id="274" r:id="rId13"/>
    <p:sldId id="269" r:id="rId14"/>
    <p:sldId id="275" r:id="rId15"/>
    <p:sldId id="270" r:id="rId16"/>
    <p:sldId id="276" r:id="rId17"/>
    <p:sldId id="271" r:id="rId18"/>
    <p:sldId id="272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 autoAdjust="0"/>
  </p:normalViewPr>
  <p:slideViewPr>
    <p:cSldViewPr snapToGrid="0" showGuides="1">
      <p:cViewPr varScale="1">
        <p:scale>
          <a:sx n="50" d="100"/>
          <a:sy n="50" d="100"/>
        </p:scale>
        <p:origin x="806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29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76F9D-720C-48D9-A9E7-132333B1E52E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1D905-A3FA-4ADA-9F70-51A4EF1570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410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D905-A3FA-4ADA-9F70-51A4EF15705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427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D905-A3FA-4ADA-9F70-51A4EF15705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033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D905-A3FA-4ADA-9F70-51A4EF15705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892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D905-A3FA-4ADA-9F70-51A4EF15705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448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D905-A3FA-4ADA-9F70-51A4EF15705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525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D905-A3FA-4ADA-9F70-51A4EF15705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727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D905-A3FA-4ADA-9F70-51A4EF157052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144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D905-A3FA-4ADA-9F70-51A4EF157052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732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D905-A3FA-4ADA-9F70-51A4EF157052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759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D905-A3FA-4ADA-9F70-51A4EF157052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039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D905-A3FA-4ADA-9F70-51A4EF157052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410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D905-A3FA-4ADA-9F70-51A4EF15705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992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D905-A3FA-4ADA-9F70-51A4EF157052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708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D905-A3FA-4ADA-9F70-51A4EF157052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0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D905-A3FA-4ADA-9F70-51A4EF15705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117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Soy una nota guau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D905-A3FA-4ADA-9F70-51A4EF15705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0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D905-A3FA-4ADA-9F70-51A4EF15705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38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D905-A3FA-4ADA-9F70-51A4EF15705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28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D905-A3FA-4ADA-9F70-51A4EF15705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652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D905-A3FA-4ADA-9F70-51A4EF15705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834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D905-A3FA-4ADA-9F70-51A4EF15705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2FB5-34F5-4999-B04F-760EF0DEE702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1998-88DE-4CCB-A6A4-2AF5A7F67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74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2FB5-34F5-4999-B04F-760EF0DEE702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1998-88DE-4CCB-A6A4-2AF5A7F67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03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2FB5-34F5-4999-B04F-760EF0DEE702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1998-88DE-4CCB-A6A4-2AF5A7F67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69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2FB5-34F5-4999-B04F-760EF0DEE702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1998-88DE-4CCB-A6A4-2AF5A7F67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50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2FB5-34F5-4999-B04F-760EF0DEE702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1998-88DE-4CCB-A6A4-2AF5A7F67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78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2FB5-34F5-4999-B04F-760EF0DEE702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1998-88DE-4CCB-A6A4-2AF5A7F67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49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2FB5-34F5-4999-B04F-760EF0DEE702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1998-88DE-4CCB-A6A4-2AF5A7F67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77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2FB5-34F5-4999-B04F-760EF0DEE702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1998-88DE-4CCB-A6A4-2AF5A7F67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72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2FB5-34F5-4999-B04F-760EF0DEE702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1998-88DE-4CCB-A6A4-2AF5A7F67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76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2FB5-34F5-4999-B04F-760EF0DEE702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1998-88DE-4CCB-A6A4-2AF5A7F67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94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2FB5-34F5-4999-B04F-760EF0DEE702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1998-88DE-4CCB-A6A4-2AF5A7F67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34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02FB5-34F5-4999-B04F-760EF0DEE702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1998-88DE-4CCB-A6A4-2AF5A7F67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891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12" Type="http://schemas.microsoft.com/office/2007/relationships/hdphoto" Target="../media/hdphoto4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4.svg"/><Relationship Id="rId4" Type="http://schemas.microsoft.com/office/2007/relationships/hdphoto" Target="../media/hdphoto2.wdp"/><Relationship Id="rId9" Type="http://schemas.openxmlformats.org/officeDocument/2006/relationships/image" Target="../media/image13.png"/><Relationship Id="rId1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7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27651" y="1112430"/>
            <a:ext cx="713669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000" dirty="0"/>
              <a:t>Ana Paola Nava Vivas</a:t>
            </a:r>
          </a:p>
          <a:p>
            <a:pPr algn="ctr"/>
            <a:r>
              <a:rPr lang="es-MX" sz="4000" dirty="0"/>
              <a:t>&amp;</a:t>
            </a:r>
          </a:p>
          <a:p>
            <a:pPr algn="ctr"/>
            <a:r>
              <a:rPr lang="es-MX" sz="4000" dirty="0"/>
              <a:t>Erick Gabriel Mendoza Flores</a:t>
            </a:r>
          </a:p>
          <a:p>
            <a:pPr algn="ctr"/>
            <a:endParaRPr lang="es-MX" sz="4000" dirty="0"/>
          </a:p>
          <a:p>
            <a:pPr algn="ctr"/>
            <a:r>
              <a:rPr lang="es-MX" sz="4000" dirty="0"/>
              <a:t>2CM10</a:t>
            </a:r>
          </a:p>
          <a:p>
            <a:pPr algn="ctr"/>
            <a:endParaRPr lang="es-MX" sz="4000" dirty="0"/>
          </a:p>
          <a:p>
            <a:pPr algn="ctr"/>
            <a:r>
              <a:rPr lang="es-MX" sz="4000" dirty="0"/>
              <a:t>Prof. Marco A. Dorantes González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5376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9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862055" y="2705725"/>
            <a:ext cx="44678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800" dirty="0"/>
              <a:t>Accesible</a:t>
            </a:r>
            <a:endParaRPr lang="es-ES" sz="8800" dirty="0"/>
          </a:p>
        </p:txBody>
      </p:sp>
    </p:spTree>
    <p:extLst>
      <p:ext uri="{BB962C8B-B14F-4D97-AF65-F5344CB8AC3E}">
        <p14:creationId xmlns:p14="http://schemas.microsoft.com/office/powerpoint/2010/main" val="16903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18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684" y="2155522"/>
            <a:ext cx="2609381" cy="254695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413119" y="2967334"/>
            <a:ext cx="1975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 dirty="0"/>
              <a:t>Básico</a:t>
            </a:r>
            <a:endParaRPr lang="es-ES" sz="5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8133188" y="2967335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 dirty="0"/>
              <a:t>$</a:t>
            </a:r>
            <a:endParaRPr lang="es-E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474554" y="2967333"/>
            <a:ext cx="2012346" cy="763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 dirty="0"/>
              <a:t>Gratis.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59321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09896 0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3" grpId="2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83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34377" y="2705725"/>
            <a:ext cx="4123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800" dirty="0"/>
              <a:t>Modular</a:t>
            </a:r>
            <a:endParaRPr lang="es-ES" sz="8800" dirty="0"/>
          </a:p>
        </p:txBody>
      </p:sp>
    </p:spTree>
    <p:extLst>
      <p:ext uri="{BB962C8B-B14F-4D97-AF65-F5344CB8AC3E}">
        <p14:creationId xmlns:p14="http://schemas.microsoft.com/office/powerpoint/2010/main" val="126014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59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44" b="89776" l="3355" r="96486">
                        <a14:foregroundMark x1="3514" y1="77796" x2="4792" y2="77636"/>
                        <a14:foregroundMark x1="9105" y1="79872" x2="3514" y2="73802"/>
                        <a14:foregroundMark x1="3514" y1="73802" x2="3514" y2="73802"/>
                        <a14:foregroundMark x1="94249" y1="79073" x2="96486" y2="75559"/>
                      </a14:backgroundRemoval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9" y="2349817"/>
            <a:ext cx="2158365" cy="215836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38" y="2647949"/>
            <a:ext cx="1562100" cy="1562100"/>
          </a:xfrm>
          <a:prstGeom prst="rect">
            <a:avLst/>
          </a:prstGeom>
        </p:spPr>
      </p:pic>
      <p:pic>
        <p:nvPicPr>
          <p:cNvPr id="8" name="Gráfico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91309" y="2155521"/>
            <a:ext cx="2609381" cy="2546955"/>
          </a:xfrm>
          <a:prstGeom prst="rect">
            <a:avLst/>
          </a:prstGeom>
        </p:spPr>
      </p:pic>
      <p:pic>
        <p:nvPicPr>
          <p:cNvPr id="12" name="Gráfico 11"/>
          <p:cNvPicPr>
            <a:picLocks noChangeAspect="1"/>
          </p:cNvPicPr>
          <p:nvPr/>
        </p:nvPicPr>
        <p:blipFill>
          <a:blip r:embed="rId9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12564" y="4210049"/>
            <a:ext cx="1257355" cy="125555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764" y="4158376"/>
            <a:ext cx="1358900" cy="13589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8" y="4203620"/>
            <a:ext cx="1268412" cy="12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8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14375 -0.00532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1181 -0.00532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0995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94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610817" y="2705725"/>
            <a:ext cx="29703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800" dirty="0"/>
              <a:t>Ligero</a:t>
            </a:r>
            <a:endParaRPr lang="es-ES" sz="8800" dirty="0"/>
          </a:p>
        </p:txBody>
      </p:sp>
    </p:spTree>
    <p:extLst>
      <p:ext uri="{BB962C8B-B14F-4D97-AF65-F5344CB8AC3E}">
        <p14:creationId xmlns:p14="http://schemas.microsoft.com/office/powerpoint/2010/main" val="299517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áfico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7921" y="1304552"/>
            <a:ext cx="5856158" cy="424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6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1309" y="2155521"/>
            <a:ext cx="2609381" cy="25469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773" y="1506105"/>
            <a:ext cx="3637078" cy="36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2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264" y="2790044"/>
            <a:ext cx="1057472" cy="1277912"/>
          </a:xfrm>
          <a:prstGeom prst="rect">
            <a:avLst/>
          </a:prstGeom>
          <a:effectLst/>
        </p:spPr>
      </p:pic>
      <p:sp>
        <p:nvSpPr>
          <p:cNvPr id="6" name="CuadroTexto 5"/>
          <p:cNvSpPr txBox="1"/>
          <p:nvPr/>
        </p:nvSpPr>
        <p:spPr>
          <a:xfrm>
            <a:off x="4599436" y="2921168"/>
            <a:ext cx="29931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/>
              <a:t>¿            ?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96995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89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7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90000" sy="90000" flip="xy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45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61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03" y="2587363"/>
            <a:ext cx="3397120" cy="168327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157" y="2568935"/>
            <a:ext cx="5086662" cy="170170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896916" y="3818407"/>
            <a:ext cx="60644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>
                <a:solidFill>
                  <a:srgbClr val="FF9999"/>
                </a:solidFill>
              </a:rPr>
              <a:t>+ $ 1,000.00 USD</a:t>
            </a:r>
            <a:endParaRPr lang="es-ES" sz="6600" dirty="0">
              <a:solidFill>
                <a:srgbClr val="FF9999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36" y="3443627"/>
            <a:ext cx="9016765" cy="23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684" y="2155522"/>
            <a:ext cx="2609381" cy="254695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724421" y="4767332"/>
            <a:ext cx="135325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MX" sz="4000" dirty="0"/>
              <a:t>Bello.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272375" y="1843950"/>
            <a:ext cx="225734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000" dirty="0"/>
              <a:t>Accesible.</a:t>
            </a:r>
          </a:p>
          <a:p>
            <a:pPr algn="ctr"/>
            <a:endParaRPr lang="es-MX" sz="4000" dirty="0"/>
          </a:p>
          <a:p>
            <a:pPr algn="ctr"/>
            <a:r>
              <a:rPr lang="es-MX" sz="4000" dirty="0"/>
              <a:t>Modular.</a:t>
            </a:r>
          </a:p>
          <a:p>
            <a:endParaRPr lang="es-MX" sz="4000" dirty="0"/>
          </a:p>
          <a:p>
            <a:pPr algn="ctr"/>
            <a:r>
              <a:rPr lang="es-MX" sz="4000" dirty="0"/>
              <a:t>Ligero.</a:t>
            </a:r>
          </a:p>
        </p:txBody>
      </p:sp>
    </p:spTree>
    <p:extLst>
      <p:ext uri="{BB962C8B-B14F-4D97-AF65-F5344CB8AC3E}">
        <p14:creationId xmlns:p14="http://schemas.microsoft.com/office/powerpoint/2010/main" val="181199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2.5E-6 -0.095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63</Words>
  <Application>Microsoft Office PowerPoint</Application>
  <PresentationFormat>Panorámica</PresentationFormat>
  <Paragraphs>43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Gabriel Mendoza Flores</dc:creator>
  <cp:lastModifiedBy>Erick Gabriel Mendoza Flores</cp:lastModifiedBy>
  <cp:revision>45</cp:revision>
  <dcterms:created xsi:type="dcterms:W3CDTF">2017-06-12T04:13:06Z</dcterms:created>
  <dcterms:modified xsi:type="dcterms:W3CDTF">2017-06-13T02:12:11Z</dcterms:modified>
</cp:coreProperties>
</file>