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AC10-D560-45DF-A21B-E5BE0FA6F06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6C60-2E82-4599-9D15-75DA56DC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AC10-D560-45DF-A21B-E5BE0FA6F06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6C60-2E82-4599-9D15-75DA56DC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3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AC10-D560-45DF-A21B-E5BE0FA6F06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6C60-2E82-4599-9D15-75DA56DC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6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AC10-D560-45DF-A21B-E5BE0FA6F06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6C60-2E82-4599-9D15-75DA56DC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6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AC10-D560-45DF-A21B-E5BE0FA6F06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6C60-2E82-4599-9D15-75DA56DC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8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AC10-D560-45DF-A21B-E5BE0FA6F06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6C60-2E82-4599-9D15-75DA56DC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8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AC10-D560-45DF-A21B-E5BE0FA6F06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6C60-2E82-4599-9D15-75DA56DC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4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AC10-D560-45DF-A21B-E5BE0FA6F06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6C60-2E82-4599-9D15-75DA56DC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9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AC10-D560-45DF-A21B-E5BE0FA6F06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6C60-2E82-4599-9D15-75DA56DC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9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AC10-D560-45DF-A21B-E5BE0FA6F06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6C60-2E82-4599-9D15-75DA56DC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2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AC10-D560-45DF-A21B-E5BE0FA6F06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6C60-2E82-4599-9D15-75DA56DC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7AC10-D560-45DF-A21B-E5BE0FA6F06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E6C60-2E82-4599-9D15-75DA56DC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06311" y="224135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20792" y="4079276"/>
            <a:ext cx="68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42504" y="1336417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00149" y="5220125"/>
            <a:ext cx="596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021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28114" y="2404452"/>
            <a:ext cx="689113" cy="39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67042" y="2383505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120</a:t>
            </a:r>
          </a:p>
        </p:txBody>
      </p:sp>
      <p:cxnSp>
        <p:nvCxnSpPr>
          <p:cNvPr id="32" name="Straight Arrow Connector 31"/>
          <p:cNvCxnSpPr>
            <a:stCxn id="28" idx="2"/>
          </p:cNvCxnSpPr>
          <p:nvPr/>
        </p:nvCxnSpPr>
        <p:spPr>
          <a:xfrm>
            <a:off x="7500313" y="1705749"/>
            <a:ext cx="721405" cy="7225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1"/>
            <a:endCxn id="31" idx="3"/>
          </p:cNvCxnSpPr>
          <p:nvPr/>
        </p:nvCxnSpPr>
        <p:spPr>
          <a:xfrm flipH="1" flipV="1">
            <a:off x="6950138" y="2583560"/>
            <a:ext cx="977976" cy="194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711285" y="1705749"/>
            <a:ext cx="596662" cy="72250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32719" y="5247129"/>
            <a:ext cx="62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102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632624" y="4438962"/>
            <a:ext cx="640046" cy="83517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641552" y="4412245"/>
            <a:ext cx="736127" cy="866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6797895" y="5433765"/>
            <a:ext cx="1282462" cy="268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/>
          <a:srcRect l="30512" t="35575" r="49488" b="29374"/>
          <a:stretch/>
        </p:blipFill>
        <p:spPr>
          <a:xfrm>
            <a:off x="548793" y="996044"/>
            <a:ext cx="4678562" cy="4630224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9263270" y="3087757"/>
            <a:ext cx="2247080" cy="1477328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Cuando</a:t>
            </a:r>
            <a:r>
              <a:rPr lang="en-US" dirty="0"/>
              <a:t> hay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habitantes</a:t>
            </a:r>
            <a:r>
              <a:rPr lang="en-US" dirty="0"/>
              <a:t>, un </a:t>
            </a:r>
            <a:r>
              <a:rPr lang="en-US" dirty="0" err="1"/>
              <a:t>planeta</a:t>
            </a:r>
            <a:r>
              <a:rPr lang="en-US" dirty="0"/>
              <a:t> </a:t>
            </a:r>
            <a:r>
              <a:rPr lang="en-US" dirty="0" err="1"/>
              <a:t>falla</a:t>
            </a:r>
            <a:r>
              <a:rPr lang="en-US" dirty="0"/>
              <a:t> de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maneras</a:t>
            </a:r>
            <a:r>
              <a:rPr lang="en-US" dirty="0"/>
              <a:t> y dos no </a:t>
            </a:r>
            <a:r>
              <a:rPr lang="en-US" dirty="0" err="1"/>
              <a:t>fallan</a:t>
            </a:r>
            <a:r>
              <a:rPr lang="en-US" dirty="0"/>
              <a:t> </a:t>
            </a:r>
            <a:r>
              <a:rPr lang="en-US" dirty="0" err="1"/>
              <a:t>nunca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22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5961" y="5089805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504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40364" y="5929106"/>
            <a:ext cx="58309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801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1765" y="4299962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206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32747" y="3459541"/>
            <a:ext cx="58309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018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65510" y="239429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153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59546" y="3428717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126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31081" y="3412539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234</a:t>
            </a:r>
          </a:p>
        </p:txBody>
      </p:sp>
      <p:cxnSp>
        <p:nvCxnSpPr>
          <p:cNvPr id="29" name="Straight Arrow Connector 28"/>
          <p:cNvCxnSpPr>
            <a:endCxn id="25" idx="3"/>
          </p:cNvCxnSpPr>
          <p:nvPr/>
        </p:nvCxnSpPr>
        <p:spPr>
          <a:xfrm flipH="1" flipV="1">
            <a:off x="3415843" y="3659596"/>
            <a:ext cx="543703" cy="714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38895" y="329286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420081" y="3640502"/>
            <a:ext cx="634518" cy="1609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33947" y="3266628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450378" y="2632903"/>
            <a:ext cx="64862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78353" y="225902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5312165" y="3737135"/>
            <a:ext cx="10464" cy="5497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249728" y="2736288"/>
            <a:ext cx="1" cy="7247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80575" y="2397398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045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52727" y="4248712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315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99681" y="4262985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423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570948" y="4463040"/>
            <a:ext cx="64862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98923" y="408916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5301399" y="2731522"/>
            <a:ext cx="1" cy="7247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80566" y="2786128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95563" y="269856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570825" y="3674940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12536" y="368092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835868" y="3745232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78375" y="3754956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97354" y="367229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706123" y="372014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10500" y="379215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79475" y="2880095"/>
            <a:ext cx="3743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29884" y="2939521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773042" y="4489276"/>
            <a:ext cx="64862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611571" y="3640502"/>
            <a:ext cx="64862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95769" y="3415413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342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773042" y="4551023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47496" y="1824952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520365" y="2817357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635823" y="2636802"/>
            <a:ext cx="64862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7685724" y="4633699"/>
            <a:ext cx="5790" cy="54973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5301399" y="1810354"/>
            <a:ext cx="10208" cy="64480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520218" y="3774111"/>
            <a:ext cx="5790" cy="54973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994524" y="446407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829153" y="328894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823455" y="226378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00911" y="200411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510138" y="2898615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831366" y="275950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824706" y="176786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531841" y="384860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025849" y="1470607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072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79052" y="2429079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261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6531840" y="2749018"/>
            <a:ext cx="1" cy="7247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010397" y="411879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76319" y="478332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6782777" y="3631883"/>
            <a:ext cx="64862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097993" y="328894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552399" y="200380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137196" y="501310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696563" y="385228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110841" y="277202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6529949" y="1824952"/>
            <a:ext cx="0" cy="64846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803376" y="2825502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384771" y="3422628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450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52772" y="1478691"/>
            <a:ext cx="58309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180</a:t>
            </a:r>
          </a:p>
        </p:txBody>
      </p:sp>
      <p:cxnSp>
        <p:nvCxnSpPr>
          <p:cNvPr id="87" name="Straight Arrow Connector 86"/>
          <p:cNvCxnSpPr>
            <a:endCxn id="72" idx="3"/>
          </p:cNvCxnSpPr>
          <p:nvPr/>
        </p:nvCxnSpPr>
        <p:spPr>
          <a:xfrm flipH="1" flipV="1">
            <a:off x="5608945" y="1670662"/>
            <a:ext cx="701252" cy="2852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7967867" y="5348253"/>
            <a:ext cx="543703" cy="714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463044" y="513274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720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14438" y="515534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612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418449" y="4299962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531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7699297" y="3707208"/>
            <a:ext cx="0" cy="64846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950465" y="4566299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241333" y="4502013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5505261" y="4599951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796129" y="4535665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3147666" y="3806037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438534" y="3741751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698003" y="412867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4417071" y="4470960"/>
            <a:ext cx="617517" cy="2905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4242687" y="3724045"/>
            <a:ext cx="14117" cy="67003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6507508" y="4583937"/>
            <a:ext cx="2630" cy="58502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6715716" y="5305189"/>
            <a:ext cx="701252" cy="2852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241333" y="540109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7933868" y="5454575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798084" y="555545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8800818" y="5410369"/>
            <a:ext cx="0" cy="64846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1114121" y="15591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9</a:t>
            </a:r>
            <a:endParaRPr 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493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2747" y="3459541"/>
            <a:ext cx="58309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810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5510" y="239429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324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9546" y="3428717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621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1081" y="3412539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432</a:t>
            </a:r>
          </a:p>
        </p:txBody>
      </p:sp>
      <p:cxnSp>
        <p:nvCxnSpPr>
          <p:cNvPr id="8" name="Straight Arrow Connector 7"/>
          <p:cNvCxnSpPr>
            <a:endCxn id="4" idx="3"/>
          </p:cNvCxnSpPr>
          <p:nvPr/>
        </p:nvCxnSpPr>
        <p:spPr>
          <a:xfrm flipH="1" flipV="1">
            <a:off x="3415843" y="3659596"/>
            <a:ext cx="543703" cy="714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38895" y="329286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420081" y="3640502"/>
            <a:ext cx="634518" cy="1609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33947" y="3266628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450378" y="2632903"/>
            <a:ext cx="64862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78353" y="225902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312165" y="3737135"/>
            <a:ext cx="10464" cy="549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249728" y="2736288"/>
            <a:ext cx="1" cy="7247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80575" y="2397398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513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52727" y="4248712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540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99681" y="4262985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351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570948" y="4463040"/>
            <a:ext cx="64862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98923" y="408916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301399" y="2731522"/>
            <a:ext cx="1" cy="7247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80566" y="2786128"/>
            <a:ext cx="807604" cy="5880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95563" y="269856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70825" y="3674940"/>
            <a:ext cx="807604" cy="5880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12536" y="368092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35868" y="3745232"/>
            <a:ext cx="807604" cy="5880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378375" y="3754956"/>
            <a:ext cx="807604" cy="5880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97354" y="367229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06123" y="372014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10500" y="379215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79475" y="2880095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29884" y="2939521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773042" y="4489276"/>
            <a:ext cx="64862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611571" y="3640502"/>
            <a:ext cx="64862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95769" y="3415413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243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773042" y="4551023"/>
            <a:ext cx="807604" cy="5880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47496" y="1824952"/>
            <a:ext cx="807604" cy="5880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20365" y="2817357"/>
            <a:ext cx="807604" cy="5880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635823" y="2636802"/>
            <a:ext cx="64862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685724" y="4633699"/>
            <a:ext cx="5790" cy="54973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5301399" y="1810354"/>
            <a:ext cx="10208" cy="6448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520218" y="3774111"/>
            <a:ext cx="5790" cy="54973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94524" y="446407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29153" y="328894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23455" y="226378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00911" y="200411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10138" y="2898615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31366" y="275950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24706" y="176786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31841" y="384860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25849" y="1470607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216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79052" y="2429079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135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6531840" y="2749018"/>
            <a:ext cx="1" cy="7247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10397" y="411879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76319" y="478332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6782777" y="3631883"/>
            <a:ext cx="64862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097993" y="328894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52399" y="200380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7196" y="501310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6563" y="385228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10841" y="277202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529949" y="1824952"/>
            <a:ext cx="0" cy="64846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803376" y="2825502"/>
            <a:ext cx="807604" cy="5880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384771" y="3422628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054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52772" y="1478691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027</a:t>
            </a:r>
          </a:p>
        </p:txBody>
      </p:sp>
      <p:cxnSp>
        <p:nvCxnSpPr>
          <p:cNvPr id="66" name="Straight Arrow Connector 65"/>
          <p:cNvCxnSpPr>
            <a:endCxn id="51" idx="3"/>
          </p:cNvCxnSpPr>
          <p:nvPr/>
        </p:nvCxnSpPr>
        <p:spPr>
          <a:xfrm flipH="1" flipV="1">
            <a:off x="5608945" y="1670662"/>
            <a:ext cx="701252" cy="285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7967867" y="5348253"/>
            <a:ext cx="543703" cy="714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463044" y="5132740"/>
            <a:ext cx="58309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081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414438" y="515534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270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18449" y="4299962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162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7699297" y="3707208"/>
            <a:ext cx="0" cy="64846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950465" y="4566299"/>
            <a:ext cx="807604" cy="5880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241333" y="4502013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4450378" y="2614653"/>
            <a:ext cx="64862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5635823" y="2636084"/>
            <a:ext cx="64862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5608945" y="1669944"/>
            <a:ext cx="701252" cy="2852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5279475" y="822138"/>
            <a:ext cx="0" cy="64846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553270" y="840133"/>
            <a:ext cx="807604" cy="5880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994495" y="482899"/>
            <a:ext cx="58309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108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4450378" y="1669946"/>
            <a:ext cx="714068" cy="931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984004" y="1469889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405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353794" y="1826355"/>
            <a:ext cx="807604" cy="5880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4249728" y="1794739"/>
            <a:ext cx="0" cy="64846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1114121" y="15591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9</a:t>
            </a:r>
            <a:endParaRPr 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3169676" y="2772024"/>
            <a:ext cx="0" cy="64846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3415843" y="2598749"/>
            <a:ext cx="64862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919081" y="2403919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702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342417" y="2751586"/>
            <a:ext cx="807604" cy="5880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53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8432" y="2782765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633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8432" y="3658751"/>
            <a:ext cx="583096" cy="40011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444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9121" y="1799902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822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7887" y="155912"/>
            <a:ext cx="703728" cy="4001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12</a:t>
            </a:r>
            <a:r>
              <a:rPr lang="en-US" sz="2000" b="1" dirty="0"/>
              <a:t>00</a:t>
            </a:r>
          </a:p>
        </p:txBody>
      </p:sp>
      <p:cxnSp>
        <p:nvCxnSpPr>
          <p:cNvPr id="8" name="Straight Arrow Connector 7"/>
          <p:cNvCxnSpPr>
            <a:stCxn id="27" idx="1"/>
          </p:cNvCxnSpPr>
          <p:nvPr/>
        </p:nvCxnSpPr>
        <p:spPr>
          <a:xfrm flipH="1">
            <a:off x="4290582" y="3620511"/>
            <a:ext cx="233580" cy="2016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2"/>
          </p:cNvCxnSpPr>
          <p:nvPr/>
        </p:nvCxnSpPr>
        <p:spPr>
          <a:xfrm flipV="1">
            <a:off x="4029980" y="3182875"/>
            <a:ext cx="0" cy="52017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029980" y="2200012"/>
            <a:ext cx="0" cy="556748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029980" y="1269212"/>
            <a:ext cx="0" cy="48894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53770" y="4295127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363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6345" y="6318382"/>
            <a:ext cx="723866" cy="4001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0</a:t>
            </a:r>
            <a:r>
              <a:rPr lang="en-US" sz="2000" b="1" dirty="0">
                <a:solidFill>
                  <a:srgbClr val="FF0000"/>
                </a:solidFill>
              </a:rPr>
              <a:t>12</a:t>
            </a:r>
            <a:r>
              <a:rPr lang="en-US" sz="2000" b="1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31949" y="4932268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282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59921" y="5321062"/>
            <a:ext cx="317432" cy="3451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11142" y="4023724"/>
            <a:ext cx="321502" cy="34681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850806" y="4678987"/>
            <a:ext cx="317432" cy="3451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427316" y="4023724"/>
            <a:ext cx="317432" cy="3451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30227" y="4677317"/>
            <a:ext cx="321502" cy="34681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30715" y="5356900"/>
            <a:ext cx="321502" cy="34681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33148" y="3147679"/>
            <a:ext cx="321502" cy="3468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91574" y="2169565"/>
            <a:ext cx="321502" cy="3468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4162" y="4301334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336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73323" y="4965937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228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21684" y="6328903"/>
            <a:ext cx="713607" cy="4001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00</a:t>
            </a:r>
            <a:r>
              <a:rPr lang="en-US" sz="2000" b="1" dirty="0">
                <a:solidFill>
                  <a:srgbClr val="FF0000"/>
                </a:solidFill>
              </a:rPr>
              <a:t>12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817240" y="3738379"/>
            <a:ext cx="0" cy="5567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24162" y="3420456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525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796118" y="2841918"/>
            <a:ext cx="0" cy="5567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14314" y="2523388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714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458531" y="4409189"/>
            <a:ext cx="0" cy="5567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73323" y="4070842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417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041431" y="3778892"/>
            <a:ext cx="321502" cy="3468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257091" y="2816770"/>
            <a:ext cx="320045" cy="1236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016870" y="4403313"/>
            <a:ext cx="234859" cy="1281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67171" y="3365278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552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09604" y="5422661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174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26210" y="4012092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471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24089" y="2489215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741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31510" y="483971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255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99434" y="5458635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147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920102" y="5269113"/>
            <a:ext cx="317432" cy="3451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629420" y="5195527"/>
            <a:ext cx="369158" cy="3410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729672" y="3733877"/>
            <a:ext cx="317432" cy="3451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259704" y="4631902"/>
            <a:ext cx="317432" cy="3451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58460" y="4623319"/>
            <a:ext cx="321502" cy="3468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192812" y="5189756"/>
            <a:ext cx="321502" cy="3468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39876" y="5275905"/>
            <a:ext cx="321502" cy="3468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245318" y="3750087"/>
            <a:ext cx="0" cy="5567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0"/>
          </p:cNvCxnSpPr>
          <p:nvPr/>
        </p:nvCxnSpPr>
        <p:spPr>
          <a:xfrm flipV="1">
            <a:off x="4023058" y="4044101"/>
            <a:ext cx="6922" cy="79560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466415" y="3087344"/>
            <a:ext cx="317432" cy="3451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436322" y="2140140"/>
            <a:ext cx="317432" cy="3451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29672" y="4368865"/>
            <a:ext cx="0" cy="5567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258719" y="2808530"/>
            <a:ext cx="0" cy="5567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894045" y="4313652"/>
            <a:ext cx="168085" cy="985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454615" y="3694833"/>
            <a:ext cx="251009" cy="17592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492702" y="2768849"/>
            <a:ext cx="316285" cy="13045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3" idx="2"/>
          </p:cNvCxnSpPr>
          <p:nvPr/>
        </p:nvCxnSpPr>
        <p:spPr>
          <a:xfrm flipV="1">
            <a:off x="4788387" y="4701444"/>
            <a:ext cx="27323" cy="8323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3258719" y="4804472"/>
            <a:ext cx="42561" cy="67788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041600" y="541836"/>
            <a:ext cx="0" cy="48894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56593" y="958941"/>
            <a:ext cx="770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11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1658214" y="5973241"/>
            <a:ext cx="317432" cy="3451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759808" y="5599959"/>
            <a:ext cx="736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1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032287" y="5990364"/>
            <a:ext cx="321502" cy="34681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595821" y="5641163"/>
            <a:ext cx="757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11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012572" y="2885653"/>
            <a:ext cx="321502" cy="3468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" idx="1"/>
          </p:cNvCxnSpPr>
          <p:nvPr/>
        </p:nvCxnSpPr>
        <p:spPr>
          <a:xfrm>
            <a:off x="3485173" y="1837567"/>
            <a:ext cx="253948" cy="16239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843846" y="3383380"/>
            <a:ext cx="211910" cy="17138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667948" y="4391512"/>
            <a:ext cx="321502" cy="3468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434179" y="5777294"/>
            <a:ext cx="321502" cy="3468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73323" y="3154655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606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5458531" y="3502113"/>
            <a:ext cx="0" cy="5567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24" idx="2"/>
          </p:cNvCxnSpPr>
          <p:nvPr/>
        </p:nvCxnSpPr>
        <p:spPr>
          <a:xfrm flipV="1">
            <a:off x="5458531" y="5366047"/>
            <a:ext cx="6340" cy="684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049140" y="5078526"/>
            <a:ext cx="0" cy="5567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805862" y="1928533"/>
            <a:ext cx="0" cy="5567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697617" y="3514094"/>
            <a:ext cx="0" cy="5567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998578" y="5269113"/>
            <a:ext cx="21173" cy="6807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757756" y="4719564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390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482620" y="592238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093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997023" y="1554622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930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44480" y="5947309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039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855685" y="4758581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309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50564" y="1552372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903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352311" y="3130147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660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55681" y="5907654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066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4290582" y="5777294"/>
            <a:ext cx="317432" cy="3451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4979589" y="3469926"/>
            <a:ext cx="231062" cy="1217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2779222" y="2835837"/>
            <a:ext cx="317432" cy="3451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4259704" y="1872576"/>
            <a:ext cx="309659" cy="1414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682083" y="5058028"/>
            <a:ext cx="236521" cy="1317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2185580" y="4348920"/>
            <a:ext cx="317432" cy="3451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3440346" y="1284642"/>
            <a:ext cx="317432" cy="3451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997713" y="5793478"/>
            <a:ext cx="317432" cy="3451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524593" y="5918922"/>
            <a:ext cx="274092" cy="2661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89" idx="1"/>
          </p:cNvCxnSpPr>
          <p:nvPr/>
        </p:nvCxnSpPr>
        <p:spPr>
          <a:xfrm>
            <a:off x="2259921" y="5891761"/>
            <a:ext cx="222699" cy="2306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303418" y="1280238"/>
            <a:ext cx="321502" cy="3468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766625" y="5777294"/>
            <a:ext cx="321502" cy="3468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0854435" y="155912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12</a:t>
            </a:r>
            <a:endParaRPr 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2043628" y="5078526"/>
            <a:ext cx="0" cy="5567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725757" y="5387829"/>
            <a:ext cx="0" cy="5567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3263384" y="1959628"/>
            <a:ext cx="0" cy="5567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2285937" y="4985703"/>
            <a:ext cx="183445" cy="1583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8167147" y="2143725"/>
            <a:ext cx="0" cy="55674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8194905" y="4349895"/>
            <a:ext cx="1" cy="54567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8199730" y="3268442"/>
            <a:ext cx="1373" cy="53921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649478" y="1958586"/>
            <a:ext cx="1908313" cy="31393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	a-event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b-event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c-event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5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06311" y="224135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4229" y="4922634"/>
            <a:ext cx="702366" cy="46166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5705" y="6092274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103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5705" y="4984189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022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4881" y="4984189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211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44881" y="3904725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130</a:t>
            </a:r>
          </a:p>
        </p:txBody>
      </p: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3405235" y="5184244"/>
            <a:ext cx="839646" cy="7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756957" y="5184244"/>
            <a:ext cx="748748" cy="7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528122" y="4307320"/>
            <a:ext cx="4714" cy="7048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746038" y="5356562"/>
            <a:ext cx="31338" cy="69874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13933" y="5409678"/>
            <a:ext cx="1011509" cy="67101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68505" y="4257817"/>
            <a:ext cx="1002759" cy="68940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72068" y="4246231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01650" y="545047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48786" y="547312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01340" y="448405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61340" y="481211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20648" y="4807995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12221" y="3124920"/>
            <a:ext cx="702366" cy="46166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040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683697" y="4294560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013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83697" y="3186475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422873" y="3186475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121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422873" y="2107011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310</a:t>
            </a:r>
          </a:p>
        </p:txBody>
      </p:sp>
      <p:cxnSp>
        <p:nvCxnSpPr>
          <p:cNvPr id="55" name="Straight Arrow Connector 54"/>
          <p:cNvCxnSpPr>
            <a:stCxn id="53" idx="1"/>
          </p:cNvCxnSpPr>
          <p:nvPr/>
        </p:nvCxnSpPr>
        <p:spPr>
          <a:xfrm flipH="1">
            <a:off x="7583227" y="3386530"/>
            <a:ext cx="839646" cy="713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8934949" y="3386530"/>
            <a:ext cx="748748" cy="713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8706114" y="2509606"/>
            <a:ext cx="4714" cy="70485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9924030" y="3558848"/>
            <a:ext cx="31338" cy="69874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791925" y="3611964"/>
            <a:ext cx="1011509" cy="67101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946497" y="2460103"/>
            <a:ext cx="1002759" cy="68940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350060" y="244851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279642" y="365276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926778" y="367540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679332" y="2686338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939332" y="301440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198640" y="3010281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32744" y="1627000"/>
            <a:ext cx="702366" cy="46166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004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004220" y="2796640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301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004220" y="1688555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43396" y="1688555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112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743396" y="609091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031</a:t>
            </a:r>
          </a:p>
        </p:txBody>
      </p:sp>
      <p:cxnSp>
        <p:nvCxnSpPr>
          <p:cNvPr id="72" name="Straight Arrow Connector 71"/>
          <p:cNvCxnSpPr>
            <a:stCxn id="70" idx="1"/>
          </p:cNvCxnSpPr>
          <p:nvPr/>
        </p:nvCxnSpPr>
        <p:spPr>
          <a:xfrm flipH="1">
            <a:off x="1903750" y="1888610"/>
            <a:ext cx="839646" cy="71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3255472" y="1888610"/>
            <a:ext cx="748748" cy="71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3026637" y="1011686"/>
            <a:ext cx="4714" cy="7048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4244553" y="2060928"/>
            <a:ext cx="31338" cy="69874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112448" y="2114044"/>
            <a:ext cx="1011509" cy="67101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267020" y="962183"/>
            <a:ext cx="1002759" cy="68940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70583" y="95059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00165" y="215484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47301" y="217748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99855" y="1188418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259855" y="151648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19163" y="1512361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4405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06311" y="224135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</a:t>
            </a:r>
            <a:endParaRPr 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342" y="1622561"/>
            <a:ext cx="702366" cy="46166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500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113" y="2639715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014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6762" y="782364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041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12700" y="787154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230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90703" y="2637910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90703" y="1707284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122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12700" y="1695769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311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 flipV="1">
            <a:off x="2816283" y="1905859"/>
            <a:ext cx="774420" cy="14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</p:cNvCxnSpPr>
          <p:nvPr/>
        </p:nvCxnSpPr>
        <p:spPr>
          <a:xfrm flipH="1">
            <a:off x="4125613" y="2839770"/>
            <a:ext cx="702500" cy="9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1"/>
          </p:cNvCxnSpPr>
          <p:nvPr/>
        </p:nvCxnSpPr>
        <p:spPr>
          <a:xfrm flipH="1" flipV="1">
            <a:off x="2824342" y="977221"/>
            <a:ext cx="722420" cy="5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1"/>
          </p:cNvCxnSpPr>
          <p:nvPr/>
        </p:nvCxnSpPr>
        <p:spPr>
          <a:xfrm flipH="1">
            <a:off x="1524000" y="1895824"/>
            <a:ext cx="788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60568" y="2047048"/>
            <a:ext cx="0" cy="6456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586625" y="1106837"/>
            <a:ext cx="19741" cy="6634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834191" y="1106837"/>
            <a:ext cx="16817" cy="65022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798342" y="1127681"/>
            <a:ext cx="947203" cy="58474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627763" y="2067687"/>
            <a:ext cx="1002759" cy="68940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30329" y="249264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73541" y="59304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60863" y="152532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04998" y="1543415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25781" y="127295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97744" y="208606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50886" y="105918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97843" y="130689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69014" y="218958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125613" y="2047973"/>
            <a:ext cx="910213" cy="62474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42594" y="196023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598119" y="2242493"/>
            <a:ext cx="702366" cy="46166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050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663890" y="3259647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104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382539" y="1402296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401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48477" y="1407086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320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426480" y="3257842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023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26480" y="2327216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212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48477" y="2315701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131</a:t>
            </a:r>
          </a:p>
        </p:txBody>
      </p:sp>
      <p:cxnSp>
        <p:nvCxnSpPr>
          <p:cNvPr id="63" name="Straight Arrow Connector 62"/>
          <p:cNvCxnSpPr>
            <a:stCxn id="61" idx="1"/>
          </p:cNvCxnSpPr>
          <p:nvPr/>
        </p:nvCxnSpPr>
        <p:spPr>
          <a:xfrm flipH="1" flipV="1">
            <a:off x="8652060" y="2525791"/>
            <a:ext cx="774420" cy="148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7" idx="1"/>
          </p:cNvCxnSpPr>
          <p:nvPr/>
        </p:nvCxnSpPr>
        <p:spPr>
          <a:xfrm flipH="1">
            <a:off x="9961390" y="3459702"/>
            <a:ext cx="702500" cy="917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8" idx="1"/>
          </p:cNvCxnSpPr>
          <p:nvPr/>
        </p:nvCxnSpPr>
        <p:spPr>
          <a:xfrm flipH="1" flipV="1">
            <a:off x="8660119" y="1597153"/>
            <a:ext cx="722420" cy="519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1"/>
          </p:cNvCxnSpPr>
          <p:nvPr/>
        </p:nvCxnSpPr>
        <p:spPr>
          <a:xfrm flipH="1">
            <a:off x="7359777" y="2515756"/>
            <a:ext cx="7887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9696345" y="2666980"/>
            <a:ext cx="0" cy="64565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8422402" y="1726769"/>
            <a:ext cx="19741" cy="6634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9669968" y="1726769"/>
            <a:ext cx="16817" cy="65022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634119" y="1747613"/>
            <a:ext cx="947203" cy="58474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463540" y="2687619"/>
            <a:ext cx="1002759" cy="68940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166106" y="3112581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896640" y="214525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40775" y="216334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661558" y="189288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933521" y="270599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986663" y="167911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433620" y="192682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704791" y="280951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9961390" y="2667905"/>
            <a:ext cx="910213" cy="62474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0278371" y="258016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940478" y="118247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077218" y="4859798"/>
            <a:ext cx="702366" cy="46166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005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142989" y="5876952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140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861638" y="4019601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410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627576" y="4024391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302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05579" y="5875147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032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905579" y="4944521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221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627576" y="4933006"/>
            <a:ext cx="7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113</a:t>
            </a:r>
          </a:p>
        </p:txBody>
      </p:sp>
      <p:cxnSp>
        <p:nvCxnSpPr>
          <p:cNvPr id="90" name="Straight Arrow Connector 89"/>
          <p:cNvCxnSpPr>
            <a:stCxn id="88" idx="1"/>
          </p:cNvCxnSpPr>
          <p:nvPr/>
        </p:nvCxnSpPr>
        <p:spPr>
          <a:xfrm flipH="1" flipV="1">
            <a:off x="5131159" y="5143096"/>
            <a:ext cx="774420" cy="14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4" idx="1"/>
          </p:cNvCxnSpPr>
          <p:nvPr/>
        </p:nvCxnSpPr>
        <p:spPr>
          <a:xfrm flipH="1">
            <a:off x="6440489" y="6077007"/>
            <a:ext cx="702500" cy="917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1"/>
          </p:cNvCxnSpPr>
          <p:nvPr/>
        </p:nvCxnSpPr>
        <p:spPr>
          <a:xfrm flipH="1" flipV="1">
            <a:off x="5139218" y="4214458"/>
            <a:ext cx="722420" cy="519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9" idx="1"/>
          </p:cNvCxnSpPr>
          <p:nvPr/>
        </p:nvCxnSpPr>
        <p:spPr>
          <a:xfrm flipH="1">
            <a:off x="3838876" y="5133061"/>
            <a:ext cx="78870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6175444" y="5284285"/>
            <a:ext cx="0" cy="64565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4901501" y="4344074"/>
            <a:ext cx="19741" cy="6634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6149067" y="4344074"/>
            <a:ext cx="16817" cy="65022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113218" y="4364918"/>
            <a:ext cx="947203" cy="5847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942639" y="5304924"/>
            <a:ext cx="1002759" cy="68940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645205" y="572988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375739" y="476255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119874" y="478065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140657" y="451018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12620" y="532329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465762" y="429641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912719" y="454412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183890" y="542681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6440489" y="5285210"/>
            <a:ext cx="910213" cy="6247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757470" y="5197471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419577" y="379977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2137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1861" y="3635355"/>
            <a:ext cx="617896" cy="4001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222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539768" y="4055107"/>
            <a:ext cx="422895" cy="49245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425" y="5248702"/>
            <a:ext cx="596476" cy="4001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006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76336" y="3307123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330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317871" y="4834972"/>
            <a:ext cx="439414" cy="46560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81093" y="3339757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033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68215" y="5195084"/>
            <a:ext cx="583096" cy="4001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600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93813" y="4484507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411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68243" y="1708509"/>
            <a:ext cx="583096" cy="4001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060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75494" y="2616504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141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259791" y="2927034"/>
            <a:ext cx="7251" cy="64551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741825" y="4840625"/>
            <a:ext cx="421879" cy="42205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0307070" y="3715322"/>
            <a:ext cx="10465" cy="8115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245368" y="4157880"/>
            <a:ext cx="11633" cy="8494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259791" y="2029102"/>
            <a:ext cx="7251" cy="64551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669769" y="2891176"/>
            <a:ext cx="516310" cy="47396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558590" y="4068544"/>
            <a:ext cx="456888" cy="48921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897593" y="4484507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114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9527249" y="4821978"/>
            <a:ext cx="423784" cy="31153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1"/>
          </p:cNvCxnSpPr>
          <p:nvPr/>
        </p:nvCxnSpPr>
        <p:spPr>
          <a:xfrm flipH="1">
            <a:off x="9623966" y="3539812"/>
            <a:ext cx="357127" cy="24622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975494" y="495227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303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267884" y="3733071"/>
            <a:ext cx="7947" cy="75592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" idx="1"/>
          </p:cNvCxnSpPr>
          <p:nvPr/>
        </p:nvCxnSpPr>
        <p:spPr>
          <a:xfrm>
            <a:off x="8534592" y="3532323"/>
            <a:ext cx="427269" cy="30308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583051" y="4824453"/>
            <a:ext cx="394940" cy="31929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8413414" y="2935439"/>
            <a:ext cx="514393" cy="40431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584759" y="324673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692424" y="394314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811705" y="276227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431800" y="468456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37314" y="4624398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252436" y="392229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215896" y="4390288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36654" y="307615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244686" y="215427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294050" y="3966998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511157" y="2737488"/>
            <a:ext cx="30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49557" y="468456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592289" y="3916591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646476" y="3261205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71139" y="460895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0806311" y="224135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6</a:t>
            </a:r>
            <a:endParaRPr 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320119" y="1571322"/>
            <a:ext cx="58309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015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552882" y="506071"/>
            <a:ext cx="58309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150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446918" y="1540498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123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518453" y="152432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231</a:t>
            </a:r>
          </a:p>
        </p:txBody>
      </p:sp>
      <p:cxnSp>
        <p:nvCxnSpPr>
          <p:cNvPr id="128" name="Straight Arrow Connector 127"/>
          <p:cNvCxnSpPr>
            <a:endCxn id="123" idx="3"/>
          </p:cNvCxnSpPr>
          <p:nvPr/>
        </p:nvCxnSpPr>
        <p:spPr>
          <a:xfrm flipH="1" flipV="1">
            <a:off x="2903215" y="1771377"/>
            <a:ext cx="543703" cy="714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026267" y="1404645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134" name="Straight Arrow Connector 133"/>
          <p:cNvCxnSpPr/>
          <p:nvPr/>
        </p:nvCxnSpPr>
        <p:spPr>
          <a:xfrm flipH="1">
            <a:off x="3907453" y="1752283"/>
            <a:ext cx="634518" cy="1609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121319" y="137840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 flipH="1">
            <a:off x="3937750" y="744684"/>
            <a:ext cx="648625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65725" y="37081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 flipH="1" flipV="1">
            <a:off x="4799537" y="1848916"/>
            <a:ext cx="10464" cy="5497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996567" y="2716072"/>
            <a:ext cx="5790" cy="54973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 flipV="1">
            <a:off x="3737100" y="848069"/>
            <a:ext cx="1" cy="7247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3738466" y="1866913"/>
            <a:ext cx="5271" cy="53170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467947" y="509179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042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461945" y="2385698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204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540099" y="2360493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312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687053" y="2374766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024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5058320" y="2574821"/>
            <a:ext cx="64862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5286295" y="220094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742105" y="3219123"/>
            <a:ext cx="58309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501</a:t>
            </a:r>
          </a:p>
        </p:txBody>
      </p:sp>
      <p:cxnSp>
        <p:nvCxnSpPr>
          <p:cNvPr id="165" name="Straight Arrow Connector 164"/>
          <p:cNvCxnSpPr/>
          <p:nvPr/>
        </p:nvCxnSpPr>
        <p:spPr>
          <a:xfrm flipH="1">
            <a:off x="3950533" y="2583244"/>
            <a:ext cx="64862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178508" y="220937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5012072" y="2772514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327069" y="268494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H="1" flipV="1">
            <a:off x="4788771" y="843303"/>
            <a:ext cx="1" cy="7247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3867938" y="897909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4182935" y="810341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5058197" y="1786721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5373194" y="1699153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2738495" y="1915347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3865747" y="1866737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407164" y="4685964"/>
            <a:ext cx="58309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510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2639927" y="3620713"/>
            <a:ext cx="58309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051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1533963" y="465514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321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2605498" y="4638962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132</a:t>
            </a:r>
          </a:p>
        </p:txBody>
      </p:sp>
      <p:cxnSp>
        <p:nvCxnSpPr>
          <p:cNvPr id="247" name="Straight Arrow Connector 246"/>
          <p:cNvCxnSpPr>
            <a:endCxn id="243" idx="3"/>
          </p:cNvCxnSpPr>
          <p:nvPr/>
        </p:nvCxnSpPr>
        <p:spPr>
          <a:xfrm flipH="1" flipV="1">
            <a:off x="990260" y="4886019"/>
            <a:ext cx="543703" cy="71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1113312" y="451928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249" name="Straight Arrow Connector 248"/>
          <p:cNvCxnSpPr/>
          <p:nvPr/>
        </p:nvCxnSpPr>
        <p:spPr>
          <a:xfrm flipH="1">
            <a:off x="1994498" y="4866925"/>
            <a:ext cx="634518" cy="160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2208364" y="4493051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2024795" y="3859326"/>
            <a:ext cx="6486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2252770" y="348545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253" name="Straight Arrow Connector 252"/>
          <p:cNvCxnSpPr/>
          <p:nvPr/>
        </p:nvCxnSpPr>
        <p:spPr>
          <a:xfrm flipH="1" flipV="1">
            <a:off x="2886582" y="4963558"/>
            <a:ext cx="10464" cy="5497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 flipV="1">
            <a:off x="4083612" y="5830714"/>
            <a:ext cx="5790" cy="54973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 flipH="1" flipV="1">
            <a:off x="1824145" y="3962711"/>
            <a:ext cx="1" cy="7247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V="1">
            <a:off x="1825511" y="4981555"/>
            <a:ext cx="5271" cy="53170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1554992" y="3623821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240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548990" y="550034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402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2627144" y="5475135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213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3774098" y="5489408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024</a:t>
            </a:r>
          </a:p>
        </p:txBody>
      </p:sp>
      <p:cxnSp>
        <p:nvCxnSpPr>
          <p:cNvPr id="261" name="Straight Arrow Connector 260"/>
          <p:cNvCxnSpPr/>
          <p:nvPr/>
        </p:nvCxnSpPr>
        <p:spPr>
          <a:xfrm flipH="1">
            <a:off x="3145365" y="5689463"/>
            <a:ext cx="6486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3373340" y="531558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3829150" y="6333765"/>
            <a:ext cx="58309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105</a:t>
            </a:r>
          </a:p>
        </p:txBody>
      </p:sp>
      <p:cxnSp>
        <p:nvCxnSpPr>
          <p:cNvPr id="264" name="Straight Arrow Connector 263"/>
          <p:cNvCxnSpPr/>
          <p:nvPr/>
        </p:nvCxnSpPr>
        <p:spPr>
          <a:xfrm flipH="1">
            <a:off x="2037578" y="5697886"/>
            <a:ext cx="6486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2265553" y="532401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3099117" y="5887156"/>
            <a:ext cx="807604" cy="5880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3414114" y="5799588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268" name="Straight Arrow Connector 267"/>
          <p:cNvCxnSpPr/>
          <p:nvPr/>
        </p:nvCxnSpPr>
        <p:spPr>
          <a:xfrm flipH="1" flipV="1">
            <a:off x="2875816" y="3957945"/>
            <a:ext cx="1" cy="7247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>
            <a:off x="1954983" y="4012551"/>
            <a:ext cx="807604" cy="5880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2269980" y="3924983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3145242" y="4901363"/>
            <a:ext cx="807604" cy="5880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3460239" y="4813795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825540" y="5029989"/>
            <a:ext cx="807604" cy="5880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1952792" y="4981379"/>
            <a:ext cx="807604" cy="5880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3047631" y="189276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4193495" y="1831921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4797872" y="1903938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5983717" y="279825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4766847" y="99187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3710262" y="1959353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3717256" y="105130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080870" y="5933655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811230" y="419122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2889062" y="509795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2868885" y="417649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1809629" y="506600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301471" y="496613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1161351" y="4992023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0174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6710" y="2089856"/>
            <a:ext cx="583096" cy="4001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007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89473" y="1024605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142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83509" y="2059032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55044" y="2042854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223</a:t>
            </a:r>
          </a:p>
        </p:txBody>
      </p:sp>
      <p:cxnSp>
        <p:nvCxnSpPr>
          <p:cNvPr id="8" name="Straight Arrow Connector 7"/>
          <p:cNvCxnSpPr>
            <a:endCxn id="4" idx="3"/>
          </p:cNvCxnSpPr>
          <p:nvPr/>
        </p:nvCxnSpPr>
        <p:spPr>
          <a:xfrm flipH="1" flipV="1">
            <a:off x="7439806" y="2289911"/>
            <a:ext cx="543703" cy="714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62858" y="192317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444044" y="2270817"/>
            <a:ext cx="634518" cy="1609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57910" y="1896943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474341" y="1263218"/>
            <a:ext cx="648625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02316" y="88934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336128" y="2367450"/>
            <a:ext cx="10464" cy="5497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273691" y="1366603"/>
            <a:ext cx="1" cy="7247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04538" y="1027713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034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76690" y="2879027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23644" y="289330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412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9594911" y="3093355"/>
            <a:ext cx="64862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22886" y="2719481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9325362" y="1361837"/>
            <a:ext cx="1" cy="7247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04529" y="1416443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19526" y="1328875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594788" y="2305255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36499" y="231123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859831" y="2375547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402338" y="2385271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1317" y="230260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30086" y="2350455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34463" y="242247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03438" y="151041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53847" y="156983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0797005" y="3119591"/>
            <a:ext cx="64862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9635534" y="2270817"/>
            <a:ext cx="64862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319732" y="2045728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331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0797005" y="3181338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571459" y="455267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544328" y="1447672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9659786" y="1267117"/>
            <a:ext cx="64862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1709687" y="3264014"/>
            <a:ext cx="5790" cy="54973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9325362" y="440669"/>
            <a:ext cx="10208" cy="64480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0544181" y="2404426"/>
            <a:ext cx="5790" cy="54973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018487" y="3094391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853116" y="1919261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847418" y="89409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324874" y="63443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534101" y="152893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855329" y="138981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48669" y="39817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555804" y="247891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15069" y="2919536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520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21178" y="3731071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601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049812" y="100922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061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03015" y="1059394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250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10555803" y="1379333"/>
            <a:ext cx="1" cy="7247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034360" y="274911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712755" y="3346245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-11723" y="1988983"/>
            <a:ext cx="583096" cy="4001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070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1040" y="923732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124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115076" y="1958159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151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86611" y="1941981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232</a:t>
            </a:r>
          </a:p>
        </p:txBody>
      </p:sp>
      <p:cxnSp>
        <p:nvCxnSpPr>
          <p:cNvPr id="81" name="Straight Arrow Connector 80"/>
          <p:cNvCxnSpPr>
            <a:endCxn id="77" idx="3"/>
          </p:cNvCxnSpPr>
          <p:nvPr/>
        </p:nvCxnSpPr>
        <p:spPr>
          <a:xfrm flipH="1" flipV="1">
            <a:off x="571373" y="2189038"/>
            <a:ext cx="543703" cy="71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07366" y="1819323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1575611" y="2169944"/>
            <a:ext cx="634518" cy="1609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789477" y="179607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1605908" y="1162345"/>
            <a:ext cx="64862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833883" y="788471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H="1" flipV="1">
            <a:off x="2467695" y="2266577"/>
            <a:ext cx="10464" cy="549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1405258" y="1265730"/>
            <a:ext cx="1" cy="7247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36105" y="92684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043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208257" y="2778154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340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55211" y="2792427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421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2726478" y="2992482"/>
            <a:ext cx="64862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954453" y="2618608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2456929" y="1260964"/>
            <a:ext cx="1" cy="7247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536096" y="1315570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851093" y="122800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726355" y="2204382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068066" y="221036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991398" y="2274674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533905" y="2284398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252884" y="220173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861653" y="224958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466030" y="232159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435005" y="140953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385414" y="1468963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3928572" y="3018718"/>
            <a:ext cx="64862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2767101" y="2169944"/>
            <a:ext cx="64862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451299" y="1944855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313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3928572" y="3080465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703026" y="354394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675895" y="1346799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2791353" y="1166244"/>
            <a:ext cx="64862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4841254" y="3163141"/>
            <a:ext cx="5790" cy="54973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2456929" y="339796"/>
            <a:ext cx="10208" cy="6448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3675748" y="2303553"/>
            <a:ext cx="5790" cy="54973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150054" y="2993518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984683" y="1818388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978985" y="79322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456441" y="53355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665668" y="142805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986896" y="128894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980236" y="29730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687371" y="237804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546636" y="2818663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502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552745" y="3630198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610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181379" y="49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016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434582" y="958521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205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 flipH="1" flipV="1">
            <a:off x="3687370" y="1278460"/>
            <a:ext cx="1" cy="7247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165927" y="2648241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844322" y="324537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478447" y="4805139"/>
            <a:ext cx="583096" cy="4001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700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711210" y="3739888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241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605246" y="4774315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511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676781" y="4758137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322</a:t>
            </a:r>
          </a:p>
        </p:txBody>
      </p:sp>
      <p:cxnSp>
        <p:nvCxnSpPr>
          <p:cNvPr id="135" name="Straight Arrow Connector 134"/>
          <p:cNvCxnSpPr>
            <a:endCxn id="131" idx="3"/>
          </p:cNvCxnSpPr>
          <p:nvPr/>
        </p:nvCxnSpPr>
        <p:spPr>
          <a:xfrm flipH="1" flipV="1">
            <a:off x="5061543" y="5005194"/>
            <a:ext cx="543703" cy="714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184595" y="463846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6065781" y="4986100"/>
            <a:ext cx="634518" cy="1609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279647" y="461222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6096078" y="3978501"/>
            <a:ext cx="64862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324053" y="360462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 flipH="1" flipV="1">
            <a:off x="6957865" y="5082733"/>
            <a:ext cx="10464" cy="5497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 flipV="1">
            <a:off x="5895428" y="4081886"/>
            <a:ext cx="1" cy="7247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626275" y="3742996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430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698427" y="559431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403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845381" y="5608583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214</a:t>
            </a:r>
          </a:p>
        </p:txBody>
      </p:sp>
      <p:cxnSp>
        <p:nvCxnSpPr>
          <p:cNvPr id="146" name="Straight Arrow Connector 145"/>
          <p:cNvCxnSpPr/>
          <p:nvPr/>
        </p:nvCxnSpPr>
        <p:spPr>
          <a:xfrm flipH="1">
            <a:off x="7216648" y="5808638"/>
            <a:ext cx="64862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444623" y="543476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 flipH="1" flipV="1">
            <a:off x="6947099" y="4077120"/>
            <a:ext cx="1" cy="7247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6026266" y="4131726"/>
            <a:ext cx="807604" cy="58804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341263" y="4044158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7216525" y="5020538"/>
            <a:ext cx="807604" cy="58804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558236" y="502652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8481568" y="5090830"/>
            <a:ext cx="807604" cy="58804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6024075" y="5100554"/>
            <a:ext cx="807604" cy="58804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743054" y="501789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351823" y="5065738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956200" y="5137755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925175" y="4225693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875584" y="428511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160" name="Straight Arrow Connector 159"/>
          <p:cNvCxnSpPr/>
          <p:nvPr/>
        </p:nvCxnSpPr>
        <p:spPr>
          <a:xfrm flipH="1">
            <a:off x="8418742" y="5834874"/>
            <a:ext cx="64862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7257271" y="4986100"/>
            <a:ext cx="64862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7941469" y="4761011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133</a:t>
            </a:r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8418742" y="5896621"/>
            <a:ext cx="807604" cy="58804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7193196" y="3170550"/>
            <a:ext cx="807604" cy="58804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7166065" y="4162955"/>
            <a:ext cx="807604" cy="58804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>
            <a:off x="7281523" y="3982400"/>
            <a:ext cx="64862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9331424" y="5979297"/>
            <a:ext cx="5790" cy="54973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6947099" y="3155952"/>
            <a:ext cx="10208" cy="64480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8165918" y="5119709"/>
            <a:ext cx="5790" cy="54973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8640224" y="580967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474853" y="463454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69155" y="360938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946611" y="3349715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8155838" y="4244213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477066" y="410510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470406" y="311346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8177541" y="519420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9036806" y="5634819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025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9042915" y="6446354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106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6671549" y="2816205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160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7924752" y="3774677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052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H="1" flipV="1">
            <a:off x="8177540" y="4094616"/>
            <a:ext cx="1" cy="7247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656097" y="546439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9334492" y="6061528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1114121" y="15591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7</a:t>
            </a:r>
            <a:endParaRPr 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489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2747" y="3459541"/>
            <a:ext cx="583096" cy="4001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080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5510" y="239429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134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9546" y="3428717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161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1081" y="3412539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242</a:t>
            </a:r>
          </a:p>
        </p:txBody>
      </p:sp>
      <p:cxnSp>
        <p:nvCxnSpPr>
          <p:cNvPr id="8" name="Straight Arrow Connector 7"/>
          <p:cNvCxnSpPr>
            <a:endCxn id="4" idx="3"/>
          </p:cNvCxnSpPr>
          <p:nvPr/>
        </p:nvCxnSpPr>
        <p:spPr>
          <a:xfrm flipH="1" flipV="1">
            <a:off x="3415843" y="3659596"/>
            <a:ext cx="543703" cy="71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38895" y="329286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420081" y="3640502"/>
            <a:ext cx="634518" cy="1609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33947" y="3266628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450378" y="2632903"/>
            <a:ext cx="64862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78353" y="225902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312165" y="3737135"/>
            <a:ext cx="10464" cy="549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249728" y="2736288"/>
            <a:ext cx="1" cy="7247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80575" y="2397398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053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52727" y="4248712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350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99681" y="4262985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431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570948" y="4463040"/>
            <a:ext cx="64862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98923" y="408916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301399" y="2731522"/>
            <a:ext cx="1" cy="7247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80566" y="2786128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95563" y="269856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70825" y="3674940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12536" y="368092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35868" y="3745232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378375" y="3754956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97354" y="367229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06123" y="372014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10500" y="379215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79475" y="2880095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29884" y="2939521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773042" y="4489276"/>
            <a:ext cx="64862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611571" y="3640502"/>
            <a:ext cx="64862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95769" y="3415413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323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773042" y="4551023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47496" y="1824952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20365" y="2817357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635823" y="2636802"/>
            <a:ext cx="64862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685724" y="4633699"/>
            <a:ext cx="5790" cy="54973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5301399" y="1810354"/>
            <a:ext cx="10208" cy="6448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520218" y="3774111"/>
            <a:ext cx="5790" cy="54973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94524" y="446407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29153" y="328894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23455" y="226378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00911" y="200411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10138" y="2898615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31366" y="275950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24706" y="176786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31841" y="384860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25849" y="1470607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026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79052" y="2429079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215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6531840" y="2749018"/>
            <a:ext cx="1" cy="7247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10397" y="411879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76319" y="478332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6782777" y="3631883"/>
            <a:ext cx="64862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97993" y="328894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552399" y="200380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37196" y="501310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96563" y="385228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110841" y="277202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6529949" y="1824952"/>
            <a:ext cx="0" cy="64846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803376" y="2825502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384771" y="3422628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404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252772" y="1478691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107</a:t>
            </a:r>
          </a:p>
        </p:txBody>
      </p:sp>
      <p:cxnSp>
        <p:nvCxnSpPr>
          <p:cNvPr id="71" name="Straight Arrow Connector 70"/>
          <p:cNvCxnSpPr>
            <a:endCxn id="53" idx="3"/>
          </p:cNvCxnSpPr>
          <p:nvPr/>
        </p:nvCxnSpPr>
        <p:spPr>
          <a:xfrm flipH="1" flipV="1">
            <a:off x="5608945" y="1670662"/>
            <a:ext cx="701252" cy="285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7967867" y="5348253"/>
            <a:ext cx="543703" cy="71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463044" y="513274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701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14438" y="515534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620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418449" y="4299962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512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7699297" y="3707208"/>
            <a:ext cx="0" cy="64846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950465" y="4566299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241333" y="4502013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114121" y="15591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8</a:t>
            </a:r>
            <a:endParaRPr 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832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2832747" y="3459541"/>
            <a:ext cx="583096" cy="4001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800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65510" y="239429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314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59546" y="3428717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611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031081" y="3412539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422</a:t>
            </a:r>
          </a:p>
        </p:txBody>
      </p:sp>
      <p:cxnSp>
        <p:nvCxnSpPr>
          <p:cNvPr id="79" name="Straight Arrow Connector 78"/>
          <p:cNvCxnSpPr>
            <a:endCxn id="75" idx="3"/>
          </p:cNvCxnSpPr>
          <p:nvPr/>
        </p:nvCxnSpPr>
        <p:spPr>
          <a:xfrm flipH="1" flipV="1">
            <a:off x="3415843" y="3659596"/>
            <a:ext cx="543703" cy="714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538895" y="329286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4420081" y="3640502"/>
            <a:ext cx="634518" cy="1609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633947" y="3266628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4450378" y="2632903"/>
            <a:ext cx="64862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78353" y="225902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 flipV="1">
            <a:off x="5312165" y="3737135"/>
            <a:ext cx="10464" cy="549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4249728" y="2736288"/>
            <a:ext cx="1" cy="7247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80575" y="2397398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503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052727" y="4248712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530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199681" y="4262985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341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5570948" y="4463040"/>
            <a:ext cx="64862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98923" y="408916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 flipV="1">
            <a:off x="5301399" y="2731522"/>
            <a:ext cx="1" cy="7247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380566" y="2786128"/>
            <a:ext cx="807604" cy="5880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695563" y="269856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5570825" y="3674940"/>
            <a:ext cx="807604" cy="5880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912536" y="368092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835868" y="3745232"/>
            <a:ext cx="807604" cy="5880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378375" y="3754956"/>
            <a:ext cx="807604" cy="5880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097354" y="367229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706123" y="372014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310500" y="379215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279475" y="2880095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29884" y="2939521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6773042" y="4489276"/>
            <a:ext cx="64862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611571" y="3640502"/>
            <a:ext cx="64862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295769" y="3415413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233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6773042" y="4551023"/>
            <a:ext cx="807604" cy="5880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547496" y="1824952"/>
            <a:ext cx="807604" cy="5880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520365" y="2817357"/>
            <a:ext cx="807604" cy="5880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635823" y="2636802"/>
            <a:ext cx="64862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7685724" y="4633699"/>
            <a:ext cx="5790" cy="54973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5301399" y="1810354"/>
            <a:ext cx="10208" cy="6448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6520218" y="3774111"/>
            <a:ext cx="5790" cy="54973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994524" y="446407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829153" y="328894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823455" y="226378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300911" y="200411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510138" y="2898615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31366" y="275950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824706" y="176786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531841" y="384860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25849" y="1470607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206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79052" y="2429079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125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 flipH="1" flipV="1">
            <a:off x="6531840" y="2749018"/>
            <a:ext cx="1" cy="7247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010397" y="411879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676319" y="478332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6782777" y="3631883"/>
            <a:ext cx="64862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097993" y="328894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552399" y="200380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137196" y="501310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696563" y="385228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10841" y="277202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6529949" y="1824952"/>
            <a:ext cx="0" cy="64846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6803376" y="2825502"/>
            <a:ext cx="807604" cy="5880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384771" y="3422628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044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252772" y="1478691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017</a:t>
            </a:r>
          </a:p>
        </p:txBody>
      </p:sp>
      <p:cxnSp>
        <p:nvCxnSpPr>
          <p:cNvPr id="137" name="Straight Arrow Connector 136"/>
          <p:cNvCxnSpPr>
            <a:endCxn id="122" idx="3"/>
          </p:cNvCxnSpPr>
          <p:nvPr/>
        </p:nvCxnSpPr>
        <p:spPr>
          <a:xfrm flipH="1" flipV="1">
            <a:off x="5608945" y="1670662"/>
            <a:ext cx="701252" cy="285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7967867" y="5348253"/>
            <a:ext cx="543703" cy="714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8463044" y="513274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071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414438" y="515534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260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418449" y="4299962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152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7699297" y="3707208"/>
            <a:ext cx="0" cy="64846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950465" y="4566299"/>
            <a:ext cx="807604" cy="5880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8241333" y="4502013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1114121" y="15591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8</a:t>
            </a:r>
            <a:endParaRPr 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 flipH="1">
            <a:off x="4450378" y="2632185"/>
            <a:ext cx="64862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5635823" y="2636084"/>
            <a:ext cx="64862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 flipV="1">
            <a:off x="5608945" y="1669944"/>
            <a:ext cx="701252" cy="2852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13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2747" y="3459541"/>
            <a:ext cx="583096" cy="4001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008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5510" y="239429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143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9546" y="3428717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1081" y="3412539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224</a:t>
            </a:r>
          </a:p>
        </p:txBody>
      </p:sp>
      <p:cxnSp>
        <p:nvCxnSpPr>
          <p:cNvPr id="8" name="Straight Arrow Connector 7"/>
          <p:cNvCxnSpPr>
            <a:endCxn id="4" idx="3"/>
          </p:cNvCxnSpPr>
          <p:nvPr/>
        </p:nvCxnSpPr>
        <p:spPr>
          <a:xfrm flipH="1" flipV="1">
            <a:off x="3415843" y="3659596"/>
            <a:ext cx="543703" cy="714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38895" y="329286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420081" y="3640502"/>
            <a:ext cx="634518" cy="1609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33947" y="3266628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450378" y="2632903"/>
            <a:ext cx="64862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78353" y="225902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312165" y="3737135"/>
            <a:ext cx="10464" cy="5497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249728" y="2736288"/>
            <a:ext cx="1" cy="7247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80575" y="2397398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035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52727" y="4248712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305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99681" y="4262985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413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570948" y="4463040"/>
            <a:ext cx="64862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98923" y="408916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301399" y="2731522"/>
            <a:ext cx="1" cy="7247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80566" y="2786128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95563" y="269856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70825" y="3674940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12536" y="368092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35868" y="3745232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378375" y="3754956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97354" y="367229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06123" y="3720140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10500" y="379215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79475" y="2880095"/>
            <a:ext cx="3743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29884" y="2939521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773042" y="4489276"/>
            <a:ext cx="64862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611571" y="3640502"/>
            <a:ext cx="64862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95769" y="3415413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332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773042" y="4551023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47496" y="1824952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20365" y="2817357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635823" y="2636802"/>
            <a:ext cx="64862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685724" y="4633699"/>
            <a:ext cx="5790" cy="54973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5301399" y="1810354"/>
            <a:ext cx="10208" cy="64480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520218" y="3774111"/>
            <a:ext cx="5790" cy="54973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94524" y="446407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29153" y="328894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23455" y="226378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00911" y="200411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10138" y="2898615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31366" y="275950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24706" y="176786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31841" y="384860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25849" y="1470607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062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79052" y="2429079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251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6531840" y="2749018"/>
            <a:ext cx="1" cy="7247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10397" y="411879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76319" y="4783322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6782777" y="3631883"/>
            <a:ext cx="64862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097993" y="3288946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52399" y="200380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7196" y="5013107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6563" y="3852289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10841" y="2772024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529949" y="1824952"/>
            <a:ext cx="0" cy="64846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803376" y="2825502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384771" y="3422628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440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52772" y="1478691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170</a:t>
            </a:r>
          </a:p>
        </p:txBody>
      </p:sp>
      <p:cxnSp>
        <p:nvCxnSpPr>
          <p:cNvPr id="66" name="Straight Arrow Connector 65"/>
          <p:cNvCxnSpPr>
            <a:endCxn id="51" idx="3"/>
          </p:cNvCxnSpPr>
          <p:nvPr/>
        </p:nvCxnSpPr>
        <p:spPr>
          <a:xfrm flipH="1" flipV="1">
            <a:off x="5608945" y="1670662"/>
            <a:ext cx="701252" cy="2852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7967867" y="5348253"/>
            <a:ext cx="543703" cy="714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463044" y="513274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710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414438" y="515534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602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18449" y="4299962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521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7699297" y="3707208"/>
            <a:ext cx="0" cy="64846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950465" y="4566299"/>
            <a:ext cx="807604" cy="5880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241333" y="4502013"/>
            <a:ext cx="3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1114121" y="15591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8</a:t>
            </a:r>
            <a:endParaRPr 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499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14121" y="15591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9</a:t>
            </a:r>
            <a:endParaRPr 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6887" y="2852522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36887" y="3754513"/>
            <a:ext cx="583096" cy="40011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333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37576" y="1895664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16883" y="958862"/>
            <a:ext cx="583096" cy="4001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900</a:t>
            </a:r>
          </a:p>
        </p:txBody>
      </p:sp>
      <p:cxnSp>
        <p:nvCxnSpPr>
          <p:cNvPr id="21" name="Straight Arrow Connector 20"/>
          <p:cNvCxnSpPr>
            <a:stCxn id="60" idx="1"/>
          </p:cNvCxnSpPr>
          <p:nvPr/>
        </p:nvCxnSpPr>
        <p:spPr>
          <a:xfrm flipH="1">
            <a:off x="3489037" y="3716273"/>
            <a:ext cx="233580" cy="2016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228435" y="3216054"/>
            <a:ext cx="0" cy="556748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228435" y="2295774"/>
            <a:ext cx="0" cy="556748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228435" y="1297175"/>
            <a:ext cx="0" cy="556748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52225" y="4390889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252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61750" y="5665171"/>
            <a:ext cx="583096" cy="4001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090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30404" y="502803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171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458376" y="5416824"/>
            <a:ext cx="317432" cy="3451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509597" y="4119486"/>
            <a:ext cx="321502" cy="34681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049261" y="4774749"/>
            <a:ext cx="317432" cy="3451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625771" y="4119486"/>
            <a:ext cx="317432" cy="3451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128682" y="4773079"/>
            <a:ext cx="321502" cy="34681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531603" y="3243441"/>
            <a:ext cx="321502" cy="3468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490029" y="2265327"/>
            <a:ext cx="321502" cy="3468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22617" y="4397096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225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71778" y="5061699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117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88041" y="5729246"/>
            <a:ext cx="583096" cy="4001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009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015695" y="3834141"/>
            <a:ext cx="0" cy="5567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722617" y="3516218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414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3994573" y="2937680"/>
            <a:ext cx="0" cy="5567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12769" y="261915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603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4656986" y="4504951"/>
            <a:ext cx="0" cy="5567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71778" y="4166604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306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239886" y="3874654"/>
            <a:ext cx="321502" cy="3468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455546" y="2912532"/>
            <a:ext cx="320045" cy="1236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4215325" y="4499075"/>
            <a:ext cx="234859" cy="12815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65626" y="3461040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441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08059" y="5518423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063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24665" y="4107854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360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22544" y="2584977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630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29965" y="4935472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144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597889" y="5554397"/>
            <a:ext cx="58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036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4118557" y="5364875"/>
            <a:ext cx="317432" cy="3451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2827875" y="5291289"/>
            <a:ext cx="369158" cy="3410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928127" y="3829639"/>
            <a:ext cx="317432" cy="3451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3458159" y="4727664"/>
            <a:ext cx="317432" cy="3451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656915" y="4719081"/>
            <a:ext cx="321502" cy="3468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391267" y="5285518"/>
            <a:ext cx="321502" cy="3468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038331" y="5371667"/>
            <a:ext cx="321502" cy="3468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443773" y="3845849"/>
            <a:ext cx="0" cy="5567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0"/>
          </p:cNvCxnSpPr>
          <p:nvPr/>
        </p:nvCxnSpPr>
        <p:spPr>
          <a:xfrm flipV="1">
            <a:off x="3221513" y="4139863"/>
            <a:ext cx="6922" cy="79560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2664870" y="3183106"/>
            <a:ext cx="317432" cy="3451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2634777" y="2235902"/>
            <a:ext cx="317432" cy="3451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1928127" y="4464627"/>
            <a:ext cx="0" cy="5567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2457174" y="2904292"/>
            <a:ext cx="0" cy="5567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092500" y="4409414"/>
            <a:ext cx="168085" cy="985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653070" y="3790595"/>
            <a:ext cx="251009" cy="17592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2691157" y="2864611"/>
            <a:ext cx="316285" cy="13045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56" idx="2"/>
          </p:cNvCxnSpPr>
          <p:nvPr/>
        </p:nvCxnSpPr>
        <p:spPr>
          <a:xfrm flipV="1">
            <a:off x="3986842" y="4797206"/>
            <a:ext cx="27323" cy="8323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2457174" y="4900234"/>
            <a:ext cx="42561" cy="67788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8167147" y="2143725"/>
            <a:ext cx="0" cy="55674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8194905" y="4349895"/>
            <a:ext cx="1" cy="54567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8199730" y="3268442"/>
            <a:ext cx="1373" cy="53921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649478" y="1958586"/>
            <a:ext cx="1908313" cy="31393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	a-event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b-event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c-event</a:t>
            </a:r>
          </a:p>
          <a:p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729170" y="5452662"/>
            <a:ext cx="321502" cy="34681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6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562</Words>
  <Application>Microsoft Office PowerPoint</Application>
  <PresentationFormat>Widescreen</PresentationFormat>
  <Paragraphs>566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Paola Nava</dc:creator>
  <cp:lastModifiedBy>Paola Nava</cp:lastModifiedBy>
  <cp:revision>60</cp:revision>
  <dcterms:created xsi:type="dcterms:W3CDTF">2016-12-17T04:49:54Z</dcterms:created>
  <dcterms:modified xsi:type="dcterms:W3CDTF">2016-12-18T02:07:00Z</dcterms:modified>
</cp:coreProperties>
</file>