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2" autoAdjust="0"/>
    <p:restoredTop sz="94660"/>
  </p:normalViewPr>
  <p:slideViewPr>
    <p:cSldViewPr snapToGrid="0">
      <p:cViewPr>
        <p:scale>
          <a:sx n="39" d="100"/>
          <a:sy n="39" d="100"/>
        </p:scale>
        <p:origin x="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8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4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8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9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1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EA71F-89E4-4881-9C53-F5AE2A956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AE090-37BA-4826-AF8D-15C28A30B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  <a:latin typeface="Adobe Caslon Pro Bold" panose="0205070206050B090A03" pitchFamily="18" charset="0"/>
              </a:rPr>
              <a:t>Project 1</a:t>
            </a:r>
            <a:r>
              <a:rPr lang="en-US" sz="7200" dirty="0">
                <a:solidFill>
                  <a:srgbClr val="FFFFFF"/>
                </a:solidFill>
                <a:latin typeface="Palace Script MT" panose="030303020206070C0B05" pitchFamily="66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C635D-683A-4FB7-998F-F004CB2A8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006" y="16287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Ana Oldham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208CEED-3BF0-46DE-AFE2-45DE74CB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1283">
            <a:off x="926852" y="3507698"/>
            <a:ext cx="4635237" cy="5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E31494-B400-430B-90CE-A0D640FBB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EA5E52-8B1B-45E5-A350-E99AC99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DA2-6D51-4285-80F1-ADC1D520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5329238"/>
          </a:xfrm>
        </p:spPr>
        <p:txBody>
          <a:bodyPr>
            <a:normAutofit/>
          </a:bodyPr>
          <a:lstStyle/>
          <a:p>
            <a:r>
              <a:rPr lang="en-US" dirty="0"/>
              <a:t>Self-care menu</a:t>
            </a:r>
          </a:p>
          <a:p>
            <a:r>
              <a:rPr lang="en-US" dirty="0"/>
              <a:t>Stress, anxiety, depression</a:t>
            </a:r>
          </a:p>
          <a:p>
            <a:pPr lvl="1"/>
            <a:r>
              <a:rPr lang="en-US" dirty="0"/>
              <a:t>Reflective thinking patterns</a:t>
            </a:r>
          </a:p>
          <a:p>
            <a:pPr lvl="1"/>
            <a:r>
              <a:rPr lang="en-US" dirty="0"/>
              <a:t>Physical health</a:t>
            </a:r>
          </a:p>
          <a:p>
            <a:pPr lvl="1"/>
            <a:r>
              <a:rPr lang="en-US" dirty="0"/>
              <a:t>Social network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Leisure time / rest</a:t>
            </a:r>
          </a:p>
          <a:p>
            <a:pPr lvl="1"/>
            <a:r>
              <a:rPr lang="en-US" dirty="0"/>
              <a:t>Meditation</a:t>
            </a:r>
          </a:p>
          <a:p>
            <a:r>
              <a:rPr lang="en-US" dirty="0"/>
              <a:t>Incentive</a:t>
            </a:r>
          </a:p>
          <a:p>
            <a:pPr lvl="1"/>
            <a:r>
              <a:rPr lang="en-US" dirty="0"/>
              <a:t>Point system</a:t>
            </a:r>
          </a:p>
          <a:p>
            <a:pPr lvl="1"/>
            <a:r>
              <a:rPr lang="en-US" dirty="0"/>
              <a:t>Levels</a:t>
            </a:r>
          </a:p>
          <a:p>
            <a:pPr lvl="1"/>
            <a:r>
              <a:rPr lang="en-US" dirty="0"/>
              <a:t>Discovery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CF722-89E8-4689-A7FA-F21A00F9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652"/>
            <a:ext cx="5641906" cy="269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0A8DA-8493-42DF-9BB6-8FBC0F9C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59" y="3191452"/>
            <a:ext cx="1496646" cy="2174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551B3-B7ED-450D-892C-BC6ED38A5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73" y="3183288"/>
            <a:ext cx="1296850" cy="204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070D5E-983A-4E6A-A75A-47D06B63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270" y="5693152"/>
            <a:ext cx="3595669" cy="1036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2AE53C-FA97-413B-AEDC-5BC16D6BE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017" y="3080647"/>
            <a:ext cx="3506889" cy="2378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6DE315-1A95-46C2-AEEE-93B1CBA70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796" y="5765593"/>
            <a:ext cx="3281110" cy="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2115B-9628-481E-9EB4-2960BB5E7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167E0-2548-4522-86FE-DE45FFC4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Most Challenging, Most Rewarding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E9EF-2C74-46CD-A8C5-3CBD0235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Meditation circle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Circle = span</a:t>
            </a:r>
          </a:p>
          <a:p>
            <a:pPr lvl="1"/>
            <a:r>
              <a:rPr lang="en-US" dirty="0"/>
              <a:t>Timing: 5 sec, 5 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2D1A2-1A91-422A-8147-D07E4E3C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1" y="4637955"/>
            <a:ext cx="3607076" cy="2091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96700-89C8-4B4B-8FE5-F62F0000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601" y="4637955"/>
            <a:ext cx="2691641" cy="203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C22AA-D0BB-4E97-B775-772EB6D95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871" y="307175"/>
            <a:ext cx="2582888" cy="557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4A4D7-3AC7-4955-A74B-B958C8B5E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2" y="1346502"/>
            <a:ext cx="1731062" cy="4420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8E94F-6A22-41AA-9B40-D273D9BC5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887" y="5902810"/>
            <a:ext cx="3783082" cy="7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1CB8F-E9C3-46E4-8D02-440A7EDA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9E319-DE97-4C95-8FDF-3ED474B6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Reflective Thinking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1E7D-F533-4D89-975B-E07ABA92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Quote: new every day, each month(Date)</a:t>
            </a:r>
          </a:p>
          <a:p>
            <a:r>
              <a:rPr lang="en-US" dirty="0"/>
              <a:t>Fill-in questions (form)</a:t>
            </a:r>
          </a:p>
          <a:p>
            <a:endParaRPr lang="en-US" dirty="0"/>
          </a:p>
          <a:p>
            <a:r>
              <a:rPr lang="en-US" dirty="0"/>
              <a:t>Re-wires brain</a:t>
            </a:r>
          </a:p>
          <a:p>
            <a:r>
              <a:rPr lang="en-US" dirty="0"/>
              <a:t>Logs progress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2E3AF-ED99-4E1A-9AD4-1C1AF170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373" y="230188"/>
            <a:ext cx="3300560" cy="788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C318CE-8A29-4890-BF5B-EB994EBE9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273" y="1378106"/>
            <a:ext cx="4905376" cy="383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39873D-48B0-43FE-A122-E0ED6BCBA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27" y="2479813"/>
            <a:ext cx="6095997" cy="1012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103BA-4DAC-41D4-9894-1E98EE49E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832" y="4021798"/>
            <a:ext cx="7121924" cy="13933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806B7E-42B7-49AF-AD35-ACE62142E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971" y="5539144"/>
            <a:ext cx="7003366" cy="1192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64BA35-C5C7-498C-BE22-9CB06F4D2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063" y="4357107"/>
            <a:ext cx="3842302" cy="13187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BFB7B0-B350-450C-B290-C279F8D80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63" y="5704745"/>
            <a:ext cx="3842302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0EAFC-DF54-450A-BF9D-198A2F05B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72E7E-5D5A-4B26-874A-8E76230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Physical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1E07-AC03-4635-ABE3-EE68DFDE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Endorphins</a:t>
            </a:r>
          </a:p>
          <a:p>
            <a:r>
              <a:rPr lang="en-US" dirty="0"/>
              <a:t>Self-esteem</a:t>
            </a:r>
          </a:p>
          <a:p>
            <a:r>
              <a:rPr lang="en-US" dirty="0"/>
              <a:t>Accomplishment</a:t>
            </a:r>
          </a:p>
          <a:p>
            <a:endParaRPr lang="en-US" dirty="0"/>
          </a:p>
          <a:p>
            <a:r>
              <a:rPr lang="en-US" dirty="0"/>
              <a:t>Exercise</a:t>
            </a:r>
          </a:p>
          <a:p>
            <a:r>
              <a:rPr lang="en-US" dirty="0"/>
              <a:t>Stretching</a:t>
            </a:r>
          </a:p>
          <a:p>
            <a:r>
              <a:rPr lang="en-US" dirty="0"/>
              <a:t>Healthy eating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ECC99-80AE-468B-9CF4-01EAD8B5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08" y="486569"/>
            <a:ext cx="2880898" cy="198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A57D8-F958-485A-9B64-FD6E1F6D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49" y="460628"/>
            <a:ext cx="3207563" cy="2009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53914-2201-4FC7-8B5C-BCA103D6B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957" y="2802521"/>
            <a:ext cx="3348369" cy="1888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D0285C-2D52-465F-AFC8-B47EF918D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8287" y="5023189"/>
            <a:ext cx="6134100" cy="17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AF877-D207-49B3-B5FF-2D8A50A12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D33C0-6235-404A-883D-3EA126F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BC41-75B1-4B44-8C93-B0BDEBF5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w/depression</a:t>
            </a:r>
          </a:p>
          <a:p>
            <a:r>
              <a:rPr lang="en-US" dirty="0"/>
              <a:t>Not alone</a:t>
            </a:r>
          </a:p>
          <a:p>
            <a:r>
              <a:rPr lang="en-US" dirty="0"/>
              <a:t>Support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BFF6B-F423-42B5-AEF6-8E099419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00" y="493229"/>
            <a:ext cx="3904753" cy="224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010D7-402E-4209-A6D8-AC50B317D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11" y="3379305"/>
            <a:ext cx="6650662" cy="26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4746A-31BC-41BE-8209-05AF6FAA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560D1-C6EF-4F8E-9A8F-C0BFCB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70E1-E520-41CE-8F55-C07A5B3E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Time-management</a:t>
            </a:r>
          </a:p>
          <a:p>
            <a:r>
              <a:rPr lang="en-US" dirty="0"/>
              <a:t>Feelings of control</a:t>
            </a:r>
          </a:p>
          <a:p>
            <a:r>
              <a:rPr lang="en-US" dirty="0"/>
              <a:t>Decreases stress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7D678-05E6-43AE-B68C-BD10605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97" y="314671"/>
            <a:ext cx="4095746" cy="23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088AB-21FB-4915-B986-00633EAC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3617844"/>
            <a:ext cx="5787546" cy="26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3FFCC-BE61-4154-9960-5B563564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067" b="1572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ED277-821B-4711-87AE-8EC3695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 Bold" panose="0205070206050B090A03" pitchFamily="18" charset="0"/>
              </a:rPr>
              <a:t>Redefining Leisure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4956-266E-46E0-B092-1BC0FA7D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feelings of guilt</a:t>
            </a:r>
          </a:p>
          <a:p>
            <a:r>
              <a:rPr lang="en-US" dirty="0"/>
              <a:t>Important part of mental maintenance</a:t>
            </a:r>
          </a:p>
          <a:p>
            <a:r>
              <a:rPr lang="en-US" dirty="0"/>
              <a:t>Rest &amp; hobbies reduce stress</a:t>
            </a:r>
          </a:p>
          <a:p>
            <a:r>
              <a:rPr lang="en-US" dirty="0"/>
              <a:t>Limits /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3C2C9-6E46-4556-BCDA-1838800F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43" y="841947"/>
            <a:ext cx="2968280" cy="250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50E81-AC52-40CE-9219-9BF8AA1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474" y="3938866"/>
            <a:ext cx="6581567" cy="27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5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118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Caslon Pro Bold</vt:lpstr>
      <vt:lpstr>Arial</vt:lpstr>
      <vt:lpstr>Palace Script MT</vt:lpstr>
      <vt:lpstr>Univers</vt:lpstr>
      <vt:lpstr>GradientVTI</vt:lpstr>
      <vt:lpstr>Project 1 </vt:lpstr>
      <vt:lpstr>Objective:</vt:lpstr>
      <vt:lpstr>Most Challenging, Most Rewarding</vt:lpstr>
      <vt:lpstr>Reflective Thinking Patterns</vt:lpstr>
      <vt:lpstr>Physical Health</vt:lpstr>
      <vt:lpstr>Social Network</vt:lpstr>
      <vt:lpstr>Organization</vt:lpstr>
      <vt:lpstr>Redefining Leisure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</dc:title>
  <dc:creator>Ana Oldham</dc:creator>
  <cp:lastModifiedBy>Ana Oldham</cp:lastModifiedBy>
  <cp:revision>2</cp:revision>
  <dcterms:created xsi:type="dcterms:W3CDTF">2021-10-28T15:46:25Z</dcterms:created>
  <dcterms:modified xsi:type="dcterms:W3CDTF">2021-11-05T20:33:31Z</dcterms:modified>
</cp:coreProperties>
</file>