
<file path=[Content_Types].xml><?xml version="1.0" encoding="utf-8"?>
<Types xmlns="http://schemas.openxmlformats.org/package/2006/content-types">
  <Default Extension="gif" ContentType="image/gif"/>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Lst>
  <p:notesMasterIdLst>
    <p:notesMasterId r:id="rId8"/>
  </p:notesMasterIdLst>
  <p:handoutMasterIdLst>
    <p:handoutMasterId r:id="rId9"/>
  </p:handoutMasterIdLst>
  <p:sldIdLst>
    <p:sldId id="256" r:id="rId7"/>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2080" autoAdjust="0"/>
    <p:restoredTop sz="94721" autoAdjust="0"/>
  </p:normalViewPr>
  <p:slideViewPr>
    <p:cSldViewPr snapToGrid="0">
      <p:cViewPr varScale="1">
        <p:scale>
          <a:sx n="18" d="100"/>
          <a:sy n="18" d="100"/>
        </p:scale>
        <p:origin x="1350" y="7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viewProps" Target="viewProps.xml"/><Relationship Id="rId5" Type="http://schemas.openxmlformats.org/officeDocument/2006/relationships/customXml" Target="../customXml/item5.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image" Target="../media/image1.png"/><Relationship Id="rId4" Type="http://schemas.openxmlformats.org/officeDocument/2006/relationships/image" Target="../media/image4.jfif"/></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image" Target="../media/image1.png"/><Relationship Id="rId4" Type="http://schemas.openxmlformats.org/officeDocument/2006/relationships/image" Target="../media/image4.jfi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640F6E6-EF32-4372-9B3B-2FFD48F9CB5C}">
      <dgm:prSet phldrT="[Text]" custT="1"/>
      <dgm:spPr/>
      <dgm:t>
        <a:bodyPr/>
        <a:lstStyle/>
        <a:p>
          <a:r>
            <a:rPr lang="en-US" sz="2800" dirty="0"/>
            <a:t>Class</a:t>
          </a:r>
          <a:r>
            <a:rPr lang="en-US" sz="2800" baseline="0" dirty="0"/>
            <a:t> to keep track of the properties of each individual Uno Card</a:t>
          </a:r>
          <a:endParaRPr lang="en-US" sz="2800" dirty="0"/>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err="1"/>
            <a:t>unoDecks</a:t>
          </a:r>
          <a:endParaRPr lang="en-US" sz="2800" dirty="0"/>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a:t>Class</a:t>
          </a:r>
          <a:r>
            <a:rPr lang="en-US" sz="2800" baseline="0" dirty="0"/>
            <a:t> to keep the properties of the two main decks of the game, overall deck and play pile</a:t>
          </a:r>
          <a:endParaRPr lang="en-US" sz="2800" dirty="0"/>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err="1"/>
            <a:t>unoHands</a:t>
          </a:r>
          <a:endParaRPr lang="en-US" sz="2800" dirty="0"/>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a:t>Class to keep the properties for the player hands</a:t>
          </a:r>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06F1FE2A-97BA-4B52-B3A6-E44D1F20CB28}">
      <dgm:prSet phldrT="[Text]" custT="1"/>
      <dgm:spPr/>
      <dgm:t>
        <a:bodyPr/>
        <a:lstStyle/>
        <a:p>
          <a:r>
            <a:rPr lang="en-US" sz="2800" dirty="0" err="1"/>
            <a:t>unoCards</a:t>
          </a:r>
          <a:endParaRPr lang="en-US" sz="2800" dirty="0"/>
        </a:p>
      </dgm:t>
    </dgm:pt>
    <dgm:pt modelId="{0CACD921-34CA-4681-87F1-041A98C27B3D}" type="sibTrans" cxnId="{FC6EE199-23CF-4307-94F8-FC53916EA51A}">
      <dgm:prSet/>
      <dgm:spPr/>
      <dgm:t>
        <a:bodyPr/>
        <a:lstStyle/>
        <a:p>
          <a:endParaRPr lang="en-US" sz="2800"/>
        </a:p>
      </dgm:t>
    </dgm:pt>
    <dgm:pt modelId="{272155B6-483B-4675-B173-D3F00A201046}" type="parTrans" cxnId="{FC6EE199-23CF-4307-94F8-FC53916EA51A}">
      <dgm:prSet/>
      <dgm:spPr/>
      <dgm:t>
        <a:bodyPr/>
        <a:lstStyle/>
        <a:p>
          <a:endParaRPr lang="en-US" sz="2800"/>
        </a:p>
      </dgm:t>
    </dgm:pt>
    <dgm:pt modelId="{BF9ECDF1-8840-46B3-A65F-184273FBDB6C}">
      <dgm:prSet phldrT="[Text]" custT="1"/>
      <dgm:spPr/>
      <dgm:t>
        <a:bodyPr/>
        <a:lstStyle/>
        <a:p>
          <a:r>
            <a:rPr lang="en-US" sz="2800" dirty="0" err="1"/>
            <a:t>unoGame</a:t>
          </a:r>
          <a:r>
            <a:rPr lang="en-US" sz="2800" dirty="0"/>
            <a:t>                                         </a:t>
          </a:r>
        </a:p>
      </dgm:t>
    </dgm:pt>
    <dgm:pt modelId="{8F7E900F-1EA0-4A6C-B35E-EA3A0096DF74}" type="parTrans" cxnId="{2C6AD102-5A3F-4E9D-9055-2D9E1C0ECDD8}">
      <dgm:prSet/>
      <dgm:spPr/>
      <dgm:t>
        <a:bodyPr/>
        <a:lstStyle/>
        <a:p>
          <a:endParaRPr lang="en-US"/>
        </a:p>
      </dgm:t>
    </dgm:pt>
    <dgm:pt modelId="{DFC29109-1775-4E31-9FA4-A68E9059977E}" type="sibTrans" cxnId="{2C6AD102-5A3F-4E9D-9055-2D9E1C0ECDD8}">
      <dgm:prSet/>
      <dgm:spPr/>
      <dgm:t>
        <a:bodyPr/>
        <a:lstStyle/>
        <a:p>
          <a:endParaRPr lang="en-US"/>
        </a:p>
      </dgm:t>
    </dgm:pt>
    <dgm:pt modelId="{0A470415-AABA-49C2-B5C5-BDA1ABA82531}">
      <dgm:prSet phldrT="[Text]" custT="1"/>
      <dgm:spPr/>
      <dgm:t>
        <a:bodyPr/>
        <a:lstStyle/>
        <a:p>
          <a:r>
            <a:rPr lang="en-US" sz="2800" dirty="0"/>
            <a:t>Determines color and type of cards</a:t>
          </a:r>
        </a:p>
      </dgm:t>
    </dgm:pt>
    <dgm:pt modelId="{90FDE09B-9F53-498B-A828-409406FB6BF1}" type="parTrans" cxnId="{4431874D-566A-42F7-A733-4507F8A81698}">
      <dgm:prSet/>
      <dgm:spPr/>
      <dgm:t>
        <a:bodyPr/>
        <a:lstStyle/>
        <a:p>
          <a:endParaRPr lang="en-US"/>
        </a:p>
      </dgm:t>
    </dgm:pt>
    <dgm:pt modelId="{DBC71435-E883-4E68-A8D4-61E0EA33AB12}" type="sibTrans" cxnId="{4431874D-566A-42F7-A733-4507F8A81698}">
      <dgm:prSet/>
      <dgm:spPr/>
      <dgm:t>
        <a:bodyPr/>
        <a:lstStyle/>
        <a:p>
          <a:endParaRPr lang="en-US"/>
        </a:p>
      </dgm:t>
    </dgm:pt>
    <dgm:pt modelId="{E42C0F69-E563-4AE7-BBCF-ACF14FB2B59A}">
      <dgm:prSet phldrT="[Text]" custT="1"/>
      <dgm:spPr/>
      <dgm:t>
        <a:bodyPr/>
        <a:lstStyle/>
        <a:p>
          <a:r>
            <a:rPr lang="en-US" sz="2800" dirty="0"/>
            <a:t>Determines if there is a match between card on play pile and player hand</a:t>
          </a:r>
        </a:p>
      </dgm:t>
    </dgm:pt>
    <dgm:pt modelId="{E7F31D8E-7D72-4573-8EB1-CA900DB2247C}" type="parTrans" cxnId="{78226549-2F64-40AB-BC93-87E1960C5AF3}">
      <dgm:prSet/>
      <dgm:spPr/>
      <dgm:t>
        <a:bodyPr/>
        <a:lstStyle/>
        <a:p>
          <a:endParaRPr lang="en-US"/>
        </a:p>
      </dgm:t>
    </dgm:pt>
    <dgm:pt modelId="{EB02D14E-0F68-4187-8DB5-FAC38385B73B}" type="sibTrans" cxnId="{78226549-2F64-40AB-BC93-87E1960C5AF3}">
      <dgm:prSet/>
      <dgm:spPr/>
      <dgm:t>
        <a:bodyPr/>
        <a:lstStyle/>
        <a:p>
          <a:endParaRPr lang="en-US"/>
        </a:p>
      </dgm:t>
    </dgm:pt>
    <dgm:pt modelId="{B7DC96F8-2ABB-490D-BD57-BA14FA7E66C0}">
      <dgm:prSet phldrT="[Text]" custT="1"/>
      <dgm:spPr/>
      <dgm:t>
        <a:bodyPr/>
        <a:lstStyle/>
        <a:p>
          <a:r>
            <a:rPr lang="en-US" sz="2800" dirty="0"/>
            <a:t>Finds the match </a:t>
          </a:r>
        </a:p>
      </dgm:t>
    </dgm:pt>
    <dgm:pt modelId="{CC02164D-8A50-4240-8F34-8E32046C72B6}" type="parTrans" cxnId="{AF15FA5A-AF7C-4F7C-8551-F7E5A351F56B}">
      <dgm:prSet/>
      <dgm:spPr/>
      <dgm:t>
        <a:bodyPr/>
        <a:lstStyle/>
        <a:p>
          <a:endParaRPr lang="en-US"/>
        </a:p>
      </dgm:t>
    </dgm:pt>
    <dgm:pt modelId="{C4014782-4FB4-4FD0-A164-DAC92BCDC4DA}" type="sibTrans" cxnId="{AF15FA5A-AF7C-4F7C-8551-F7E5A351F56B}">
      <dgm:prSet/>
      <dgm:spPr/>
      <dgm:t>
        <a:bodyPr/>
        <a:lstStyle/>
        <a:p>
          <a:endParaRPr lang="en-US"/>
        </a:p>
      </dgm:t>
    </dgm:pt>
    <dgm:pt modelId="{4BEE3335-E397-4115-8B43-9DBA277FFCCF}">
      <dgm:prSet phldrT="[Text]" custT="1"/>
      <dgm:spPr/>
      <dgm:t>
        <a:bodyPr/>
        <a:lstStyle/>
        <a:p>
          <a:r>
            <a:rPr lang="en-US" sz="2800" dirty="0"/>
            <a:t>Keeps track of the turns </a:t>
          </a:r>
        </a:p>
      </dgm:t>
    </dgm:pt>
    <dgm:pt modelId="{4A2572D2-2E3D-4BD3-8379-19591CF5D61B}" type="parTrans" cxnId="{7833163C-D797-4B9C-9D34-1DCB6A596840}">
      <dgm:prSet/>
      <dgm:spPr/>
      <dgm:t>
        <a:bodyPr/>
        <a:lstStyle/>
        <a:p>
          <a:endParaRPr lang="en-US"/>
        </a:p>
      </dgm:t>
    </dgm:pt>
    <dgm:pt modelId="{DF4B24CE-71C9-4F12-A033-F12E5DBB5F04}" type="sibTrans" cxnId="{7833163C-D797-4B9C-9D34-1DCB6A596840}">
      <dgm:prSet/>
      <dgm:spPr/>
      <dgm:t>
        <a:bodyPr/>
        <a:lstStyle/>
        <a:p>
          <a:endParaRPr lang="en-US"/>
        </a:p>
      </dgm:t>
    </dgm:pt>
    <dgm:pt modelId="{18BE28A0-3828-45B0-BACA-A8139738E66C}">
      <dgm:prSet phldrT="[Text]" custT="1"/>
      <dgm:spPr/>
      <dgm:t>
        <a:bodyPr/>
        <a:lstStyle/>
        <a:p>
          <a:r>
            <a:rPr lang="en-US" sz="2800" dirty="0"/>
            <a:t>Keeps track if we are in reverse or not </a:t>
          </a:r>
        </a:p>
      </dgm:t>
    </dgm:pt>
    <dgm:pt modelId="{3339CA5E-DB3F-4CDA-B07F-3A0F065986D8}" type="parTrans" cxnId="{2EFC09E7-D95E-4113-9865-0128D163C5FF}">
      <dgm:prSet/>
      <dgm:spPr/>
      <dgm:t>
        <a:bodyPr/>
        <a:lstStyle/>
        <a:p>
          <a:endParaRPr lang="en-US"/>
        </a:p>
      </dgm:t>
    </dgm:pt>
    <dgm:pt modelId="{FE21512A-3214-4227-8D40-FE19B68E7918}" type="sibTrans" cxnId="{2EFC09E7-D95E-4113-9865-0128D163C5FF}">
      <dgm:prSet/>
      <dgm:spPr/>
      <dgm:t>
        <a:bodyPr/>
        <a:lstStyle/>
        <a:p>
          <a:endParaRPr lang="en-US"/>
        </a:p>
      </dgm:t>
    </dgm:pt>
    <dgm:pt modelId="{B70802D9-BFAE-47A8-81A6-1FAE7ACBE7C6}">
      <dgm:prSet phldrT="[Text]" custT="1"/>
      <dgm:spPr/>
      <dgm:t>
        <a:bodyPr/>
        <a:lstStyle/>
        <a:p>
          <a:r>
            <a:rPr lang="en-US" sz="2800" dirty="0"/>
            <a:t>Methods to draw &amp; play cards</a:t>
          </a:r>
        </a:p>
      </dgm:t>
    </dgm:pt>
    <dgm:pt modelId="{82E19FEE-4FEA-49C0-B1F9-EB9AC0CC65AB}" type="parTrans" cxnId="{E6763560-63BA-4E18-96AD-1650C4A89181}">
      <dgm:prSet/>
      <dgm:spPr/>
      <dgm:t>
        <a:bodyPr/>
        <a:lstStyle/>
        <a:p>
          <a:endParaRPr lang="en-US"/>
        </a:p>
      </dgm:t>
    </dgm:pt>
    <dgm:pt modelId="{D361EEF2-70D8-40D8-B02F-B8F050C2755E}" type="sibTrans" cxnId="{E6763560-63BA-4E18-96AD-1650C4A89181}">
      <dgm:prSet/>
      <dgm:spPr/>
      <dgm:t>
        <a:bodyPr/>
        <a:lstStyle/>
        <a:p>
          <a:endParaRPr lang="en-US"/>
        </a:p>
      </dgm:t>
    </dgm:pt>
    <dgm:pt modelId="{21CD62F1-D76D-408D-B31E-57E8A0BA19B6}">
      <dgm:prSet phldrT="[Text]" custT="1"/>
      <dgm:spPr/>
      <dgm:t>
        <a:bodyPr/>
        <a:lstStyle/>
        <a:p>
          <a:r>
            <a:rPr lang="en-US" sz="2800" dirty="0"/>
            <a:t>Methods for actions for specials cards, ex draw 2, WILD </a:t>
          </a:r>
        </a:p>
      </dgm:t>
    </dgm:pt>
    <dgm:pt modelId="{FB317A39-E095-4B64-BC64-306C39885892}" type="parTrans" cxnId="{FEC9B199-2098-464F-8AFA-569610295698}">
      <dgm:prSet/>
      <dgm:spPr/>
      <dgm:t>
        <a:bodyPr/>
        <a:lstStyle/>
        <a:p>
          <a:endParaRPr lang="en-US"/>
        </a:p>
      </dgm:t>
    </dgm:pt>
    <dgm:pt modelId="{230B507C-8EC0-4742-B62D-4C938BE8F543}" type="sibTrans" cxnId="{FEC9B199-2098-464F-8AFA-569610295698}">
      <dgm:prSet/>
      <dgm:spPr/>
      <dgm:t>
        <a:bodyPr/>
        <a:lstStyle/>
        <a:p>
          <a:endParaRPr lang="en-US"/>
        </a:p>
      </dgm:t>
    </dgm:pt>
    <dgm:pt modelId="{17A02CB7-F7B6-4588-9994-6F5BA8B3D51E}">
      <dgm:prSet phldrT="[Text]" custT="1"/>
      <dgm:spPr/>
      <dgm:t>
        <a:bodyPr/>
        <a:lstStyle/>
        <a:p>
          <a:r>
            <a:rPr lang="en-US" sz="2800" dirty="0"/>
            <a:t>Methods to set and get hand </a:t>
          </a:r>
        </a:p>
      </dgm:t>
    </dgm:pt>
    <dgm:pt modelId="{033E0B65-730C-472A-91AD-85F9A3A2DC8A}" type="parTrans" cxnId="{C1D32F35-65E2-4176-80D1-8998AD5BE919}">
      <dgm:prSet/>
      <dgm:spPr/>
      <dgm:t>
        <a:bodyPr/>
        <a:lstStyle/>
        <a:p>
          <a:endParaRPr lang="en-US"/>
        </a:p>
      </dgm:t>
    </dgm:pt>
    <dgm:pt modelId="{2A39A1A3-2850-4E9B-8549-5DD3862D6F0F}" type="sibTrans" cxnId="{C1D32F35-65E2-4176-80D1-8998AD5BE919}">
      <dgm:prSet/>
      <dgm:spPr/>
      <dgm:t>
        <a:bodyPr/>
        <a:lstStyle/>
        <a:p>
          <a:endParaRPr lang="en-US"/>
        </a:p>
      </dgm:t>
    </dgm:pt>
    <dgm:pt modelId="{05C22B14-97D9-4068-A10E-E26F1495E571}">
      <dgm:prSet phldrT="[Text]" custT="1"/>
      <dgm:spPr/>
      <dgm:t>
        <a:bodyPr/>
        <a:lstStyle/>
        <a:p>
          <a:r>
            <a:rPr lang="en-US" sz="2800" dirty="0"/>
            <a:t>Method to deal hands in game preparation</a:t>
          </a:r>
        </a:p>
      </dgm:t>
    </dgm:pt>
    <dgm:pt modelId="{AEF16A07-057A-4033-B221-D055503409E3}" type="parTrans" cxnId="{3BF5D6B7-CD22-4637-815B-234A9D741DA1}">
      <dgm:prSet/>
      <dgm:spPr/>
      <dgm:t>
        <a:bodyPr/>
        <a:lstStyle/>
        <a:p>
          <a:endParaRPr lang="en-US"/>
        </a:p>
      </dgm:t>
    </dgm:pt>
    <dgm:pt modelId="{0228AC3F-3F7D-40F0-853A-1136BC0A5477}" type="sibTrans" cxnId="{3BF5D6B7-CD22-4637-815B-234A9D741DA1}">
      <dgm:prSet/>
      <dgm:spPr/>
      <dgm:t>
        <a:bodyPr/>
        <a:lstStyle/>
        <a:p>
          <a:endParaRPr lang="en-US"/>
        </a:p>
      </dgm:t>
    </dgm:pt>
    <dgm:pt modelId="{AE9AF06C-5C40-465D-8E80-148B93A7BFB1}">
      <dgm:prSet phldrT="[Text]" custT="1"/>
      <dgm:spPr/>
      <dgm:t>
        <a:bodyPr/>
        <a:lstStyle/>
        <a:p>
          <a:r>
            <a:rPr lang="en-US" sz="2800" dirty="0"/>
            <a:t>Testing purposes methods such as printing hands and getting size of hands</a:t>
          </a:r>
        </a:p>
      </dgm:t>
    </dgm:pt>
    <dgm:pt modelId="{D4A09267-07F3-4B61-9A29-51A4708B4C6D}" type="parTrans" cxnId="{C39779E9-FC82-4725-A2DB-E945D29109CD}">
      <dgm:prSet/>
      <dgm:spPr/>
      <dgm:t>
        <a:bodyPr/>
        <a:lstStyle/>
        <a:p>
          <a:endParaRPr lang="en-US"/>
        </a:p>
      </dgm:t>
    </dgm:pt>
    <dgm:pt modelId="{08243A3C-E023-4DAB-A6D6-1A7169370345}" type="sibTrans" cxnId="{C39779E9-FC82-4725-A2DB-E945D29109CD}">
      <dgm:prSet/>
      <dgm:spPr/>
      <dgm:t>
        <a:bodyPr/>
        <a:lstStyle/>
        <a:p>
          <a:endParaRPr lang="en-US"/>
        </a:p>
      </dgm:t>
    </dgm:pt>
    <dgm:pt modelId="{8C4ED41F-FBA2-4F5E-9B99-ADBD6922B9EB}">
      <dgm:prSet custT="1"/>
      <dgm:spPr/>
      <dgm:t>
        <a:bodyPr/>
        <a:lstStyle/>
        <a:p>
          <a:r>
            <a:rPr lang="en-US" sz="2800" dirty="0"/>
            <a:t>Driver class for the game </a:t>
          </a:r>
        </a:p>
      </dgm:t>
    </dgm:pt>
    <dgm:pt modelId="{D2F34DEF-B7FA-433C-B7C1-EB5BF1E63D61}" type="parTrans" cxnId="{04A036FA-B024-4805-A28B-1D9646F130A3}">
      <dgm:prSet/>
      <dgm:spPr/>
      <dgm:t>
        <a:bodyPr/>
        <a:lstStyle/>
        <a:p>
          <a:endParaRPr lang="en-US"/>
        </a:p>
      </dgm:t>
    </dgm:pt>
    <dgm:pt modelId="{18A11F60-B9DF-4DBD-A61B-37BB0A845FBC}" type="sibTrans" cxnId="{04A036FA-B024-4805-A28B-1D9646F130A3}">
      <dgm:prSet/>
      <dgm:spPr/>
      <dgm:t>
        <a:bodyPr/>
        <a:lstStyle/>
        <a:p>
          <a:endParaRPr lang="en-US"/>
        </a:p>
      </dgm:t>
    </dgm:pt>
    <dgm:pt modelId="{F18EEE10-E5C4-4924-A3C2-CB5CF151BD3E}">
      <dgm:prSet phldrT="[Text]" custT="1"/>
      <dgm:spPr/>
      <dgm:t>
        <a:bodyPr/>
        <a:lstStyle/>
        <a:p>
          <a:r>
            <a:rPr lang="en-US" sz="2800" dirty="0"/>
            <a:t>Contains the game logic </a:t>
          </a:r>
        </a:p>
      </dgm:t>
    </dgm:pt>
    <dgm:pt modelId="{329BDC7C-2C01-4FE7-8445-AA7C379BA7EC}" type="parTrans" cxnId="{EC79D682-2A3E-4AEC-BC3F-CCFC025C1958}">
      <dgm:prSet/>
      <dgm:spPr/>
      <dgm:t>
        <a:bodyPr/>
        <a:lstStyle/>
        <a:p>
          <a:endParaRPr lang="en-US"/>
        </a:p>
      </dgm:t>
    </dgm:pt>
    <dgm:pt modelId="{C528B13D-BC8C-4999-9696-160D3019D5CD}" type="sibTrans" cxnId="{EC79D682-2A3E-4AEC-BC3F-CCFC025C1958}">
      <dgm:prSet/>
      <dgm:spPr/>
      <dgm:t>
        <a:bodyPr/>
        <a:lstStyle/>
        <a:p>
          <a:endParaRPr lang="en-US"/>
        </a:p>
      </dgm:t>
    </dgm:pt>
    <dgm:pt modelId="{95DCD0E0-71AE-44D7-A5ED-5AAE93132709}">
      <dgm:prSet phldrT="[Text]" custT="1"/>
      <dgm:spPr/>
      <dgm:t>
        <a:bodyPr/>
        <a:lstStyle/>
        <a:p>
          <a:r>
            <a:rPr lang="en-US" sz="2800" dirty="0"/>
            <a:t>Contains the flow for the player turns </a:t>
          </a:r>
        </a:p>
      </dgm:t>
    </dgm:pt>
    <dgm:pt modelId="{80A5971E-4C59-4825-BE23-1F1A3FF8DB4E}" type="parTrans" cxnId="{DD0BAE54-B2C9-4267-BD5F-74A1BBA76383}">
      <dgm:prSet/>
      <dgm:spPr/>
      <dgm:t>
        <a:bodyPr/>
        <a:lstStyle/>
        <a:p>
          <a:endParaRPr lang="en-US"/>
        </a:p>
      </dgm:t>
    </dgm:pt>
    <dgm:pt modelId="{D18D7F06-4F5F-408F-909A-D8C9BC0B1D68}" type="sibTrans" cxnId="{DD0BAE54-B2C9-4267-BD5F-74A1BBA76383}">
      <dgm:prSet/>
      <dgm:spPr/>
      <dgm:t>
        <a:bodyPr/>
        <a:lstStyle/>
        <a:p>
          <a:endParaRPr lang="en-US"/>
        </a:p>
      </dgm:t>
    </dgm:pt>
    <dgm:pt modelId="{1DCFD831-76F1-4EC2-A37D-D31D7314ACEC}">
      <dgm:prSet phldrT="[Text]" custT="1"/>
      <dgm:spPr/>
      <dgm:t>
        <a:bodyPr/>
        <a:lstStyle/>
        <a:p>
          <a:r>
            <a:rPr lang="en-US" sz="2800" dirty="0"/>
            <a:t>Creates new instances of the </a:t>
          </a:r>
          <a:r>
            <a:rPr lang="en-US" sz="2800" dirty="0" err="1"/>
            <a:t>unoHand</a:t>
          </a:r>
          <a:r>
            <a:rPr lang="en-US" sz="2800" dirty="0"/>
            <a:t> class for each player</a:t>
          </a:r>
        </a:p>
      </dgm:t>
    </dgm:pt>
    <dgm:pt modelId="{264D784C-E03C-448B-8FD0-411D01F3B409}" type="parTrans" cxnId="{D25552BD-EA28-4613-8CA0-58FD2229B1E2}">
      <dgm:prSet/>
      <dgm:spPr/>
      <dgm:t>
        <a:bodyPr/>
        <a:lstStyle/>
        <a:p>
          <a:endParaRPr lang="en-US"/>
        </a:p>
      </dgm:t>
    </dgm:pt>
    <dgm:pt modelId="{8E0750F4-0715-4C96-9D1A-CDABA1E2DECF}" type="sibTrans" cxnId="{D25552BD-EA28-4613-8CA0-58FD2229B1E2}">
      <dgm:prSet/>
      <dgm:spPr/>
      <dgm:t>
        <a:bodyPr/>
        <a:lstStyle/>
        <a:p>
          <a:endParaRPr lang="en-US"/>
        </a:p>
      </dgm:t>
    </dgm:pt>
    <dgm:pt modelId="{26F79BC8-1CA3-4BBE-AA79-A9C2D6A01CD8}">
      <dgm:prSet phldrT="[Text]" custT="1"/>
      <dgm:spPr/>
      <dgm:t>
        <a:bodyPr/>
        <a:lstStyle/>
        <a:p>
          <a:r>
            <a:rPr lang="en-US" sz="2800" dirty="0"/>
            <a:t>Creates new instance for the game decks </a:t>
          </a:r>
        </a:p>
      </dgm:t>
    </dgm:pt>
    <dgm:pt modelId="{FB6C14FB-62E2-4772-B5EC-45FCF38C2227}" type="parTrans" cxnId="{9366209C-D717-43AB-B2D7-D53F95A7F544}">
      <dgm:prSet/>
      <dgm:spPr/>
      <dgm:t>
        <a:bodyPr/>
        <a:lstStyle/>
        <a:p>
          <a:endParaRPr lang="en-US"/>
        </a:p>
      </dgm:t>
    </dgm:pt>
    <dgm:pt modelId="{51D6A8E7-7AEA-4CEA-BF76-1D1259DEFBA9}" type="sibTrans" cxnId="{9366209C-D717-43AB-B2D7-D53F95A7F544}">
      <dgm:prSet/>
      <dgm:spPr/>
      <dgm:t>
        <a:bodyPr/>
        <a:lstStyle/>
        <a:p>
          <a:endParaRPr lang="en-US"/>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4" custScaleY="101600">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4">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4" custScaleX="101302">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4">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4">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4" custScaleX="101632">
        <dgm:presLayoutVars>
          <dgm:bulletEnabled val="1"/>
        </dgm:presLayoutVars>
      </dgm:prSet>
      <dgm:spPr/>
    </dgm:pt>
    <dgm:pt modelId="{5273D65F-31A1-4E25-80AE-80775E11644D}" type="pres">
      <dgm:prSet presAssocID="{61A568BF-D1AB-4345-9CA7-878468CAA9E0}" presName="space" presStyleCnt="0"/>
      <dgm:spPr/>
    </dgm:pt>
    <dgm:pt modelId="{79B90EEA-F2B1-4DE1-8C43-FE407CCCCAF6}" type="pres">
      <dgm:prSet presAssocID="{BF9ECDF1-8840-46B3-A65F-184273FBDB6C}" presName="composite" presStyleCnt="0"/>
      <dgm:spPr/>
    </dgm:pt>
    <dgm:pt modelId="{AC94CAB4-EFE3-49AA-A715-8BA67343C018}" type="pres">
      <dgm:prSet presAssocID="{BF9ECDF1-8840-46B3-A65F-184273FBDB6C}" presName="parTx" presStyleLbl="alignNode1" presStyleIdx="3" presStyleCnt="4">
        <dgm:presLayoutVars>
          <dgm:chMax val="0"/>
          <dgm:chPref val="0"/>
          <dgm:bulletEnabled val="1"/>
        </dgm:presLayoutVars>
      </dgm:prSet>
      <dgm:spPr/>
    </dgm:pt>
    <dgm:pt modelId="{AC84855F-FF8A-4628-AB2F-AFA5550E7932}" type="pres">
      <dgm:prSet presAssocID="{BF9ECDF1-8840-46B3-A65F-184273FBDB6C}" presName="desTx" presStyleLbl="alignAccFollowNode1" presStyleIdx="3" presStyleCnt="4" custScaleX="101963">
        <dgm:presLayoutVars>
          <dgm:bulletEnabled val="1"/>
        </dgm:presLayoutVars>
      </dgm:prSet>
      <dgm:spPr/>
    </dgm:pt>
  </dgm:ptLst>
  <dgm:cxnLst>
    <dgm:cxn modelId="{2C6AD102-5A3F-4E9D-9055-2D9E1C0ECDD8}" srcId="{425AB2E9-3568-4939-AD20-F42726F09D02}" destId="{BF9ECDF1-8840-46B3-A65F-184273FBDB6C}" srcOrd="3" destOrd="0" parTransId="{8F7E900F-1EA0-4A6C-B35E-EA3A0096DF74}" sibTransId="{DFC29109-1775-4E31-9FA4-A68E9059977E}"/>
    <dgm:cxn modelId="{5AB3090A-D14D-4D36-BBDB-0D8453E95387}" type="presOf" srcId="{8C4ED41F-FBA2-4F5E-9B99-ADBD6922B9EB}" destId="{AC84855F-FF8A-4628-AB2F-AFA5550E7932}" srcOrd="0" destOrd="0" presId="urn:microsoft.com/office/officeart/2005/8/layout/hList1"/>
    <dgm:cxn modelId="{6DF27D31-CB83-4AFC-A8F9-C4E9393414BA}" type="presOf" srcId="{B70802D9-BFAE-47A8-81A6-1FAE7ACBE7C6}" destId="{6EC96761-7A7E-46B1-9A31-B92F49834D5A}" srcOrd="0" destOrd="3" presId="urn:microsoft.com/office/officeart/2005/8/layout/hList1"/>
    <dgm:cxn modelId="{90F91F33-A95A-4118-B037-77D84F2A67C2}" type="presOf" srcId="{21CD62F1-D76D-408D-B31E-57E8A0BA19B6}" destId="{6EC96761-7A7E-46B1-9A31-B92F49834D5A}" srcOrd="0" destOrd="4" presId="urn:microsoft.com/office/officeart/2005/8/layout/hList1"/>
    <dgm:cxn modelId="{27E5C033-6208-4243-887E-00CFB2A76D3B}" type="presOf" srcId="{95DCD0E0-71AE-44D7-A5ED-5AAE93132709}" destId="{AC84855F-FF8A-4628-AB2F-AFA5550E7932}" srcOrd="0" destOrd="2" presId="urn:microsoft.com/office/officeart/2005/8/layout/hList1"/>
    <dgm:cxn modelId="{C1D32F35-65E2-4176-80D1-8998AD5BE919}" srcId="{2F8ECEAC-FAA3-4503-A169-57F41A503807}" destId="{17A02CB7-F7B6-4588-9994-6F5BA8B3D51E}" srcOrd="1" destOrd="0" parTransId="{033E0B65-730C-472A-91AD-85F9A3A2DC8A}" sibTransId="{2A39A1A3-2850-4E9B-8549-5DD3862D6F0F}"/>
    <dgm:cxn modelId="{7833163C-D797-4B9C-9D34-1DCB6A596840}" srcId="{184B56DA-A66C-4DD0-AE11-0A7EBA387E48}" destId="{4BEE3335-E397-4115-8B43-9DBA277FFCCF}" srcOrd="1" destOrd="0" parTransId="{4A2572D2-2E3D-4BD3-8379-19591CF5D61B}" sibTransId="{DF4B24CE-71C9-4F12-A033-F12E5DBB5F04}"/>
    <dgm:cxn modelId="{DCE4BA5D-2A47-4882-AC98-A13AC3F96547}" type="presOf" srcId="{B7DC96F8-2ABB-490D-BD57-BA14FA7E66C0}" destId="{DE65B54D-BB89-4898-B770-68834B90CB27}" srcOrd="0" destOrd="3" presId="urn:microsoft.com/office/officeart/2005/8/layout/hList1"/>
    <dgm:cxn modelId="{3EF8D15E-C9A6-4496-8185-96B95327C7FF}" type="presOf" srcId="{4BEE3335-E397-4115-8B43-9DBA277FFCCF}" destId="{6EC96761-7A7E-46B1-9A31-B92F49834D5A}" srcOrd="0" destOrd="1" presId="urn:microsoft.com/office/officeart/2005/8/layout/hList1"/>
    <dgm:cxn modelId="{E6763560-63BA-4E18-96AD-1650C4A89181}" srcId="{184B56DA-A66C-4DD0-AE11-0A7EBA387E48}" destId="{B70802D9-BFAE-47A8-81A6-1FAE7ACBE7C6}" srcOrd="3" destOrd="0" parTransId="{82E19FEE-4FEA-49C0-B1F9-EB9AC0CC65AB}" sibTransId="{D361EEF2-70D8-40D8-B02F-B8F050C2755E}"/>
    <dgm:cxn modelId="{89D1FF44-B706-4F0C-9E84-99AB5AFDF276}" type="presOf" srcId="{E42C0F69-E563-4AE7-BBCF-ACF14FB2B59A}" destId="{DE65B54D-BB89-4898-B770-68834B90CB27}" srcOrd="0" destOrd="2" presId="urn:microsoft.com/office/officeart/2005/8/layout/hList1"/>
    <dgm:cxn modelId="{4CD09247-2836-4931-9616-73C2A007368D}" type="presOf" srcId="{26F79BC8-1CA3-4BBE-AA79-A9C2D6A01CD8}" destId="{AC84855F-FF8A-4628-AB2F-AFA5550E7932}" srcOrd="0" destOrd="4"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78226549-2F64-40AB-BC93-87E1960C5AF3}" srcId="{06F1FE2A-97BA-4B52-B3A6-E44D1F20CB28}" destId="{E42C0F69-E563-4AE7-BBCF-ACF14FB2B59A}" srcOrd="2" destOrd="0" parTransId="{E7F31D8E-7D72-4573-8EB1-CA900DB2247C}" sibTransId="{EB02D14E-0F68-4187-8DB5-FAC38385B73B}"/>
    <dgm:cxn modelId="{9BA84549-343A-497A-8F50-EA4C874AF4DD}" type="presOf" srcId="{2F8ECEAC-FAA3-4503-A169-57F41A503807}" destId="{64DD6D48-227C-4434-BED8-F49C9D4F4F7E}" srcOrd="0" destOrd="0" presId="urn:microsoft.com/office/officeart/2005/8/layout/hList1"/>
    <dgm:cxn modelId="{4431874D-566A-42F7-A733-4507F8A81698}" srcId="{06F1FE2A-97BA-4B52-B3A6-E44D1F20CB28}" destId="{0A470415-AABA-49C2-B5C5-BDA1ABA82531}" srcOrd="1" destOrd="0" parTransId="{90FDE09B-9F53-498B-A828-409406FB6BF1}" sibTransId="{DBC71435-E883-4E68-A8D4-61E0EA33AB12}"/>
    <dgm:cxn modelId="{4E402F4F-22AD-4214-BE8C-948F617ABB38}" type="presOf" srcId="{BB5A00DF-7368-4451-822A-C5213BEFEEBE}" destId="{98860936-C475-4184-9A9D-2F4B5D8B0BC7}" srcOrd="0" destOrd="0" presId="urn:microsoft.com/office/officeart/2005/8/layout/hList1"/>
    <dgm:cxn modelId="{9C3D3653-8462-4AAD-A961-3717216B9CF2}" type="presOf" srcId="{06F1FE2A-97BA-4B52-B3A6-E44D1F20CB28}" destId="{B8C15370-9E21-4343-A577-4985C41A0B6E}" srcOrd="0" destOrd="0" presId="urn:microsoft.com/office/officeart/2005/8/layout/hList1"/>
    <dgm:cxn modelId="{DD0BAE54-B2C9-4267-BD5F-74A1BBA76383}" srcId="{BF9ECDF1-8840-46B3-A65F-184273FBDB6C}" destId="{95DCD0E0-71AE-44D7-A5ED-5AAE93132709}" srcOrd="2" destOrd="0" parTransId="{80A5971E-4C59-4825-BE23-1F1A3FF8DB4E}" sibTransId="{D18D7F06-4F5F-408F-909A-D8C9BC0B1D68}"/>
    <dgm:cxn modelId="{1E3FB576-F179-4658-9C49-34CD71C6A7B7}" type="presOf" srcId="{F18EEE10-E5C4-4924-A3C2-CB5CF151BD3E}" destId="{AC84855F-FF8A-4628-AB2F-AFA5550E7932}" srcOrd="0" destOrd="1" presId="urn:microsoft.com/office/officeart/2005/8/layout/hList1"/>
    <dgm:cxn modelId="{6E291D58-265C-417D-8CBB-14AD434CE896}" type="presOf" srcId="{BF9ECDF1-8840-46B3-A65F-184273FBDB6C}" destId="{AC94CAB4-EFE3-49AA-A715-8BA67343C018}" srcOrd="0" destOrd="0" presId="urn:microsoft.com/office/officeart/2005/8/layout/hList1"/>
    <dgm:cxn modelId="{24836079-9FDA-4F84-9291-518671EE6E30}" srcId="{425AB2E9-3568-4939-AD20-F42726F09D02}" destId="{2F8ECEAC-FAA3-4503-A169-57F41A503807}" srcOrd="2" destOrd="0" parTransId="{ACAA3BC8-2CDA-42A5-8DD6-5A948ACC6FCF}" sibTransId="{61A568BF-D1AB-4345-9CA7-878468CAA9E0}"/>
    <dgm:cxn modelId="{01AD485A-0916-4A80-9CBA-29870F4D202A}" srcId="{425AB2E9-3568-4939-AD20-F42726F09D02}" destId="{184B56DA-A66C-4DD0-AE11-0A7EBA387E48}" srcOrd="1" destOrd="0" parTransId="{3C1C544F-4C0C-4E19-A3D2-C3E5175D7B4B}" sibTransId="{8EE144C8-20EA-43DA-B048-41CEE06807BC}"/>
    <dgm:cxn modelId="{AF15FA5A-AF7C-4F7C-8551-F7E5A351F56B}" srcId="{06F1FE2A-97BA-4B52-B3A6-E44D1F20CB28}" destId="{B7DC96F8-2ABB-490D-BD57-BA14FA7E66C0}" srcOrd="3" destOrd="0" parTransId="{CC02164D-8A50-4240-8F34-8E32046C72B6}" sibTransId="{C4014782-4FB4-4FD0-A164-DAC92BCDC4DA}"/>
    <dgm:cxn modelId="{EC79D682-2A3E-4AEC-BC3F-CCFC025C1958}" srcId="{BF9ECDF1-8840-46B3-A65F-184273FBDB6C}" destId="{F18EEE10-E5C4-4924-A3C2-CB5CF151BD3E}" srcOrd="1" destOrd="0" parTransId="{329BDC7C-2C01-4FE7-8445-AA7C379BA7EC}" sibTransId="{C528B13D-BC8C-4999-9696-160D3019D5CD}"/>
    <dgm:cxn modelId="{FEC9B199-2098-464F-8AFA-569610295698}" srcId="{184B56DA-A66C-4DD0-AE11-0A7EBA387E48}" destId="{21CD62F1-D76D-408D-B31E-57E8A0BA19B6}" srcOrd="4" destOrd="0" parTransId="{FB317A39-E095-4B64-BC64-306C39885892}" sibTransId="{230B507C-8EC0-4742-B62D-4C938BE8F543}"/>
    <dgm:cxn modelId="{FC6EE199-23CF-4307-94F8-FC53916EA51A}" srcId="{425AB2E9-3568-4939-AD20-F42726F09D02}" destId="{06F1FE2A-97BA-4B52-B3A6-E44D1F20CB28}" srcOrd="0" destOrd="0" parTransId="{272155B6-483B-4675-B173-D3F00A201046}" sibTransId="{0CACD921-34CA-4681-87F1-041A98C27B3D}"/>
    <dgm:cxn modelId="{9366209C-D717-43AB-B2D7-D53F95A7F544}" srcId="{BF9ECDF1-8840-46B3-A65F-184273FBDB6C}" destId="{26F79BC8-1CA3-4BBE-AA79-A9C2D6A01CD8}" srcOrd="4" destOrd="0" parTransId="{FB6C14FB-62E2-4772-B5EC-45FCF38C2227}" sibTransId="{51D6A8E7-7AEA-4CEA-BF76-1D1259DEFBA9}"/>
    <dgm:cxn modelId="{68FECEAA-C510-4E27-9FBC-80EDF18E83C9}" type="presOf" srcId="{18BE28A0-3828-45B0-BACA-A8139738E66C}" destId="{6EC96761-7A7E-46B1-9A31-B92F49834D5A}" srcOrd="0" destOrd="2" presId="urn:microsoft.com/office/officeart/2005/8/layout/hList1"/>
    <dgm:cxn modelId="{913323B4-1F88-4AC5-8C9E-BE0572C8023B}" type="presOf" srcId="{4640F6E6-EF32-4372-9B3B-2FFD48F9CB5C}" destId="{DE65B54D-BB89-4898-B770-68834B90CB27}" srcOrd="0" destOrd="0" presId="urn:microsoft.com/office/officeart/2005/8/layout/hList1"/>
    <dgm:cxn modelId="{D17FD8B4-EEAC-4EF6-93BB-D8BAEE920E6B}" type="presOf" srcId="{17A02CB7-F7B6-4588-9994-6F5BA8B3D51E}" destId="{98860936-C475-4184-9A9D-2F4B5D8B0BC7}" srcOrd="0" destOrd="1" presId="urn:microsoft.com/office/officeart/2005/8/layout/hList1"/>
    <dgm:cxn modelId="{3BF5D6B7-CD22-4637-815B-234A9D741DA1}" srcId="{2F8ECEAC-FAA3-4503-A169-57F41A503807}" destId="{05C22B14-97D9-4068-A10E-E26F1495E571}" srcOrd="2" destOrd="0" parTransId="{AEF16A07-057A-4033-B221-D055503409E3}" sibTransId="{0228AC3F-3F7D-40F0-853A-1136BC0A5477}"/>
    <dgm:cxn modelId="{D25552BD-EA28-4613-8CA0-58FD2229B1E2}" srcId="{BF9ECDF1-8840-46B3-A65F-184273FBDB6C}" destId="{1DCFD831-76F1-4EC2-A37D-D31D7314ACEC}" srcOrd="3" destOrd="0" parTransId="{264D784C-E03C-448B-8FD0-411D01F3B409}" sibTransId="{8E0750F4-0715-4C96-9D1A-CDABA1E2DECF}"/>
    <dgm:cxn modelId="{ACB965C6-1ACF-483C-9C29-8A17C949C706}" srcId="{06F1FE2A-97BA-4B52-B3A6-E44D1F20CB28}" destId="{4640F6E6-EF32-4372-9B3B-2FFD48F9CB5C}" srcOrd="0" destOrd="0" parTransId="{DB4F8E23-BBE6-4AB5-9D82-74F5115D7455}" sibTransId="{55E32D54-3DF3-4F3F-B3B8-1AEE5606EC62}"/>
    <dgm:cxn modelId="{E0FF1FCA-52F7-4F63-8164-1EFACCBFEBD1}" type="presOf" srcId="{0A470415-AABA-49C2-B5C5-BDA1ABA82531}" destId="{DE65B54D-BB89-4898-B770-68834B90CB27}" srcOrd="0" destOrd="1" presId="urn:microsoft.com/office/officeart/2005/8/layout/hList1"/>
    <dgm:cxn modelId="{F6E5F1D1-0DD4-488E-ACA4-B594608BBD6E}" type="presOf" srcId="{AE9AF06C-5C40-465D-8E80-148B93A7BFB1}" destId="{98860936-C475-4184-9A9D-2F4B5D8B0BC7}" srcOrd="0" destOrd="3" presId="urn:microsoft.com/office/officeart/2005/8/layout/hList1"/>
    <dgm:cxn modelId="{12E1A9E1-0E2B-4599-8D03-2A69A1547115}" type="presOf" srcId="{425AB2E9-3568-4939-AD20-F42726F09D02}" destId="{4351CFC8-37EC-494B-A841-287649776134}" srcOrd="0" destOrd="0" presId="urn:microsoft.com/office/officeart/2005/8/layout/hList1"/>
    <dgm:cxn modelId="{2EFC09E7-D95E-4113-9865-0128D163C5FF}" srcId="{184B56DA-A66C-4DD0-AE11-0A7EBA387E48}" destId="{18BE28A0-3828-45B0-BACA-A8139738E66C}" srcOrd="2" destOrd="0" parTransId="{3339CA5E-DB3F-4CDA-B07F-3A0F065986D8}" sibTransId="{FE21512A-3214-4227-8D40-FE19B68E7918}"/>
    <dgm:cxn modelId="{C39779E9-FC82-4725-A2DB-E945D29109CD}" srcId="{2F8ECEAC-FAA3-4503-A169-57F41A503807}" destId="{AE9AF06C-5C40-465D-8E80-148B93A7BFB1}" srcOrd="3" destOrd="0" parTransId="{D4A09267-07F3-4B61-9A29-51A4708B4C6D}" sibTransId="{08243A3C-E023-4DAB-A6D6-1A7169370345}"/>
    <dgm:cxn modelId="{51EFA3EF-F9E3-4B84-BA84-84A3BBF4D4D3}" type="presOf" srcId="{17AF0C1B-AB46-4643-AAAB-C00D253E5731}" destId="{6EC96761-7A7E-46B1-9A31-B92F49834D5A}" srcOrd="0" destOrd="0" presId="urn:microsoft.com/office/officeart/2005/8/layout/hList1"/>
    <dgm:cxn modelId="{36BDD4F3-65A7-4837-8686-C25534266491}" type="presOf" srcId="{1DCFD831-76F1-4EC2-A37D-D31D7314ACEC}" destId="{AC84855F-FF8A-4628-AB2F-AFA5550E7932}" srcOrd="0" destOrd="3" presId="urn:microsoft.com/office/officeart/2005/8/layout/hList1"/>
    <dgm:cxn modelId="{7FD88FF9-53A7-4C08-9686-37472D3C5F90}" type="presOf" srcId="{184B56DA-A66C-4DD0-AE11-0A7EBA387E48}" destId="{E01B3154-0666-4584-9FC4-432DE00CC402}" srcOrd="0" destOrd="0" presId="urn:microsoft.com/office/officeart/2005/8/layout/hList1"/>
    <dgm:cxn modelId="{04A036FA-B024-4805-A28B-1D9646F130A3}" srcId="{BF9ECDF1-8840-46B3-A65F-184273FBDB6C}" destId="{8C4ED41F-FBA2-4F5E-9B99-ADBD6922B9EB}" srcOrd="0" destOrd="0" parTransId="{D2F34DEF-B7FA-433C-B7C1-EB5BF1E63D61}" sibTransId="{18A11F60-B9DF-4DBD-A61B-37BB0A845FBC}"/>
    <dgm:cxn modelId="{2509A1FE-DFF0-4938-98A9-CD3D170A0EB7}" type="presOf" srcId="{05C22B14-97D9-4068-A10E-E26F1495E571}" destId="{98860936-C475-4184-9A9D-2F4B5D8B0BC7}" srcOrd="0" destOrd="2"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 modelId="{F095B10D-F924-455D-8969-B6D8E1FD6D0E}" type="presParOf" srcId="{4351CFC8-37EC-494B-A841-287649776134}" destId="{5273D65F-31A1-4E25-80AE-80775E11644D}" srcOrd="5" destOrd="0" presId="urn:microsoft.com/office/officeart/2005/8/layout/hList1"/>
    <dgm:cxn modelId="{3FA14727-2123-4F0E-80A3-26C6C4745DDC}" type="presParOf" srcId="{4351CFC8-37EC-494B-A841-287649776134}" destId="{79B90EEA-F2B1-4DE1-8C43-FE407CCCCAF6}" srcOrd="6" destOrd="0" presId="urn:microsoft.com/office/officeart/2005/8/layout/hList1"/>
    <dgm:cxn modelId="{57F9A6D1-0897-4160-BA9A-42585EC5524A}" type="presParOf" srcId="{79B90EEA-F2B1-4DE1-8C43-FE407CCCCAF6}" destId="{AC94CAB4-EFE3-49AA-A715-8BA67343C018}" srcOrd="0" destOrd="0" presId="urn:microsoft.com/office/officeart/2005/8/layout/hList1"/>
    <dgm:cxn modelId="{27ED4AE8-891A-4E8B-B11A-0F45187C4081}" type="presParOf" srcId="{79B90EEA-F2B1-4DE1-8C43-FE407CCCCAF6}" destId="{AC84855F-FF8A-4628-AB2F-AFA5550E793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a:t>Milestone </a:t>
          </a:r>
          <a:r>
            <a:rPr lang="en-US" dirty="0"/>
            <a:t>1-2</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custT="1"/>
      <dgm:spPr/>
      <dgm:t>
        <a:bodyPr/>
        <a:lstStyle/>
        <a:p>
          <a:r>
            <a:rPr lang="en-US" sz="3600" u="sng" dirty="0"/>
            <a:t>Planning</a:t>
          </a:r>
        </a:p>
        <a:p>
          <a:r>
            <a:rPr lang="en-US" sz="2800" dirty="0"/>
            <a:t>Flowchart </a:t>
          </a:r>
        </a:p>
        <a:p>
          <a:r>
            <a:rPr lang="en-US" sz="2800" dirty="0"/>
            <a:t>Storyboard </a:t>
          </a:r>
        </a:p>
        <a:p>
          <a:r>
            <a:rPr lang="en-US" sz="2800" dirty="0"/>
            <a:t>ADT: classes and methods</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Milestone 3</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custT="1"/>
      <dgm:spPr/>
      <dgm:t>
        <a:bodyPr/>
        <a:lstStyle/>
        <a:p>
          <a:r>
            <a:rPr lang="en-US" sz="3600" u="sng" dirty="0"/>
            <a:t>Test Program</a:t>
          </a:r>
        </a:p>
        <a:p>
          <a:r>
            <a:rPr lang="en-US" sz="2800" u="none" dirty="0"/>
            <a:t>Initial program that initialized deck and dealt hands </a:t>
          </a:r>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Milestone 4</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custT="1"/>
      <dgm:spPr/>
      <dgm:t>
        <a:bodyPr/>
        <a:lstStyle/>
        <a:p>
          <a:r>
            <a:rPr lang="en-US" sz="2800" i="0" u="sng" dirty="0"/>
            <a:t>Implementation</a:t>
          </a:r>
        </a:p>
        <a:p>
          <a:r>
            <a:rPr lang="en-US" sz="2800" i="0" u="none" dirty="0"/>
            <a:t>Implemented match and draw methods, </a:t>
          </a:r>
        </a:p>
        <a:p>
          <a:r>
            <a:rPr lang="en-US" sz="2800" i="0" u="none" dirty="0"/>
            <a:t>Refined flowchart</a:t>
          </a:r>
        </a:p>
        <a:p>
          <a:endParaRPr lang="en-US" sz="2800" i="0" u="none" dirty="0"/>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Milestone 5</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custT="1"/>
      <dgm:spPr/>
      <dgm:t>
        <a:bodyPr/>
        <a:lstStyle/>
        <a:p>
          <a:r>
            <a:rPr lang="en-US" sz="3600" u="sng" dirty="0"/>
            <a:t>Final</a:t>
          </a:r>
          <a:r>
            <a:rPr lang="en-US" sz="3600" u="sng" baseline="0" dirty="0"/>
            <a:t> Application</a:t>
          </a:r>
        </a:p>
        <a:p>
          <a:r>
            <a:rPr lang="en-US" sz="2800" u="none" baseline="0" dirty="0"/>
            <a:t>Fixed bugs</a:t>
          </a:r>
        </a:p>
        <a:p>
          <a:r>
            <a:rPr lang="en-US" sz="2800" u="none" baseline="0" dirty="0"/>
            <a:t>Added turn mechanism </a:t>
          </a:r>
        </a:p>
        <a:p>
          <a:r>
            <a:rPr lang="en-US" sz="2800" u="none" baseline="0" dirty="0"/>
            <a:t>Added special card methods</a:t>
          </a:r>
        </a:p>
        <a:p>
          <a:endParaRPr lang="en-US" sz="2800" u="none" dirty="0"/>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6000" r="-26000"/>
          </a:stretch>
        </a:blipFill>
      </dgm:spPr>
      <dgm:extLst/>
    </dgm:pt>
    <dgm:pt modelId="{5ABBC393-AD16-4772-8402-4ABCB8683B4E}" type="pres">
      <dgm:prSet presAssocID="{A518A75D-9854-4CDE-9FB7-B1EBB324AAED}" presName="Child" presStyleLbl="revTx" presStyleIdx="0" presStyleCnt="4">
        <dgm:presLayoutVars>
          <dgm:bulletEnabled val="1"/>
        </dgm:presLayoutVars>
      </dgm:prSet>
      <dgm:spPr/>
    </dgm:pt>
    <dgm:pt modelId="{770E20EC-6929-4A45-99D5-285545E37892}" type="pres">
      <dgm:prSet presAssocID="{A518A75D-9854-4CDE-9FB7-B1EBB324AAED}" presName="Parent" presStyleLbl="alignNode1" presStyleIdx="0" presStyleCnt="4">
        <dgm:presLayoutVars>
          <dgm:bulletEnabled val="1"/>
        </dgm:presLayoutVars>
      </dgm:prSet>
      <dgm:spPr/>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custLinFactNeighborX="-4707" custLinFactNeighborY="22"/>
      <dgm:spPr>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dgm:spPr>
      <dgm:extLst/>
    </dgm:pt>
    <dgm:pt modelId="{A0810939-5D65-4F5C-894F-F86C706A7A1C}" type="pres">
      <dgm:prSet presAssocID="{25AF84C7-6ED7-450C-83EA-4337CE735A70}" presName="Child" presStyleLbl="revTx" presStyleIdx="1" presStyleCnt="4" custScaleY="142207" custLinFactNeighborX="9585" custLinFactNeighborY="44748">
        <dgm:presLayoutVars>
          <dgm:bulletEnabled val="1"/>
        </dgm:presLayoutVars>
      </dgm:prSet>
      <dgm:spPr/>
    </dgm:pt>
    <dgm:pt modelId="{16EEE8E2-3D18-44F6-B04A-3D59841E4FA8}" type="pres">
      <dgm:prSet presAssocID="{25AF84C7-6ED7-450C-83EA-4337CE735A70}" presName="Parent" presStyleLbl="alignNode1" presStyleIdx="1" presStyleCnt="4">
        <dgm:presLayoutVars>
          <dgm:bulletEnabled val="1"/>
        </dgm:presLayoutVars>
      </dgm:prSet>
      <dgm:spPr/>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extLst/>
    </dgm:pt>
    <dgm:pt modelId="{EBE06ADE-C892-44D3-AB90-0EE941CCA21D}" type="pres">
      <dgm:prSet presAssocID="{0F8DBA57-A3BA-4BC9-A853-67B71E3B3531}" presName="Child" presStyleLbl="revTx" presStyleIdx="2" presStyleCnt="4">
        <dgm:presLayoutVars>
          <dgm:bulletEnabled val="1"/>
        </dgm:presLayoutVars>
      </dgm:prSet>
      <dgm:spPr/>
    </dgm:pt>
    <dgm:pt modelId="{B3686B38-0C87-411A-9F82-923E333643FB}" type="pres">
      <dgm:prSet presAssocID="{0F8DBA57-A3BA-4BC9-A853-67B71E3B3531}" presName="Parent" presStyleLbl="alignNode1" presStyleIdx="2" presStyleCnt="4">
        <dgm:presLayoutVars>
          <dgm:bulletEnabled val="1"/>
        </dgm:presLayoutVars>
      </dgm:prSet>
      <dgm:spPr/>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26000" r="-26000"/>
          </a:stretch>
        </a:blipFill>
      </dgm:spPr>
      <dgm:extLst/>
    </dgm:pt>
    <dgm:pt modelId="{2A1C86DE-9AB9-421D-8408-47DA191A0168}" type="pres">
      <dgm:prSet presAssocID="{677FC8B7-2875-43E9-9CDF-1CB72AAB0D0E}" presName="Child" presStyleLbl="revTx" presStyleIdx="3" presStyleCnt="4">
        <dgm:presLayoutVars>
          <dgm:bulletEnabled val="1"/>
        </dgm:presLayoutVars>
      </dgm:prSet>
      <dgm:spPr/>
    </dgm:pt>
    <dgm:pt modelId="{4E89074A-DD45-4C30-BE68-0847302086FD}" type="pres">
      <dgm:prSet presAssocID="{677FC8B7-2875-43E9-9CDF-1CB72AAB0D0E}" presName="Parent" presStyleLbl="alignNode1" presStyleIdx="3" presStyleCnt="4">
        <dgm:presLayoutVars>
          <dgm:bulletEnabled val="1"/>
        </dgm:presLayoutVars>
      </dgm:prSet>
      <dgm:spPr/>
    </dgm:pt>
  </dgm:ptLst>
  <dgm:cxnLst>
    <dgm:cxn modelId="{E5053C00-76EC-4519-ABF3-0ACDA95BE163}" srcId="{25AFBC85-EE41-46FB-A7F4-99ED4084C835}" destId="{A518A75D-9854-4CDE-9FB7-B1EBB324AAED}" srcOrd="0" destOrd="0" parTransId="{8A2D5E86-42BC-415B-A1DE-0C28EEB3661C}" sibTransId="{FF440F30-5F7D-44F0-8264-C65521A11F0C}"/>
    <dgm:cxn modelId="{4A4ADF06-6D3D-43CF-9662-53E434EE742F}" type="presOf" srcId="{25AF84C7-6ED7-450C-83EA-4337CE735A70}" destId="{16EEE8E2-3D18-44F6-B04A-3D59841E4FA8}" srcOrd="0" destOrd="0" presId="urn:microsoft.com/office/officeart/2008/layout/TitlePictureLineup"/>
    <dgm:cxn modelId="{B724B512-D13F-42E5-8E9D-6F0A3CE544D8}" type="presOf" srcId="{48328429-D21F-4CF6-9089-EE3F5F57F2AC}" destId="{5ABBC393-AD16-4772-8402-4ABCB8683B4E}"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951AB036-7A1D-4DCF-8595-B29E9F00F3BE}" type="presOf" srcId="{677FC8B7-2875-43E9-9CDF-1CB72AAB0D0E}" destId="{4E89074A-DD45-4C30-BE68-0847302086FD}"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9140734E-E639-4086-9B62-F9B15D8D45A9}" type="presOf" srcId="{D0989AE5-C818-44D5-8AE6-32DEAF6F46CC}" destId="{EBE06ADE-C892-44D3-AB90-0EE941CCA21D}"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97DC5797-804D-44AB-A7F2-9EB61CACB1D5}" srcId="{25AFBC85-EE41-46FB-A7F4-99ED4084C835}" destId="{677FC8B7-2875-43E9-9CDF-1CB72AAB0D0E}" srcOrd="3" destOrd="0" parTransId="{135D044B-CF2D-4837-B65C-369AE7EBF5F6}" sibTransId="{76FCE978-AC8C-47A4-866D-929EE0B68914}"/>
    <dgm:cxn modelId="{0990249C-5F83-4AC6-BBDE-76609E41C3B7}" srcId="{0F8DBA57-A3BA-4BC9-A853-67B71E3B3531}" destId="{D0989AE5-C818-44D5-8AE6-32DEAF6F46CC}" srcOrd="0" destOrd="0" parTransId="{5116A57A-5F5C-441B-8E98-72FC83223934}" sibTransId="{0B13468D-FE4E-4A8A-A598-8159F0C900A0}"/>
    <dgm:cxn modelId="{C84F12B6-3EE3-4557-A9DE-5ECD9E203BEF}" type="presOf" srcId="{0F8DBA57-A3BA-4BC9-A853-67B71E3B3531}" destId="{B3686B38-0C87-411A-9F82-923E333643FB}"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7AA9BCE-D649-4F1B-B108-93466D2481F6}" srcId="{A518A75D-9854-4CDE-9FB7-B1EBB324AAED}" destId="{48328429-D21F-4CF6-9089-EE3F5F57F2AC}" srcOrd="0" destOrd="0" parTransId="{1635AB15-42A4-42D6-9F2B-33788AD7A83B}" sibTransId="{C822654F-BF62-47E3-96FD-AE4B604B788B}"/>
    <dgm:cxn modelId="{CA8B89D3-A3E5-41AB-9C8A-76BEC3920398}" type="presOf" srcId="{A518A75D-9854-4CDE-9FB7-B1EBB324AAED}" destId="{770E20EC-6929-4A45-99D5-285545E37892}" srcOrd="0" destOrd="0" presId="urn:microsoft.com/office/officeart/2008/layout/TitlePictureLineup"/>
    <dgm:cxn modelId="{4B471AE2-396E-4C5C-9110-4123DA6DCE53}" srcId="{25AF84C7-6ED7-450C-83EA-4337CE735A70}" destId="{300FCD3E-1ADF-4D8E-8B7F-C23D248E5AA3}" srcOrd="0" destOrd="0" parTransId="{BC272908-DB90-4FCA-8784-0CA7E6A97E8F}" sibTransId="{4A78B380-1F85-4365-BF1F-0BD8AD7C8590}"/>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10620" y="-345421"/>
          <a:ext cx="2860062" cy="69632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err="1"/>
            <a:t>unoCards</a:t>
          </a:r>
          <a:endParaRPr lang="en-US" sz="2800" kern="1200" dirty="0"/>
        </a:p>
      </dsp:txBody>
      <dsp:txXfrm>
        <a:off x="10620" y="-345421"/>
        <a:ext cx="2860062" cy="696325"/>
      </dsp:txXfrm>
    </dsp:sp>
    <dsp:sp modelId="{DE65B54D-BB89-4898-B770-68834B90CB27}">
      <dsp:nvSpPr>
        <dsp:cNvPr id="0" name=""/>
        <dsp:cNvSpPr/>
      </dsp:nvSpPr>
      <dsp:spPr>
        <a:xfrm>
          <a:off x="10620" y="345421"/>
          <a:ext cx="2860062" cy="7693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Class</a:t>
          </a:r>
          <a:r>
            <a:rPr lang="en-US" sz="2800" kern="1200" baseline="0" dirty="0"/>
            <a:t> to keep track of the properties of each individual Uno Card</a:t>
          </a:r>
          <a:endParaRPr lang="en-US" sz="2800" kern="1200" dirty="0"/>
        </a:p>
        <a:p>
          <a:pPr marL="285750" lvl="1" indent="-285750" algn="l" defTabSz="1244600">
            <a:lnSpc>
              <a:spcPct val="90000"/>
            </a:lnSpc>
            <a:spcBef>
              <a:spcPct val="0"/>
            </a:spcBef>
            <a:spcAft>
              <a:spcPct val="15000"/>
            </a:spcAft>
            <a:buChar char="•"/>
          </a:pPr>
          <a:r>
            <a:rPr lang="en-US" sz="2800" kern="1200" dirty="0"/>
            <a:t>Determines color and type of cards</a:t>
          </a:r>
        </a:p>
        <a:p>
          <a:pPr marL="285750" lvl="1" indent="-285750" algn="l" defTabSz="1244600">
            <a:lnSpc>
              <a:spcPct val="90000"/>
            </a:lnSpc>
            <a:spcBef>
              <a:spcPct val="0"/>
            </a:spcBef>
            <a:spcAft>
              <a:spcPct val="15000"/>
            </a:spcAft>
            <a:buChar char="•"/>
          </a:pPr>
          <a:r>
            <a:rPr lang="en-US" sz="2800" kern="1200" dirty="0"/>
            <a:t>Determines if there is a match between card on play pile and player hand</a:t>
          </a:r>
        </a:p>
        <a:p>
          <a:pPr marL="285750" lvl="1" indent="-285750" algn="l" defTabSz="1244600">
            <a:lnSpc>
              <a:spcPct val="90000"/>
            </a:lnSpc>
            <a:spcBef>
              <a:spcPct val="0"/>
            </a:spcBef>
            <a:spcAft>
              <a:spcPct val="15000"/>
            </a:spcAft>
            <a:buChar char="•"/>
          </a:pPr>
          <a:r>
            <a:rPr lang="en-US" sz="2800" kern="1200" dirty="0"/>
            <a:t>Finds the match </a:t>
          </a:r>
        </a:p>
      </dsp:txBody>
      <dsp:txXfrm>
        <a:off x="10620" y="345421"/>
        <a:ext cx="2860062" cy="7693387"/>
      </dsp:txXfrm>
    </dsp:sp>
    <dsp:sp modelId="{E01B3154-0666-4584-9FC4-432DE00CC402}">
      <dsp:nvSpPr>
        <dsp:cNvPr id="0" name=""/>
        <dsp:cNvSpPr/>
      </dsp:nvSpPr>
      <dsp:spPr>
        <a:xfrm>
          <a:off x="3270700" y="-342680"/>
          <a:ext cx="2897300" cy="6853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err="1"/>
            <a:t>unoDecks</a:t>
          </a:r>
          <a:endParaRPr lang="en-US" sz="2800" kern="1200" dirty="0"/>
        </a:p>
      </dsp:txBody>
      <dsp:txXfrm>
        <a:off x="3270700" y="-342680"/>
        <a:ext cx="2897300" cy="685360"/>
      </dsp:txXfrm>
    </dsp:sp>
    <dsp:sp modelId="{6EC96761-7A7E-46B1-9A31-B92F49834D5A}">
      <dsp:nvSpPr>
        <dsp:cNvPr id="0" name=""/>
        <dsp:cNvSpPr/>
      </dsp:nvSpPr>
      <dsp:spPr>
        <a:xfrm>
          <a:off x="3289319" y="342680"/>
          <a:ext cx="2860062" cy="7693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Class</a:t>
          </a:r>
          <a:r>
            <a:rPr lang="en-US" sz="2800" kern="1200" baseline="0" dirty="0"/>
            <a:t> to keep the properties of the two main decks of the game, overall deck and play pile</a:t>
          </a:r>
          <a:endParaRPr lang="en-US" sz="2800" kern="1200" dirty="0"/>
        </a:p>
        <a:p>
          <a:pPr marL="285750" lvl="1" indent="-285750" algn="l" defTabSz="1244600">
            <a:lnSpc>
              <a:spcPct val="90000"/>
            </a:lnSpc>
            <a:spcBef>
              <a:spcPct val="0"/>
            </a:spcBef>
            <a:spcAft>
              <a:spcPct val="15000"/>
            </a:spcAft>
            <a:buChar char="•"/>
          </a:pPr>
          <a:r>
            <a:rPr lang="en-US" sz="2800" kern="1200" dirty="0"/>
            <a:t>Keeps track of the turns </a:t>
          </a:r>
        </a:p>
        <a:p>
          <a:pPr marL="285750" lvl="1" indent="-285750" algn="l" defTabSz="1244600">
            <a:lnSpc>
              <a:spcPct val="90000"/>
            </a:lnSpc>
            <a:spcBef>
              <a:spcPct val="0"/>
            </a:spcBef>
            <a:spcAft>
              <a:spcPct val="15000"/>
            </a:spcAft>
            <a:buChar char="•"/>
          </a:pPr>
          <a:r>
            <a:rPr lang="en-US" sz="2800" kern="1200" dirty="0"/>
            <a:t>Keeps track if we are in reverse or not </a:t>
          </a:r>
        </a:p>
        <a:p>
          <a:pPr marL="285750" lvl="1" indent="-285750" algn="l" defTabSz="1244600">
            <a:lnSpc>
              <a:spcPct val="90000"/>
            </a:lnSpc>
            <a:spcBef>
              <a:spcPct val="0"/>
            </a:spcBef>
            <a:spcAft>
              <a:spcPct val="15000"/>
            </a:spcAft>
            <a:buChar char="•"/>
          </a:pPr>
          <a:r>
            <a:rPr lang="en-US" sz="2800" kern="1200" dirty="0"/>
            <a:t>Methods to draw &amp; play cards</a:t>
          </a:r>
        </a:p>
        <a:p>
          <a:pPr marL="285750" lvl="1" indent="-285750" algn="l" defTabSz="1244600">
            <a:lnSpc>
              <a:spcPct val="90000"/>
            </a:lnSpc>
            <a:spcBef>
              <a:spcPct val="0"/>
            </a:spcBef>
            <a:spcAft>
              <a:spcPct val="15000"/>
            </a:spcAft>
            <a:buChar char="•"/>
          </a:pPr>
          <a:r>
            <a:rPr lang="en-US" sz="2800" kern="1200" dirty="0"/>
            <a:t>Methods for actions for specials cards, ex draw 2, WILD </a:t>
          </a:r>
        </a:p>
      </dsp:txBody>
      <dsp:txXfrm>
        <a:off x="3289319" y="342680"/>
        <a:ext cx="2860062" cy="7693387"/>
      </dsp:txXfrm>
    </dsp:sp>
    <dsp:sp modelId="{64DD6D48-227C-4434-BED8-F49C9D4F4F7E}">
      <dsp:nvSpPr>
        <dsp:cNvPr id="0" name=""/>
        <dsp:cNvSpPr/>
      </dsp:nvSpPr>
      <dsp:spPr>
        <a:xfrm>
          <a:off x="6591356" y="-342680"/>
          <a:ext cx="2860062" cy="6853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err="1"/>
            <a:t>unoHands</a:t>
          </a:r>
          <a:endParaRPr lang="en-US" sz="2800" kern="1200" dirty="0"/>
        </a:p>
      </dsp:txBody>
      <dsp:txXfrm>
        <a:off x="6591356" y="-342680"/>
        <a:ext cx="2860062" cy="685360"/>
      </dsp:txXfrm>
    </dsp:sp>
    <dsp:sp modelId="{98860936-C475-4184-9A9D-2F4B5D8B0BC7}">
      <dsp:nvSpPr>
        <dsp:cNvPr id="0" name=""/>
        <dsp:cNvSpPr/>
      </dsp:nvSpPr>
      <dsp:spPr>
        <a:xfrm>
          <a:off x="6568018" y="342680"/>
          <a:ext cx="2906738" cy="7693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Class to keep the properties for the player hands</a:t>
          </a:r>
        </a:p>
        <a:p>
          <a:pPr marL="285750" lvl="1" indent="-285750" algn="l" defTabSz="1244600">
            <a:lnSpc>
              <a:spcPct val="90000"/>
            </a:lnSpc>
            <a:spcBef>
              <a:spcPct val="0"/>
            </a:spcBef>
            <a:spcAft>
              <a:spcPct val="15000"/>
            </a:spcAft>
            <a:buChar char="•"/>
          </a:pPr>
          <a:r>
            <a:rPr lang="en-US" sz="2800" kern="1200" dirty="0"/>
            <a:t>Methods to set and get hand </a:t>
          </a:r>
        </a:p>
        <a:p>
          <a:pPr marL="285750" lvl="1" indent="-285750" algn="l" defTabSz="1244600">
            <a:lnSpc>
              <a:spcPct val="90000"/>
            </a:lnSpc>
            <a:spcBef>
              <a:spcPct val="0"/>
            </a:spcBef>
            <a:spcAft>
              <a:spcPct val="15000"/>
            </a:spcAft>
            <a:buChar char="•"/>
          </a:pPr>
          <a:r>
            <a:rPr lang="en-US" sz="2800" kern="1200" dirty="0"/>
            <a:t>Method to deal hands in game preparation</a:t>
          </a:r>
        </a:p>
        <a:p>
          <a:pPr marL="285750" lvl="1" indent="-285750" algn="l" defTabSz="1244600">
            <a:lnSpc>
              <a:spcPct val="90000"/>
            </a:lnSpc>
            <a:spcBef>
              <a:spcPct val="0"/>
            </a:spcBef>
            <a:spcAft>
              <a:spcPct val="15000"/>
            </a:spcAft>
            <a:buChar char="•"/>
          </a:pPr>
          <a:r>
            <a:rPr lang="en-US" sz="2800" kern="1200" dirty="0"/>
            <a:t>Testing purposes methods such as printing hands and getting size of hands</a:t>
          </a:r>
        </a:p>
      </dsp:txBody>
      <dsp:txXfrm>
        <a:off x="6568018" y="342680"/>
        <a:ext cx="2906738" cy="7693387"/>
      </dsp:txXfrm>
    </dsp:sp>
    <dsp:sp modelId="{AC94CAB4-EFE3-49AA-A715-8BA67343C018}">
      <dsp:nvSpPr>
        <dsp:cNvPr id="0" name=""/>
        <dsp:cNvSpPr/>
      </dsp:nvSpPr>
      <dsp:spPr>
        <a:xfrm>
          <a:off x="9902845" y="-342680"/>
          <a:ext cx="2860062" cy="6853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err="1"/>
            <a:t>unoGame</a:t>
          </a:r>
          <a:r>
            <a:rPr lang="en-US" sz="2800" kern="1200" dirty="0"/>
            <a:t>                                         </a:t>
          </a:r>
        </a:p>
      </dsp:txBody>
      <dsp:txXfrm>
        <a:off x="9902845" y="-342680"/>
        <a:ext cx="2860062" cy="685360"/>
      </dsp:txXfrm>
    </dsp:sp>
    <dsp:sp modelId="{AC84855F-FF8A-4628-AB2F-AFA5550E7932}">
      <dsp:nvSpPr>
        <dsp:cNvPr id="0" name=""/>
        <dsp:cNvSpPr/>
      </dsp:nvSpPr>
      <dsp:spPr>
        <a:xfrm>
          <a:off x="9874774" y="342680"/>
          <a:ext cx="2916205" cy="7693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Driver class for the game </a:t>
          </a:r>
        </a:p>
        <a:p>
          <a:pPr marL="285750" lvl="1" indent="-285750" algn="l" defTabSz="1244600">
            <a:lnSpc>
              <a:spcPct val="90000"/>
            </a:lnSpc>
            <a:spcBef>
              <a:spcPct val="0"/>
            </a:spcBef>
            <a:spcAft>
              <a:spcPct val="15000"/>
            </a:spcAft>
            <a:buChar char="•"/>
          </a:pPr>
          <a:r>
            <a:rPr lang="en-US" sz="2800" kern="1200" dirty="0"/>
            <a:t>Contains the game logic </a:t>
          </a:r>
        </a:p>
        <a:p>
          <a:pPr marL="285750" lvl="1" indent="-285750" algn="l" defTabSz="1244600">
            <a:lnSpc>
              <a:spcPct val="90000"/>
            </a:lnSpc>
            <a:spcBef>
              <a:spcPct val="0"/>
            </a:spcBef>
            <a:spcAft>
              <a:spcPct val="15000"/>
            </a:spcAft>
            <a:buChar char="•"/>
          </a:pPr>
          <a:r>
            <a:rPr lang="en-US" sz="2800" kern="1200" dirty="0"/>
            <a:t>Contains the flow for the player turns </a:t>
          </a:r>
        </a:p>
        <a:p>
          <a:pPr marL="285750" lvl="1" indent="-285750" algn="l" defTabSz="1244600">
            <a:lnSpc>
              <a:spcPct val="90000"/>
            </a:lnSpc>
            <a:spcBef>
              <a:spcPct val="0"/>
            </a:spcBef>
            <a:spcAft>
              <a:spcPct val="15000"/>
            </a:spcAft>
            <a:buChar char="•"/>
          </a:pPr>
          <a:r>
            <a:rPr lang="en-US" sz="2800" kern="1200" dirty="0"/>
            <a:t>Creates new instances of the </a:t>
          </a:r>
          <a:r>
            <a:rPr lang="en-US" sz="2800" kern="1200" dirty="0" err="1"/>
            <a:t>unoHand</a:t>
          </a:r>
          <a:r>
            <a:rPr lang="en-US" sz="2800" kern="1200" dirty="0"/>
            <a:t> class for each player</a:t>
          </a:r>
        </a:p>
        <a:p>
          <a:pPr marL="285750" lvl="1" indent="-285750" algn="l" defTabSz="1244600">
            <a:lnSpc>
              <a:spcPct val="90000"/>
            </a:lnSpc>
            <a:spcBef>
              <a:spcPct val="0"/>
            </a:spcBef>
            <a:spcAft>
              <a:spcPct val="15000"/>
            </a:spcAft>
            <a:buChar char="•"/>
          </a:pPr>
          <a:r>
            <a:rPr lang="en-US" sz="2800" kern="1200" dirty="0"/>
            <a:t>Creates new instance for the game decks </a:t>
          </a:r>
        </a:p>
      </dsp:txBody>
      <dsp:txXfrm>
        <a:off x="9874774" y="342680"/>
        <a:ext cx="2916205" cy="76933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83419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00207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26853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600200">
            <a:lnSpc>
              <a:spcPct val="90000"/>
            </a:lnSpc>
            <a:spcBef>
              <a:spcPct val="0"/>
            </a:spcBef>
            <a:spcAft>
              <a:spcPct val="35000"/>
            </a:spcAft>
            <a:buNone/>
          </a:pPr>
          <a:r>
            <a:rPr lang="en-US" sz="3600" u="sng" kern="1200" dirty="0"/>
            <a:t>Planning</a:t>
          </a:r>
        </a:p>
        <a:p>
          <a:pPr marL="0" lvl="0" indent="0" algn="ctr" defTabSz="1600200">
            <a:lnSpc>
              <a:spcPct val="90000"/>
            </a:lnSpc>
            <a:spcBef>
              <a:spcPct val="0"/>
            </a:spcBef>
            <a:spcAft>
              <a:spcPct val="35000"/>
            </a:spcAft>
            <a:buNone/>
          </a:pPr>
          <a:r>
            <a:rPr lang="en-US" sz="2800" kern="1200" dirty="0"/>
            <a:t>Flowchart </a:t>
          </a:r>
        </a:p>
        <a:p>
          <a:pPr marL="0" lvl="0" indent="0" algn="ctr" defTabSz="1600200">
            <a:lnSpc>
              <a:spcPct val="90000"/>
            </a:lnSpc>
            <a:spcBef>
              <a:spcPct val="0"/>
            </a:spcBef>
            <a:spcAft>
              <a:spcPct val="35000"/>
            </a:spcAft>
            <a:buNone/>
          </a:pPr>
          <a:r>
            <a:rPr lang="en-US" sz="2800" kern="1200" dirty="0"/>
            <a:t>Storyboard </a:t>
          </a:r>
        </a:p>
        <a:p>
          <a:pPr marL="0" lvl="0" indent="0" algn="ctr" defTabSz="1600200">
            <a:lnSpc>
              <a:spcPct val="90000"/>
            </a:lnSpc>
            <a:spcBef>
              <a:spcPct val="0"/>
            </a:spcBef>
            <a:spcAft>
              <a:spcPct val="35000"/>
            </a:spcAft>
            <a:buNone/>
          </a:pPr>
          <a:r>
            <a:rPr lang="en-US" sz="2800" kern="1200" dirty="0"/>
            <a:t>ADT: classes and methods</a:t>
          </a:r>
        </a:p>
      </dsp:txBody>
      <dsp:txXfrm>
        <a:off x="141930" y="3268530"/>
        <a:ext cx="2648948" cy="2602220"/>
      </dsp:txXfrm>
    </dsp:sp>
    <dsp:sp modelId="{770E20EC-6929-4A45-99D5-285545E37892}">
      <dsp:nvSpPr>
        <dsp:cNvPr id="0" name=""/>
        <dsp:cNvSpPr/>
      </dsp:nvSpPr>
      <dsp:spPr>
        <a:xfrm>
          <a:off x="2026" y="27457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a:t>Milestone </a:t>
          </a:r>
          <a:r>
            <a:rPr lang="en-US" sz="3000" kern="1200" dirty="0"/>
            <a:t>1-2</a:t>
          </a:r>
        </a:p>
      </dsp:txBody>
      <dsp:txXfrm>
        <a:off x="2026" y="274577"/>
        <a:ext cx="2798086" cy="559617"/>
      </dsp:txXfrm>
    </dsp:sp>
    <dsp:sp modelId="{6806A88B-ACCD-4689-BA2C-F1412EF73B42}">
      <dsp:nvSpPr>
        <dsp:cNvPr id="0" name=""/>
        <dsp:cNvSpPr/>
      </dsp:nvSpPr>
      <dsp:spPr>
        <a:xfrm>
          <a:off x="3335179" y="83419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350398" y="1002578"/>
          <a:ext cx="2648948" cy="226645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728985" y="2993947"/>
          <a:ext cx="2648948" cy="3700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600200">
            <a:lnSpc>
              <a:spcPct val="90000"/>
            </a:lnSpc>
            <a:spcBef>
              <a:spcPct val="0"/>
            </a:spcBef>
            <a:spcAft>
              <a:spcPct val="35000"/>
            </a:spcAft>
            <a:buNone/>
          </a:pPr>
          <a:r>
            <a:rPr lang="en-US" sz="3600" u="sng" kern="1200" dirty="0"/>
            <a:t>Test Program</a:t>
          </a:r>
        </a:p>
        <a:p>
          <a:pPr marL="0" lvl="0" indent="0" algn="ctr" defTabSz="1600200">
            <a:lnSpc>
              <a:spcPct val="90000"/>
            </a:lnSpc>
            <a:spcBef>
              <a:spcPct val="0"/>
            </a:spcBef>
            <a:spcAft>
              <a:spcPct val="35000"/>
            </a:spcAft>
            <a:buNone/>
          </a:pPr>
          <a:r>
            <a:rPr lang="en-US" sz="2800" u="none" kern="1200" dirty="0"/>
            <a:t>Initial program that initialized deck and dealt hands </a:t>
          </a:r>
        </a:p>
      </dsp:txBody>
      <dsp:txXfrm>
        <a:off x="3728985" y="2993947"/>
        <a:ext cx="2648948" cy="3700540"/>
      </dsp:txXfrm>
    </dsp:sp>
    <dsp:sp modelId="{16EEE8E2-3D18-44F6-B04A-3D59841E4FA8}">
      <dsp:nvSpPr>
        <dsp:cNvPr id="0" name=""/>
        <dsp:cNvSpPr/>
      </dsp:nvSpPr>
      <dsp:spPr>
        <a:xfrm>
          <a:off x="3335179" y="27457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Milestone 3</a:t>
          </a:r>
        </a:p>
      </dsp:txBody>
      <dsp:txXfrm>
        <a:off x="3335179" y="274577"/>
        <a:ext cx="2798086" cy="559617"/>
      </dsp:txXfrm>
    </dsp:sp>
    <dsp:sp modelId="{7F77031C-84AF-49FA-B2E3-6B22E2F49F2B}">
      <dsp:nvSpPr>
        <dsp:cNvPr id="0" name=""/>
        <dsp:cNvSpPr/>
      </dsp:nvSpPr>
      <dsp:spPr>
        <a:xfrm>
          <a:off x="6668333" y="83419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002079"/>
          <a:ext cx="2648948" cy="226645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26853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marL="0" lvl="0" indent="0" algn="ctr" defTabSz="1244600">
            <a:lnSpc>
              <a:spcPct val="90000"/>
            </a:lnSpc>
            <a:spcBef>
              <a:spcPct val="0"/>
            </a:spcBef>
            <a:spcAft>
              <a:spcPct val="35000"/>
            </a:spcAft>
            <a:buNone/>
          </a:pPr>
          <a:r>
            <a:rPr lang="en-US" sz="2800" i="0" u="sng" kern="1200" dirty="0"/>
            <a:t>Implementation</a:t>
          </a:r>
        </a:p>
        <a:p>
          <a:pPr marL="0" lvl="0" indent="0" algn="ctr" defTabSz="1244600">
            <a:lnSpc>
              <a:spcPct val="90000"/>
            </a:lnSpc>
            <a:spcBef>
              <a:spcPct val="0"/>
            </a:spcBef>
            <a:spcAft>
              <a:spcPct val="35000"/>
            </a:spcAft>
            <a:buNone/>
          </a:pPr>
          <a:r>
            <a:rPr lang="en-US" sz="2800" i="0" u="none" kern="1200" dirty="0"/>
            <a:t>Implemented match and draw methods, </a:t>
          </a:r>
        </a:p>
        <a:p>
          <a:pPr marL="0" lvl="0" indent="0" algn="ctr" defTabSz="1244600">
            <a:lnSpc>
              <a:spcPct val="90000"/>
            </a:lnSpc>
            <a:spcBef>
              <a:spcPct val="0"/>
            </a:spcBef>
            <a:spcAft>
              <a:spcPct val="35000"/>
            </a:spcAft>
            <a:buNone/>
          </a:pPr>
          <a:r>
            <a:rPr lang="en-US" sz="2800" i="0" u="none" kern="1200" dirty="0"/>
            <a:t>Refined flowchart</a:t>
          </a:r>
        </a:p>
        <a:p>
          <a:pPr marL="0" lvl="0" indent="0" algn="ctr" defTabSz="1244600">
            <a:lnSpc>
              <a:spcPct val="90000"/>
            </a:lnSpc>
            <a:spcBef>
              <a:spcPct val="0"/>
            </a:spcBef>
            <a:spcAft>
              <a:spcPct val="35000"/>
            </a:spcAft>
            <a:buNone/>
          </a:pPr>
          <a:endParaRPr lang="en-US" sz="2800" i="0" u="none" kern="1200" dirty="0"/>
        </a:p>
      </dsp:txBody>
      <dsp:txXfrm>
        <a:off x="6808237" y="3268530"/>
        <a:ext cx="2648948" cy="2602220"/>
      </dsp:txXfrm>
    </dsp:sp>
    <dsp:sp modelId="{B3686B38-0C87-411A-9F82-923E333643FB}">
      <dsp:nvSpPr>
        <dsp:cNvPr id="0" name=""/>
        <dsp:cNvSpPr/>
      </dsp:nvSpPr>
      <dsp:spPr>
        <a:xfrm>
          <a:off x="6668333" y="27457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Milestone 4</a:t>
          </a:r>
        </a:p>
      </dsp:txBody>
      <dsp:txXfrm>
        <a:off x="6668333" y="274577"/>
        <a:ext cx="2798086" cy="559617"/>
      </dsp:txXfrm>
    </dsp:sp>
    <dsp:sp modelId="{87ACD694-36F9-4193-A8FE-573DA345BCA3}">
      <dsp:nvSpPr>
        <dsp:cNvPr id="0" name=""/>
        <dsp:cNvSpPr/>
      </dsp:nvSpPr>
      <dsp:spPr>
        <a:xfrm>
          <a:off x="10001487" y="83419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002079"/>
          <a:ext cx="2648948" cy="226645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26853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600200">
            <a:lnSpc>
              <a:spcPct val="90000"/>
            </a:lnSpc>
            <a:spcBef>
              <a:spcPct val="0"/>
            </a:spcBef>
            <a:spcAft>
              <a:spcPct val="35000"/>
            </a:spcAft>
            <a:buNone/>
          </a:pPr>
          <a:r>
            <a:rPr lang="en-US" sz="3600" u="sng" kern="1200" dirty="0"/>
            <a:t>Final</a:t>
          </a:r>
          <a:r>
            <a:rPr lang="en-US" sz="3600" u="sng" kern="1200" baseline="0" dirty="0"/>
            <a:t> Application</a:t>
          </a:r>
        </a:p>
        <a:p>
          <a:pPr marL="0" lvl="0" indent="0" algn="ctr" defTabSz="1600200">
            <a:lnSpc>
              <a:spcPct val="90000"/>
            </a:lnSpc>
            <a:spcBef>
              <a:spcPct val="0"/>
            </a:spcBef>
            <a:spcAft>
              <a:spcPct val="35000"/>
            </a:spcAft>
            <a:buNone/>
          </a:pPr>
          <a:r>
            <a:rPr lang="en-US" sz="2800" u="none" kern="1200" baseline="0" dirty="0"/>
            <a:t>Fixed bugs</a:t>
          </a:r>
        </a:p>
        <a:p>
          <a:pPr marL="0" lvl="0" indent="0" algn="ctr" defTabSz="1600200">
            <a:lnSpc>
              <a:spcPct val="90000"/>
            </a:lnSpc>
            <a:spcBef>
              <a:spcPct val="0"/>
            </a:spcBef>
            <a:spcAft>
              <a:spcPct val="35000"/>
            </a:spcAft>
            <a:buNone/>
          </a:pPr>
          <a:r>
            <a:rPr lang="en-US" sz="2800" u="none" kern="1200" baseline="0" dirty="0"/>
            <a:t>Added turn mechanism </a:t>
          </a:r>
        </a:p>
        <a:p>
          <a:pPr marL="0" lvl="0" indent="0" algn="ctr" defTabSz="1600200">
            <a:lnSpc>
              <a:spcPct val="90000"/>
            </a:lnSpc>
            <a:spcBef>
              <a:spcPct val="0"/>
            </a:spcBef>
            <a:spcAft>
              <a:spcPct val="35000"/>
            </a:spcAft>
            <a:buNone/>
          </a:pPr>
          <a:r>
            <a:rPr lang="en-US" sz="2800" u="none" kern="1200" baseline="0" dirty="0"/>
            <a:t>Added special card methods</a:t>
          </a:r>
        </a:p>
        <a:p>
          <a:pPr marL="0" lvl="0" indent="0" algn="ctr" defTabSz="1600200">
            <a:lnSpc>
              <a:spcPct val="90000"/>
            </a:lnSpc>
            <a:spcBef>
              <a:spcPct val="0"/>
            </a:spcBef>
            <a:spcAft>
              <a:spcPct val="35000"/>
            </a:spcAft>
            <a:buNone/>
          </a:pPr>
          <a:endParaRPr lang="en-US" sz="2800" u="none" kern="1200" dirty="0"/>
        </a:p>
      </dsp:txBody>
      <dsp:txXfrm>
        <a:off x="10141391" y="3268530"/>
        <a:ext cx="2648948" cy="2602220"/>
      </dsp:txXfrm>
    </dsp:sp>
    <dsp:sp modelId="{4E89074A-DD45-4C30-BE68-0847302086FD}">
      <dsp:nvSpPr>
        <dsp:cNvPr id="0" name=""/>
        <dsp:cNvSpPr/>
      </dsp:nvSpPr>
      <dsp:spPr>
        <a:xfrm>
          <a:off x="10001487" y="27457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Milestone 5</a:t>
          </a:r>
        </a:p>
      </dsp:txBody>
      <dsp:txXfrm>
        <a:off x="10001487" y="27457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this poster, 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12/14/2019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7.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6.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Java I Final Project: UNO Game </a:t>
            </a:r>
          </a:p>
        </p:txBody>
      </p:sp>
      <p:sp>
        <p:nvSpPr>
          <p:cNvPr id="23" name="Text Placeholder 22"/>
          <p:cNvSpPr>
            <a:spLocks noGrp="1"/>
          </p:cNvSpPr>
          <p:nvPr>
            <p:ph type="body" sz="quarter" idx="36"/>
          </p:nvPr>
        </p:nvSpPr>
        <p:spPr/>
        <p:txBody>
          <a:bodyPr/>
          <a:lstStyle/>
          <a:p>
            <a:r>
              <a:rPr lang="en-US" dirty="0"/>
              <a:t>Ana Sanchez | Glenda </a:t>
            </a:r>
            <a:r>
              <a:rPr lang="en-US" dirty="0" err="1"/>
              <a:t>Dilts</a:t>
            </a:r>
            <a:r>
              <a:rPr lang="en-US" dirty="0"/>
              <a:t> | Grand Canyon University</a:t>
            </a:r>
          </a:p>
        </p:txBody>
      </p:sp>
      <p:sp>
        <p:nvSpPr>
          <p:cNvPr id="67" name="Text Placeholder 66"/>
          <p:cNvSpPr>
            <a:spLocks noGrp="1"/>
          </p:cNvSpPr>
          <p:nvPr>
            <p:ph type="body" sz="quarter" idx="13"/>
          </p:nvPr>
        </p:nvSpPr>
        <p:spPr/>
        <p:txBody>
          <a:bodyPr/>
          <a:lstStyle/>
          <a:p>
            <a:r>
              <a:rPr lang="en-US" dirty="0"/>
              <a:t>Problem</a:t>
            </a:r>
          </a:p>
        </p:txBody>
      </p:sp>
      <p:sp>
        <p:nvSpPr>
          <p:cNvPr id="69" name="Text Placeholder 68"/>
          <p:cNvSpPr>
            <a:spLocks noGrp="1"/>
          </p:cNvSpPr>
          <p:nvPr>
            <p:ph type="body" sz="quarter" idx="39"/>
          </p:nvPr>
        </p:nvSpPr>
        <p:spPr/>
        <p:txBody>
          <a:bodyPr/>
          <a:lstStyle/>
          <a:p>
            <a:r>
              <a:rPr lang="en-US" dirty="0"/>
              <a:t>Create a program where four CPU players play UNO and implement Object-Oriented programming. </a:t>
            </a:r>
          </a:p>
        </p:txBody>
      </p:sp>
      <p:sp>
        <p:nvSpPr>
          <p:cNvPr id="68" name="Text Placeholder 67"/>
          <p:cNvSpPr>
            <a:spLocks noGrp="1"/>
          </p:cNvSpPr>
          <p:nvPr>
            <p:ph type="body" sz="quarter" idx="37"/>
          </p:nvPr>
        </p:nvSpPr>
        <p:spPr/>
        <p:txBody>
          <a:bodyPr/>
          <a:lstStyle/>
          <a:p>
            <a:r>
              <a:rPr lang="en-US" dirty="0"/>
              <a:t>Action Plan</a:t>
            </a:r>
          </a:p>
        </p:txBody>
      </p:sp>
      <p:sp>
        <p:nvSpPr>
          <p:cNvPr id="11" name="Content Placeholder 10"/>
          <p:cNvSpPr>
            <a:spLocks noGrp="1"/>
          </p:cNvSpPr>
          <p:nvPr>
            <p:ph sz="quarter" idx="38"/>
          </p:nvPr>
        </p:nvSpPr>
        <p:spPr/>
        <p:txBody>
          <a:bodyPr/>
          <a:lstStyle/>
          <a:p>
            <a:pPr marL="0" indent="0">
              <a:buNone/>
            </a:pPr>
            <a:r>
              <a:rPr lang="en-US" dirty="0"/>
              <a:t>Create four main classes to keep our game properties and game logic organized. </a:t>
            </a:r>
            <a:r>
              <a:rPr lang="en-US" dirty="0" err="1"/>
              <a:t>UnoHands</a:t>
            </a:r>
            <a:r>
              <a:rPr lang="en-US" dirty="0"/>
              <a:t>, </a:t>
            </a:r>
            <a:r>
              <a:rPr lang="en-US" dirty="0" err="1"/>
              <a:t>UnoCards</a:t>
            </a:r>
            <a:r>
              <a:rPr lang="en-US" dirty="0"/>
              <a:t>, </a:t>
            </a:r>
            <a:r>
              <a:rPr lang="en-US" dirty="0" err="1"/>
              <a:t>UnoDecks</a:t>
            </a:r>
            <a:r>
              <a:rPr lang="en-US" dirty="0"/>
              <a:t>, and driver program </a:t>
            </a:r>
            <a:r>
              <a:rPr lang="en-US" dirty="0" err="1"/>
              <a:t>UnoGame</a:t>
            </a:r>
            <a:r>
              <a:rPr lang="en-US" dirty="0"/>
              <a:t>. Keep the properties within the classes private and then make a setter and getter for each property. Use the </a:t>
            </a:r>
            <a:r>
              <a:rPr lang="en-US" dirty="0" err="1"/>
              <a:t>UnoGame</a:t>
            </a:r>
            <a:r>
              <a:rPr lang="en-US" dirty="0"/>
              <a:t> class as the class for the game logic and flow. </a:t>
            </a:r>
          </a:p>
        </p:txBody>
      </p:sp>
      <p:sp>
        <p:nvSpPr>
          <p:cNvPr id="7" name="Text Placeholder 6"/>
          <p:cNvSpPr>
            <a:spLocks noGrp="1"/>
          </p:cNvSpPr>
          <p:nvPr>
            <p:ph type="body" sz="quarter" idx="17"/>
          </p:nvPr>
        </p:nvSpPr>
        <p:spPr/>
        <p:txBody>
          <a:bodyPr/>
          <a:lstStyle/>
          <a:p>
            <a:r>
              <a:rPr lang="en-US" dirty="0"/>
              <a:t>Project Overview</a:t>
            </a:r>
          </a:p>
        </p:txBody>
      </p:sp>
      <p:sp>
        <p:nvSpPr>
          <p:cNvPr id="12" name="Content Placeholder 11"/>
          <p:cNvSpPr>
            <a:spLocks noGrp="1"/>
          </p:cNvSpPr>
          <p:nvPr>
            <p:ph sz="quarter" idx="25"/>
          </p:nvPr>
        </p:nvSpPr>
        <p:spPr/>
        <p:txBody>
          <a:bodyPr/>
          <a:lstStyle/>
          <a:p>
            <a:r>
              <a:rPr lang="en-US" dirty="0"/>
              <a:t>-Start with a main deck (Int </a:t>
            </a:r>
            <a:r>
              <a:rPr lang="en-US" dirty="0" err="1"/>
              <a:t>ArrayList</a:t>
            </a:r>
            <a:r>
              <a:rPr lang="en-US" dirty="0"/>
              <a:t>) that is initialized with integers from 1 to 108</a:t>
            </a:r>
          </a:p>
          <a:p>
            <a:r>
              <a:rPr lang="en-US" dirty="0"/>
              <a:t>-From there shuffle the main deck </a:t>
            </a:r>
          </a:p>
          <a:p>
            <a:r>
              <a:rPr lang="en-US" dirty="0"/>
              <a:t>-Deal 7 cards to each players Int </a:t>
            </a:r>
            <a:r>
              <a:rPr lang="en-US" dirty="0" err="1"/>
              <a:t>ArrayList</a:t>
            </a:r>
            <a:r>
              <a:rPr lang="en-US" dirty="0"/>
              <a:t> hand </a:t>
            </a:r>
          </a:p>
          <a:p>
            <a:r>
              <a:rPr lang="en-US" dirty="0"/>
              <a:t>-Set one card (top card) from the deck to the play pile deck that is an </a:t>
            </a:r>
            <a:r>
              <a:rPr lang="en-US" dirty="0" err="1"/>
              <a:t>ArrayList</a:t>
            </a:r>
            <a:endParaRPr lang="en-US" dirty="0"/>
          </a:p>
          <a:p>
            <a:r>
              <a:rPr lang="en-US" dirty="0"/>
              <a:t>Main matching mechanism by looping through the player hand </a:t>
            </a:r>
            <a:r>
              <a:rPr lang="en-US" dirty="0" err="1"/>
              <a:t>ArrayList</a:t>
            </a:r>
            <a:r>
              <a:rPr lang="en-US" dirty="0"/>
              <a:t> and determine if it contains any of the same color or type </a:t>
            </a:r>
          </a:p>
          <a:p>
            <a:endParaRPr lang="en-US" dirty="0"/>
          </a:p>
        </p:txBody>
      </p:sp>
      <p:sp>
        <p:nvSpPr>
          <p:cNvPr id="8" name="Text Placeholder 7"/>
          <p:cNvSpPr>
            <a:spLocks noGrp="1"/>
          </p:cNvSpPr>
          <p:nvPr>
            <p:ph type="body" sz="quarter" idx="19"/>
          </p:nvPr>
        </p:nvSpPr>
        <p:spPr/>
        <p:txBody>
          <a:bodyPr/>
          <a:lstStyle/>
          <a:p>
            <a:r>
              <a:rPr lang="en-US" dirty="0"/>
              <a:t>Classes </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3755529843"/>
              </p:ext>
            </p:extLst>
          </p:nvPr>
        </p:nvGraphicFramePr>
        <p:xfrm>
          <a:off x="1143000" y="24525691"/>
          <a:ext cx="12801600" cy="7693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dirty="0"/>
              <a:t>Design Decisions</a:t>
            </a:r>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1093898871"/>
              </p:ext>
            </p:extLst>
          </p:nvPr>
        </p:nvGraphicFramePr>
        <p:xfrm>
          <a:off x="15544800" y="7113588"/>
          <a:ext cx="12801600" cy="3643472"/>
        </p:xfrm>
        <a:graphic>
          <a:graphicData uri="http://schemas.openxmlformats.org/drawingml/2006/table">
            <a:tbl>
              <a:tblPr firstRow="1" bandRow="1">
                <a:tableStyleId>{69012ECD-51FC-41F1-AA8D-1B2483CD663E}</a:tableStyleId>
              </a:tblPr>
              <a:tblGrid>
                <a:gridCol w="64008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520496">
                <a:tc>
                  <a:txBody>
                    <a:bodyPr/>
                    <a:lstStyle/>
                    <a:p>
                      <a:pPr algn="ctr"/>
                      <a:r>
                        <a:rPr lang="en-US" sz="2800" dirty="0"/>
                        <a:t>Part of Game</a:t>
                      </a:r>
                    </a:p>
                  </a:txBody>
                  <a:tcPr anchor="ctr"/>
                </a:tc>
                <a:tc>
                  <a:txBody>
                    <a:bodyPr/>
                    <a:lstStyle/>
                    <a:p>
                      <a:pPr algn="ctr"/>
                      <a:r>
                        <a:rPr lang="en-US" sz="2800" dirty="0"/>
                        <a:t>Used</a:t>
                      </a:r>
                    </a:p>
                  </a:txBody>
                  <a:tcPr anchor="ctr"/>
                </a:tc>
                <a:extLst>
                  <a:ext uri="{0D108BD9-81ED-4DB2-BD59-A6C34878D82A}">
                    <a16:rowId xmlns:a16="http://schemas.microsoft.com/office/drawing/2014/main" val="10000"/>
                  </a:ext>
                </a:extLst>
              </a:tr>
              <a:tr h="520496">
                <a:tc>
                  <a:txBody>
                    <a:bodyPr/>
                    <a:lstStyle/>
                    <a:p>
                      <a:pPr algn="ctr"/>
                      <a:r>
                        <a:rPr lang="en-US" sz="2800" dirty="0"/>
                        <a:t>Overall Deck</a:t>
                      </a:r>
                    </a:p>
                  </a:txBody>
                  <a:tcPr anchor="ctr"/>
                </a:tc>
                <a:tc>
                  <a:txBody>
                    <a:bodyPr/>
                    <a:lstStyle/>
                    <a:p>
                      <a:pPr algn="ctr"/>
                      <a:r>
                        <a:rPr lang="en-US" sz="2800" dirty="0"/>
                        <a:t>Int Array List</a:t>
                      </a:r>
                    </a:p>
                  </a:txBody>
                  <a:tcPr anchor="ctr"/>
                </a:tc>
                <a:extLst>
                  <a:ext uri="{0D108BD9-81ED-4DB2-BD59-A6C34878D82A}">
                    <a16:rowId xmlns:a16="http://schemas.microsoft.com/office/drawing/2014/main" val="10001"/>
                  </a:ext>
                </a:extLst>
              </a:tr>
              <a:tr h="520496">
                <a:tc>
                  <a:txBody>
                    <a:bodyPr/>
                    <a:lstStyle/>
                    <a:p>
                      <a:pPr algn="ctr"/>
                      <a:r>
                        <a:rPr lang="en-US" sz="2800" dirty="0"/>
                        <a:t>Play Pile</a:t>
                      </a:r>
                    </a:p>
                  </a:txBody>
                  <a:tcPr anchor="ctr"/>
                </a:tc>
                <a:tc>
                  <a:txBody>
                    <a:bodyPr/>
                    <a:lstStyle/>
                    <a:p>
                      <a:pPr algn="ctr"/>
                      <a:r>
                        <a:rPr lang="en-US" sz="2800" dirty="0"/>
                        <a:t>Int Array List</a:t>
                      </a:r>
                    </a:p>
                  </a:txBody>
                  <a:tcPr anchor="ctr"/>
                </a:tc>
                <a:extLst>
                  <a:ext uri="{0D108BD9-81ED-4DB2-BD59-A6C34878D82A}">
                    <a16:rowId xmlns:a16="http://schemas.microsoft.com/office/drawing/2014/main" val="10002"/>
                  </a:ext>
                </a:extLst>
              </a:tr>
              <a:tr h="520496">
                <a:tc>
                  <a:txBody>
                    <a:bodyPr/>
                    <a:lstStyle/>
                    <a:p>
                      <a:pPr algn="ctr"/>
                      <a:r>
                        <a:rPr lang="en-US" sz="2800" dirty="0"/>
                        <a:t>Player Turn/Turn Mechanism</a:t>
                      </a:r>
                    </a:p>
                  </a:txBody>
                  <a:tcPr anchor="ctr"/>
                </a:tc>
                <a:tc>
                  <a:txBody>
                    <a:bodyPr/>
                    <a:lstStyle/>
                    <a:p>
                      <a:pPr algn="ctr"/>
                      <a:r>
                        <a:rPr lang="en-US" sz="2800" dirty="0"/>
                        <a:t>String Array</a:t>
                      </a:r>
                    </a:p>
                  </a:txBody>
                  <a:tcPr anchor="ctr"/>
                </a:tc>
                <a:extLst>
                  <a:ext uri="{0D108BD9-81ED-4DB2-BD59-A6C34878D82A}">
                    <a16:rowId xmlns:a16="http://schemas.microsoft.com/office/drawing/2014/main" val="10003"/>
                  </a:ext>
                </a:extLst>
              </a:tr>
              <a:tr h="520496">
                <a:tc>
                  <a:txBody>
                    <a:bodyPr/>
                    <a:lstStyle/>
                    <a:p>
                      <a:pPr algn="ctr"/>
                      <a:r>
                        <a:rPr lang="en-US" sz="2800" dirty="0"/>
                        <a:t>Determine Color of Uno Card</a:t>
                      </a:r>
                    </a:p>
                  </a:txBody>
                  <a:tcPr anchor="ctr"/>
                </a:tc>
                <a:tc>
                  <a:txBody>
                    <a:bodyPr/>
                    <a:lstStyle/>
                    <a:p>
                      <a:pPr algn="ctr"/>
                      <a:r>
                        <a:rPr lang="en-US" sz="2800" dirty="0"/>
                        <a:t>String Array</a:t>
                      </a:r>
                    </a:p>
                  </a:txBody>
                  <a:tcPr anchor="ctr"/>
                </a:tc>
                <a:extLst>
                  <a:ext uri="{0D108BD9-81ED-4DB2-BD59-A6C34878D82A}">
                    <a16:rowId xmlns:a16="http://schemas.microsoft.com/office/drawing/2014/main" val="10004"/>
                  </a:ext>
                </a:extLst>
              </a:tr>
              <a:tr h="520496">
                <a:tc>
                  <a:txBody>
                    <a:bodyPr/>
                    <a:lstStyle/>
                    <a:p>
                      <a:pPr algn="ctr"/>
                      <a:r>
                        <a:rPr lang="en-US" sz="2800" dirty="0"/>
                        <a:t>Determining Type of Uno Card</a:t>
                      </a:r>
                    </a:p>
                  </a:txBody>
                  <a:tcPr anchor="ctr"/>
                </a:tc>
                <a:tc>
                  <a:txBody>
                    <a:bodyPr/>
                    <a:lstStyle/>
                    <a:p>
                      <a:pPr algn="ctr"/>
                      <a:r>
                        <a:rPr lang="en-US" sz="2800" dirty="0"/>
                        <a:t>String Array</a:t>
                      </a:r>
                    </a:p>
                  </a:txBody>
                  <a:tcPr anchor="ctr"/>
                </a:tc>
                <a:extLst>
                  <a:ext uri="{0D108BD9-81ED-4DB2-BD59-A6C34878D82A}">
                    <a16:rowId xmlns:a16="http://schemas.microsoft.com/office/drawing/2014/main" val="10005"/>
                  </a:ext>
                </a:extLst>
              </a:tr>
              <a:tr h="520496">
                <a:tc>
                  <a:txBody>
                    <a:bodyPr/>
                    <a:lstStyle/>
                    <a:p>
                      <a:pPr algn="ctr"/>
                      <a:r>
                        <a:rPr lang="en-US" sz="2800" dirty="0"/>
                        <a:t>Hands </a:t>
                      </a:r>
                    </a:p>
                  </a:txBody>
                  <a:tcPr anchor="ctr"/>
                </a:tc>
                <a:tc>
                  <a:txBody>
                    <a:bodyPr/>
                    <a:lstStyle/>
                    <a:p>
                      <a:pPr algn="ctr"/>
                      <a:r>
                        <a:rPr lang="en-US" sz="2800" dirty="0"/>
                        <a:t>Int Array List</a:t>
                      </a:r>
                    </a:p>
                  </a:txBody>
                  <a:tcPr anchor="ctr"/>
                </a:tc>
                <a:extLst>
                  <a:ext uri="{0D108BD9-81ED-4DB2-BD59-A6C34878D82A}">
                    <a16:rowId xmlns:a16="http://schemas.microsoft.com/office/drawing/2014/main" val="10006"/>
                  </a:ext>
                </a:extLst>
              </a:tr>
            </a:tbl>
          </a:graphicData>
        </a:graphic>
      </p:graphicFrame>
      <p:sp>
        <p:nvSpPr>
          <p:cNvPr id="70" name="Text Placeholder 69"/>
          <p:cNvSpPr>
            <a:spLocks noGrp="1"/>
          </p:cNvSpPr>
          <p:nvPr>
            <p:ph type="body" sz="quarter" idx="40"/>
          </p:nvPr>
        </p:nvSpPr>
        <p:spPr>
          <a:xfrm>
            <a:off x="15544800" y="11167872"/>
            <a:ext cx="12801600" cy="1219200"/>
          </a:xfrm>
        </p:spPr>
        <p:txBody>
          <a:bodyPr/>
          <a:lstStyle/>
          <a:p>
            <a:r>
              <a:rPr lang="en-US" dirty="0"/>
              <a:t>Implementation Process by Milestone</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62564188"/>
              </p:ext>
            </p:extLst>
          </p:nvPr>
        </p:nvGraphicFramePr>
        <p:xfrm>
          <a:off x="15521940" y="12467418"/>
          <a:ext cx="12801600" cy="6694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a:xfrm>
            <a:off x="15521940" y="19398947"/>
            <a:ext cx="12801600" cy="1219200"/>
          </a:xfrm>
        </p:spPr>
        <p:txBody>
          <a:bodyPr/>
          <a:lstStyle/>
          <a:p>
            <a:r>
              <a:rPr lang="en-US" dirty="0"/>
              <a:t>Sample Code </a:t>
            </a:r>
          </a:p>
        </p:txBody>
      </p:sp>
      <p:pic>
        <p:nvPicPr>
          <p:cNvPr id="13" name="Content Placeholder 12">
            <a:extLst>
              <a:ext uri="{FF2B5EF4-FFF2-40B4-BE49-F238E27FC236}">
                <a16:creationId xmlns:a16="http://schemas.microsoft.com/office/drawing/2014/main" id="{37DC5D38-16A5-4931-8B2E-7BF2341FAD7F}"/>
              </a:ext>
            </a:extLst>
          </p:cNvPr>
          <p:cNvPicPr>
            <a:picLocks noGrp="1" noChangeAspect="1"/>
          </p:cNvPicPr>
          <p:nvPr>
            <p:ph sz="quarter" idx="30"/>
          </p:nvPr>
        </p:nvPicPr>
        <p:blipFill rotWithShape="1">
          <a:blip r:embed="rId13">
            <a:extLst>
              <a:ext uri="{28A0092B-C50C-407E-A947-70E740481C1C}">
                <a14:useLocalDpi xmlns:a14="http://schemas.microsoft.com/office/drawing/2010/main" val="0"/>
              </a:ext>
            </a:extLst>
          </a:blip>
          <a:srcRect l="28477" t="32893" r="2649" b="-1767"/>
          <a:stretch/>
        </p:blipFill>
        <p:spPr>
          <a:xfrm>
            <a:off x="31773611" y="7388115"/>
            <a:ext cx="7794971" cy="12570333"/>
          </a:xfrm>
        </p:spPr>
      </p:pic>
      <p:sp>
        <p:nvSpPr>
          <p:cNvPr id="18" name="Text Placeholder 17"/>
          <p:cNvSpPr>
            <a:spLocks noGrp="1"/>
          </p:cNvSpPr>
          <p:nvPr>
            <p:ph type="body" sz="quarter" idx="31"/>
          </p:nvPr>
        </p:nvSpPr>
        <p:spPr/>
        <p:txBody>
          <a:bodyPr/>
          <a:lstStyle/>
          <a:p>
            <a:r>
              <a:rPr lang="en-US" dirty="0"/>
              <a:t>Flowchart &amp; Game Logic</a:t>
            </a:r>
          </a:p>
        </p:txBody>
      </p:sp>
      <p:sp>
        <p:nvSpPr>
          <p:cNvPr id="71" name="Text Placeholder 70"/>
          <p:cNvSpPr>
            <a:spLocks noGrp="1"/>
          </p:cNvSpPr>
          <p:nvPr>
            <p:ph type="body" sz="quarter" idx="41"/>
          </p:nvPr>
        </p:nvSpPr>
        <p:spPr/>
        <p:txBody>
          <a:bodyPr/>
          <a:lstStyle/>
          <a:p>
            <a:r>
              <a:rPr lang="en-US" dirty="0"/>
              <a:t>Output/ UI</a:t>
            </a:r>
          </a:p>
        </p:txBody>
      </p:sp>
      <p:pic>
        <p:nvPicPr>
          <p:cNvPr id="14" name="Picture Placeholder 13">
            <a:extLst>
              <a:ext uri="{FF2B5EF4-FFF2-40B4-BE49-F238E27FC236}">
                <a16:creationId xmlns:a16="http://schemas.microsoft.com/office/drawing/2014/main" id="{39F68A70-36D9-4634-8095-431AA19C050F}"/>
              </a:ext>
            </a:extLst>
          </p:cNvPr>
          <p:cNvPicPr>
            <a:picLocks noGrp="1" noChangeAspect="1"/>
          </p:cNvPicPr>
          <p:nvPr>
            <p:ph type="pic" sz="quarter" idx="43"/>
          </p:nvPr>
        </p:nvPicPr>
        <p:blipFill>
          <a:blip r:embed="rId14">
            <a:extLst>
              <a:ext uri="{28A0092B-C50C-407E-A947-70E740481C1C}">
                <a14:useLocalDpi xmlns:a14="http://schemas.microsoft.com/office/drawing/2010/main" val="0"/>
              </a:ext>
            </a:extLst>
          </a:blip>
          <a:srcRect t="25217" b="25217"/>
          <a:stretch>
            <a:fillRect/>
          </a:stretch>
        </p:blipFill>
        <p:spPr>
          <a:xfrm>
            <a:off x="33375600" y="0"/>
            <a:ext cx="10515599" cy="3842445"/>
          </a:xfrm>
        </p:spPr>
      </p:pic>
      <p:pic>
        <p:nvPicPr>
          <p:cNvPr id="26" name="Picture 25">
            <a:extLst>
              <a:ext uri="{FF2B5EF4-FFF2-40B4-BE49-F238E27FC236}">
                <a16:creationId xmlns:a16="http://schemas.microsoft.com/office/drawing/2014/main" id="{DB7F48DE-DE81-4878-A8E1-126A65613CA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281168" y="22591401"/>
            <a:ext cx="13328863" cy="3868579"/>
          </a:xfrm>
          <a:prstGeom prst="rect">
            <a:avLst/>
          </a:prstGeom>
        </p:spPr>
      </p:pic>
      <p:pic>
        <p:nvPicPr>
          <p:cNvPr id="28" name="Picture 27">
            <a:extLst>
              <a:ext uri="{FF2B5EF4-FFF2-40B4-BE49-F238E27FC236}">
                <a16:creationId xmlns:a16="http://schemas.microsoft.com/office/drawing/2014/main" id="{CC61FA98-DAC8-40C5-B23C-F97F4B590B3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258308" y="27756806"/>
            <a:ext cx="13328863" cy="4462272"/>
          </a:xfrm>
          <a:prstGeom prst="rect">
            <a:avLst/>
          </a:prstGeom>
        </p:spPr>
      </p:pic>
      <p:pic>
        <p:nvPicPr>
          <p:cNvPr id="39" name="Content Placeholder 38">
            <a:extLst>
              <a:ext uri="{FF2B5EF4-FFF2-40B4-BE49-F238E27FC236}">
                <a16:creationId xmlns:a16="http://schemas.microsoft.com/office/drawing/2014/main" id="{60919EDD-3B7C-4A1A-B539-39511CFA635B}"/>
              </a:ext>
            </a:extLst>
          </p:cNvPr>
          <p:cNvPicPr>
            <a:picLocks noGrp="1" noChangeAspect="1"/>
          </p:cNvPicPr>
          <p:nvPr>
            <p:ph sz="quarter" idx="42"/>
          </p:nvPr>
        </p:nvPicPr>
        <p:blipFill>
          <a:blip r:embed="rId17">
            <a:extLst>
              <a:ext uri="{28A0092B-C50C-407E-A947-70E740481C1C}">
                <a14:useLocalDpi xmlns:a14="http://schemas.microsoft.com/office/drawing/2010/main" val="0"/>
              </a:ext>
            </a:extLst>
          </a:blip>
          <a:stretch>
            <a:fillRect/>
          </a:stretch>
        </p:blipFill>
        <p:spPr>
          <a:xfrm>
            <a:off x="30497153" y="21167824"/>
            <a:ext cx="11609053" cy="11452877"/>
          </a:xfrm>
        </p:spPr>
      </p:pic>
      <p:sp>
        <p:nvSpPr>
          <p:cNvPr id="40" name="TextBox 39">
            <a:extLst>
              <a:ext uri="{FF2B5EF4-FFF2-40B4-BE49-F238E27FC236}">
                <a16:creationId xmlns:a16="http://schemas.microsoft.com/office/drawing/2014/main" id="{82F938D7-61CA-4F97-95C0-47DCA0BA30EF}"/>
              </a:ext>
            </a:extLst>
          </p:cNvPr>
          <p:cNvSpPr txBox="1"/>
          <p:nvPr/>
        </p:nvSpPr>
        <p:spPr>
          <a:xfrm>
            <a:off x="16858509" y="21653509"/>
            <a:ext cx="13042371" cy="1015663"/>
          </a:xfrm>
          <a:prstGeom prst="rect">
            <a:avLst/>
          </a:prstGeom>
          <a:noFill/>
        </p:spPr>
        <p:txBody>
          <a:bodyPr wrap="square" rtlCol="0">
            <a:spAutoFit/>
          </a:bodyPr>
          <a:lstStyle/>
          <a:p>
            <a:r>
              <a:rPr lang="en-US" sz="6000" dirty="0"/>
              <a:t>Method to find the match </a:t>
            </a:r>
          </a:p>
        </p:txBody>
      </p:sp>
      <p:sp>
        <p:nvSpPr>
          <p:cNvPr id="48" name="TextBox 47">
            <a:extLst>
              <a:ext uri="{FF2B5EF4-FFF2-40B4-BE49-F238E27FC236}">
                <a16:creationId xmlns:a16="http://schemas.microsoft.com/office/drawing/2014/main" id="{B42ABE86-B5D7-4301-9096-7D0C2606DA5D}"/>
              </a:ext>
            </a:extLst>
          </p:cNvPr>
          <p:cNvSpPr txBox="1"/>
          <p:nvPr/>
        </p:nvSpPr>
        <p:spPr>
          <a:xfrm>
            <a:off x="16511221" y="26746656"/>
            <a:ext cx="13042371" cy="1015663"/>
          </a:xfrm>
          <a:prstGeom prst="rect">
            <a:avLst/>
          </a:prstGeom>
          <a:noFill/>
        </p:spPr>
        <p:txBody>
          <a:bodyPr wrap="square" rtlCol="0">
            <a:spAutoFit/>
          </a:bodyPr>
          <a:lstStyle/>
          <a:p>
            <a:r>
              <a:rPr lang="en-US" sz="6000" dirty="0"/>
              <a:t>Method to draw card if match</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False</openByDefault>
  <xsnScope/>
</customXsn>
</file>

<file path=customXml/item2.xml><?xml version="1.0" encoding="utf-8"?>
<?mso-contentType ?>
<spe:Receivers xmlns:spe="http://schemas.microsoft.com/sharepoint/events"/>
</file>

<file path=customXml/item3.xml><?xml version="1.0" encoding="utf-8"?>
<ct:contentTypeSchema xmlns:ct="http://schemas.microsoft.com/office/2006/metadata/contentType" xmlns:ma="http://schemas.microsoft.com/office/2006/metadata/properties/metaAttributes" ct:_="" ma:_="" ma:contentTypeName="Course Development" ma:contentTypeID="0x010100A30BC5E90BED914E81F4B67CDEADBEEF0072B4D5296E9CCD41A4B955E8BC4A98B900B6D41DF35BCF664B888FA24C3105B583" ma:contentTypeVersion="18" ma:contentTypeDescription="Create a new Course Development document." ma:contentTypeScope="" ma:versionID="9dd9ed6e3bbe7b4f5b00c4ab3cb49488">
  <xsd:schema xmlns:xsd="http://www.w3.org/2001/XMLSchema" xmlns:xs="http://www.w3.org/2001/XMLSchema" xmlns:p="http://schemas.microsoft.com/office/2006/metadata/properties" xmlns:ns1="http://schemas.microsoft.com/sharepoint/v3" xmlns:ns2="30a82cfc-8d0b-455e-b705-4035c60ff9fd" targetNamespace="http://schemas.microsoft.com/office/2006/metadata/properties" ma:root="true" ma:fieldsID="7f302115a5f8a1b15560b600ae7cd187" ns1:_="" ns2:_="">
    <xsd:import namespace="http://schemas.microsoft.com/sharepoint/v3"/>
    <xsd:import namespace="30a82cfc-8d0b-455e-b705-4035c60ff9fd"/>
    <xsd:element name="properties">
      <xsd:complexType>
        <xsd:sequence>
          <xsd:element name="documentManagement">
            <xsd:complexType>
              <xsd:all>
                <xsd:element ref="ns2:CourseVersion" minOccurs="0"/>
                <xsd:element ref="ns1:DocumentComments" minOccurs="0"/>
                <xsd:element ref="ns2:TaxKeywordTaxHTField" minOccurs="0"/>
                <xsd:element ref="ns1:SecurityClassificationTaxHTField0" minOccurs="0"/>
                <xsd:element ref="ns1:DocumentCategoryTaxHTField0" minOccurs="0"/>
                <xsd:element ref="ns1:DocumentBusinessValueTaxHTField0" minOccurs="0"/>
                <xsd:element ref="ns1:DocumentSubjectTaxHTField0" minOccurs="0"/>
                <xsd:element ref="ns1:DocumentStatusTaxHTField0" minOccurs="0"/>
                <xsd:element ref="ns2:TaxCatchAll" minOccurs="0"/>
                <xsd:element ref="ns2:TaxCatchAllLabel" minOccurs="0"/>
                <xsd:element ref="ns1:DocumentTypeTaxHTField0" minOccurs="0"/>
                <xsd:element ref="ns1:DocumentDepartment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ocumentComments" ma:index="7" nillable="true" ma:displayName="Description" ma:description="The summary or abstract of the contents of the document" ma:internalName="DocumentComments">
      <xsd:simpleType>
        <xsd:restriction base="dms:Note">
          <xsd:maxLength value="255"/>
        </xsd:restriction>
      </xsd:simpleType>
    </xsd:element>
    <xsd:element name="SecurityClassificationTaxHTField0" ma:index="13" nillable="true" ma:taxonomy="true" ma:internalName="SecurityClassificationTaxHTField0" ma:taxonomyFieldName="SecurityClassification" ma:displayName="Classification" ma:readOnly="false" ma:default="2;#Internal|98311b30-b9e9-4d4f-9f64-0688c0d4a234" ma:fieldId="{deadbeef-dd47-4075-83f4-7a25a42617f9}" ma:sspId="5ddf6d74-a44e-45e9-afc0-d7ad5ae01d3b" ma:termSetId="b4b0d153-30b9-455a-9458-c3a4d77c91e8" ma:anchorId="00000000-0000-0000-0000-000000000000" ma:open="false" ma:isKeyword="false">
      <xsd:complexType>
        <xsd:sequence>
          <xsd:element ref="pc:Terms" minOccurs="0" maxOccurs="1"/>
        </xsd:sequence>
      </xsd:complexType>
    </xsd:element>
    <xsd:element name="DocumentCategoryTaxHTField0" ma:index="14" nillable="true" ma:taxonomy="true" ma:internalName="DocumentCategoryTaxHTField0" ma:taxonomyFieldName="DocumentCategory" ma:displayName="Category" ma:default="" ma:fieldId="{deadbeef-df57-4942-869e-88db097302a9}" ma:sspId="5ddf6d74-a44e-45e9-afc0-d7ad5ae01d3b" ma:termSetId="52f69233-5cf0-4c4a-8a06-7adcfff7b0d8" ma:anchorId="00000000-0000-0000-0000-000000000000" ma:open="true" ma:isKeyword="false">
      <xsd:complexType>
        <xsd:sequence>
          <xsd:element ref="pc:Terms" minOccurs="0" maxOccurs="1"/>
        </xsd:sequence>
      </xsd:complexType>
    </xsd:element>
    <xsd:element name="DocumentBusinessValueTaxHTField0" ma:index="15" nillable="true" ma:taxonomy="true" ma:internalName="DocumentBusinessValueTaxHTField0" ma:taxonomyFieldName="DocumentBusinessValue" ma:displayName="Business Value" ma:readOnly="false" ma:default="1;#Normal|581d4866-74cc-43f1-bef1-bb304cbfeaa5" ma:fieldId="{deadbeef-1563-43e8-a472-f8beecdc2f9a}" ma:sspId="5ddf6d74-a44e-45e9-afc0-d7ad5ae01d3b" ma:termSetId="de6416be-ddc0-435d-937d-8647ab739be1" ma:anchorId="00000000-0000-0000-0000-000000000000" ma:open="false" ma:isKeyword="false">
      <xsd:complexType>
        <xsd:sequence>
          <xsd:element ref="pc:Terms" minOccurs="0" maxOccurs="1"/>
        </xsd:sequence>
      </xsd:complexType>
    </xsd:element>
    <xsd:element name="DocumentSubjectTaxHTField0" ma:index="16" nillable="true" ma:taxonomy="true" ma:internalName="DocumentSubjectTaxHTField0" ma:taxonomyFieldName="DocumentSubject" ma:displayName="Subject" ma:readOnly="false" ma:default="" ma:fieldId="{deadbeef-f57a-49aa-8e80-40b7474d5a66}" ma:sspId="5ddf6d74-a44e-45e9-afc0-d7ad5ae01d3b" ma:termSetId="122e6309-b4e4-4602-9fcd-00090a755f6d" ma:anchorId="00000000-0000-0000-0000-000000000000" ma:open="true" ma:isKeyword="false">
      <xsd:complexType>
        <xsd:sequence>
          <xsd:element ref="pc:Terms" minOccurs="0" maxOccurs="1"/>
        </xsd:sequence>
      </xsd:complexType>
    </xsd:element>
    <xsd:element name="DocumentStatusTaxHTField0" ma:index="17" nillable="true" ma:taxonomy="true" ma:internalName="DocumentStatusTaxHTField0" ma:taxonomyFieldName="DocumentStatus" ma:displayName="Status" ma:default="" ma:fieldId="{deadbeef-14b3-4711-a028-ec5ab2e777db}" ma:sspId="5ddf6d74-a44e-45e9-afc0-d7ad5ae01d3b" ma:termSetId="89f586f0-dd11-45fd-b561-c10d067e4b4b" ma:anchorId="00000000-0000-0000-0000-000000000000" ma:open="true" ma:isKeyword="false">
      <xsd:complexType>
        <xsd:sequence>
          <xsd:element ref="pc:Terms" minOccurs="0" maxOccurs="1"/>
        </xsd:sequence>
      </xsd:complexType>
    </xsd:element>
    <xsd:element name="DocumentTypeTaxHTField0" ma:index="20" nillable="true" ma:taxonomy="true" ma:internalName="DocumentTypeTaxHTField0" ma:taxonomyFieldName="DocumentType" ma:displayName="Document Type" ma:readOnly="false" ma:default="" ma:fieldId="{deadbeef-9601-426a-9322-ac73799625f1}" ma:sspId="5ddf6d74-a44e-45e9-afc0-d7ad5ae01d3b" ma:termSetId="56472838-225c-4fb3-b14d-139d47897cc6" ma:anchorId="00000000-0000-0000-0000-000000000000" ma:open="true" ma:isKeyword="false">
      <xsd:complexType>
        <xsd:sequence>
          <xsd:element ref="pc:Terms" minOccurs="0" maxOccurs="1"/>
        </xsd:sequence>
      </xsd:complexType>
    </xsd:element>
    <xsd:element name="DocumentDepartmentTaxHTField0" ma:index="21" nillable="true" ma:taxonomy="true" ma:internalName="DocumentDepartmentTaxHTField0" ma:taxonomyFieldName="DocumentDepartment" ma:displayName="Department" ma:readOnly="false" ma:default="3;#Academic Program and Course Development|59abafec-cbf5-4238-a796-a3b74278f4db" ma:fieldId="{deadbeef-6c26-4ca2-8669-4998fb5582db}" ma:sspId="5ddf6d74-a44e-45e9-afc0-d7ad5ae01d3b" ma:termSetId="1601148f-bc18-4e12-8568-fe1a2a04260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0a82cfc-8d0b-455e-b705-4035c60ff9fd" elementFormDefault="qualified">
    <xsd:import namespace="http://schemas.microsoft.com/office/2006/documentManagement/types"/>
    <xsd:import namespace="http://schemas.microsoft.com/office/infopath/2007/PartnerControls"/>
    <xsd:element name="CourseVersion" ma:index="4" nillable="true" ma:displayName="Course Version" ma:internalName="CourseVersion">
      <xsd:simpleType>
        <xsd:restriction base="dms:Text">
          <xsd:maxLength value="255"/>
        </xsd:restriction>
      </xsd:simpleType>
    </xsd:element>
    <xsd:element name="TaxKeywordTaxHTField" ma:index="12" nillable="true" ma:taxonomy="true" ma:internalName="TaxKeywordTaxHTField" ma:taxonomyFieldName="TaxKeyword" ma:displayName="Enterprise Keywords" ma:fieldId="{23f27201-bee3-471e-b2e7-b64fd8b7ca38}" ma:taxonomyMulti="true" ma:sspId="5ddf6d74-a44e-45e9-afc0-d7ad5ae01d3b" ma:termSetId="00000000-0000-0000-0000-000000000000" ma:anchorId="00000000-0000-0000-0000-000000000000" ma:open="true" ma:isKeyword="true">
      <xsd:complexType>
        <xsd:sequence>
          <xsd:element ref="pc:Terms" minOccurs="0" maxOccurs="1"/>
        </xsd:sequence>
      </xsd:complexType>
    </xsd:element>
    <xsd:element name="TaxCatchAll" ma:index="18" nillable="true" ma:displayName="Taxonomy Catch All Column" ma:description="" ma:hidden="true" ma:list="{4549d8d1-fd35-42e1-a179-f6926eae1453}" ma:internalName="TaxCatchAll" ma:showField="CatchAllData" ma:web="30a82cfc-8d0b-455e-b705-4035c60ff9fd">
      <xsd:complexType>
        <xsd:complexContent>
          <xsd:extension base="dms:MultiChoiceLookup">
            <xsd:sequence>
              <xsd:element name="Value" type="dms:Lookup" maxOccurs="unbounded" minOccurs="0" nillable="true"/>
            </xsd:sequence>
          </xsd:extension>
        </xsd:complexContent>
      </xsd:complexType>
    </xsd:element>
    <xsd:element name="TaxCatchAllLabel" ma:index="19" nillable="true" ma:displayName="Taxonomy Catch All Column1" ma:description="" ma:hidden="true" ma:list="{4549d8d1-fd35-42e1-a179-f6926eae1453}" ma:internalName="TaxCatchAllLabel" ma:readOnly="true" ma:showField="CatchAllDataLabel" ma:web="30a82cfc-8d0b-455e-b705-4035c60ff9f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DocumentBusinessValueTaxHTField0 xmlns="http://schemas.microsoft.com/sharepoint/v3">
      <Terms xmlns="http://schemas.microsoft.com/office/infopath/2007/PartnerControls">
        <TermInfo xmlns="http://schemas.microsoft.com/office/infopath/2007/PartnerControls">
          <TermName xmlns="http://schemas.microsoft.com/office/infopath/2007/PartnerControls">Normal</TermName>
          <TermId xmlns="http://schemas.microsoft.com/office/infopath/2007/PartnerControls">581d4866-74cc-43f1-bef1-bb304cbfeaa5</TermId>
        </TermInfo>
      </Terms>
    </DocumentBusinessValueTaxHTField0>
    <DocumentComments xmlns="http://schemas.microsoft.com/sharepoint/v3" xsi:nil="true"/>
    <DocumentDepartmentTaxHTField0 xmlns="http://schemas.microsoft.com/sharepoint/v3">
      <Terms xmlns="http://schemas.microsoft.com/office/infopath/2007/PartnerControls">
        <TermInfo xmlns="http://schemas.microsoft.com/office/infopath/2007/PartnerControls">
          <TermName xmlns="http://schemas.microsoft.com/office/infopath/2007/PartnerControls">Academic Program and Course Development</TermName>
          <TermId xmlns="http://schemas.microsoft.com/office/infopath/2007/PartnerControls">59abafec-cbf5-4238-a796-a3b74278f4db</TermId>
        </TermInfo>
      </Terms>
    </DocumentDepartmentTaxHTField0>
    <DocumentCategoryTaxHTField0 xmlns="http://schemas.microsoft.com/sharepoint/v3">
      <Terms xmlns="http://schemas.microsoft.com/office/infopath/2007/PartnerControls"/>
    </DocumentCategoryTaxHTField0>
    <DocumentTypeTaxHTField0 xmlns="http://schemas.microsoft.com/sharepoint/v3">
      <Terms xmlns="http://schemas.microsoft.com/office/infopath/2007/PartnerControls"/>
    </DocumentTypeTaxHTField0>
    <TaxKeywordTaxHTField xmlns="30a82cfc-8d0b-455e-b705-4035c60ff9fd">
      <Terms xmlns="http://schemas.microsoft.com/office/infopath/2007/PartnerControls"/>
    </TaxKeywordTaxHTField>
    <CourseVersion xmlns="30a82cfc-8d0b-455e-b705-4035c60ff9fd" xsi:nil="true"/>
    <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Internal</TermName>
          <TermId xmlns="http://schemas.microsoft.com/office/infopath/2007/PartnerControls">98311b30-b9e9-4d4f-9f64-0688c0d4a234</TermId>
        </TermInfo>
      </Terms>
    </SecurityClassificationTaxHTField0>
    <TaxCatchAll xmlns="30a82cfc-8d0b-455e-b705-4035c60ff9fd">
      <Value>3</Value>
      <Value>2</Value>
      <Value>1</Value>
    </TaxCatchAll>
    <DocumentSubjectTaxHTField0 xmlns="http://schemas.microsoft.com/sharepoint/v3">
      <Terms xmlns="http://schemas.microsoft.com/office/infopath/2007/PartnerControls"/>
    </DocumentSubjectTaxHTField0>
    <DocumentStatusTaxHTField0 xmlns="http://schemas.microsoft.com/sharepoint/v3">
      <Terms xmlns="http://schemas.microsoft.com/office/infopath/2007/PartnerControls"/>
    </DocumentStatusTaxHTField0>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DD077E-C1AE-49FB-9BCC-3974CD88E644}">
  <ds:schemaRefs>
    <ds:schemaRef ds:uri="http://schemas.microsoft.com/office/2006/metadata/customXsn"/>
  </ds:schemaRefs>
</ds:datastoreItem>
</file>

<file path=customXml/itemProps2.xml><?xml version="1.0" encoding="utf-8"?>
<ds:datastoreItem xmlns:ds="http://schemas.openxmlformats.org/officeDocument/2006/customXml" ds:itemID="{BA2BEE71-CAE6-4CE3-AA0B-853DACB53AEB}">
  <ds:schemaRefs>
    <ds:schemaRef ds:uri="http://schemas.microsoft.com/sharepoint/events"/>
  </ds:schemaRefs>
</ds:datastoreItem>
</file>

<file path=customXml/itemProps3.xml><?xml version="1.0" encoding="utf-8"?>
<ds:datastoreItem xmlns:ds="http://schemas.openxmlformats.org/officeDocument/2006/customXml" ds:itemID="{B9D29AE2-00FB-4A5A-AA2D-4E54B629C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0a82cfc-8d0b-455e-b705-4035c60ff9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6CED45F-5D54-4894-861A-0A0FC7E13EB6}">
  <ds:schemaRefs>
    <ds:schemaRef ds:uri="http://www.w3.org/XML/1998/namespace"/>
    <ds:schemaRef ds:uri="http://schemas.microsoft.com/office/infopath/2007/PartnerControls"/>
    <ds:schemaRef ds:uri="http://purl.org/dc/terms/"/>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30a82cfc-8d0b-455e-b705-4035c60ff9fd"/>
    <ds:schemaRef ds:uri="http://schemas.microsoft.com/sharepoint/v3"/>
    <ds:schemaRef ds:uri="http://purl.org/dc/dcmitype/"/>
  </ds:schemaRefs>
</ds:datastoreItem>
</file>

<file path=customXml/itemProps5.xml><?xml version="1.0" encoding="utf-8"?>
<ds:datastoreItem xmlns:ds="http://schemas.openxmlformats.org/officeDocument/2006/customXml" ds:itemID="{B4A3BC29-3CDA-4C77-947B-ED8AF2B1A5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3449</TotalTime>
  <Words>518</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Science Poster</vt:lpstr>
      <vt:lpstr>Java I Final Project: UNO Game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Michael McCabe</dc:creator>
  <cp:lastModifiedBy>Ana Sanchez</cp:lastModifiedBy>
  <cp:revision>20</cp:revision>
  <dcterms:created xsi:type="dcterms:W3CDTF">2013-01-20T21:20:28Z</dcterms:created>
  <dcterms:modified xsi:type="dcterms:W3CDTF">2019-12-15T00:01:12Z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0x010100A30BC5E90BED914E81F4B67CDEADBEEF0072B4D5296E9CCD41A4B955E8BC4A98B900B6D41DF35BCF664B888FA24C3105B583</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DocumentSubject">
    <vt:lpwstr/>
  </property>
  <property fmtid="{D5CDD505-2E9C-101B-9397-08002B2CF9AE}" pid="9" name="DocumentDepartment">
    <vt:lpwstr>3;#Academic Program and Course Development|59abafec-cbf5-4238-a796-a3b74278f4db</vt:lpwstr>
  </property>
  <property fmtid="{D5CDD505-2E9C-101B-9397-08002B2CF9AE}" pid="10" name="TaxKeyword">
    <vt:lpwstr/>
  </property>
  <property fmtid="{D5CDD505-2E9C-101B-9397-08002B2CF9AE}" pid="11" name="DocumentBusinessValue">
    <vt:lpwstr>1;#Normal|581d4866-74cc-43f1-bef1-bb304cbfeaa5</vt:lpwstr>
  </property>
  <property fmtid="{D5CDD505-2E9C-101B-9397-08002B2CF9AE}" pid="12" name="DocumentStatus">
    <vt:lpwstr/>
  </property>
  <property fmtid="{D5CDD505-2E9C-101B-9397-08002B2CF9AE}" pid="13" name="DocumentType">
    <vt:lpwstr/>
  </property>
  <property fmtid="{D5CDD505-2E9C-101B-9397-08002B2CF9AE}" pid="14" name="DocumentCategory">
    <vt:lpwstr/>
  </property>
  <property fmtid="{D5CDD505-2E9C-101B-9397-08002B2CF9AE}" pid="15" name="SecurityClassification">
    <vt:lpwstr>2;#Internal|98311b30-b9e9-4d4f-9f64-0688c0d4a234</vt:lpwstr>
  </property>
</Properties>
</file>