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9C77CA-6F10-447C-9BF6-4EA123E9996F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45A917D6-19EF-4C25-BF6B-E50C001CC711}">
      <dgm:prSet phldrT="[Текст]"/>
      <dgm:spPr/>
      <dgm:t>
        <a:bodyPr/>
        <a:lstStyle/>
        <a:p>
          <a:r>
            <a:rPr lang="ru-RU" dirty="0" smtClean="0"/>
            <a:t>ПОТРЕБНОСТЬ</a:t>
          </a:r>
          <a:endParaRPr lang="ru-RU" dirty="0"/>
        </a:p>
      </dgm:t>
    </dgm:pt>
    <dgm:pt modelId="{3345CE78-9252-44D1-B96A-BF1B75A37042}" type="parTrans" cxnId="{0D1505FA-2F8D-4A88-8DD5-BC6501D3DBA7}">
      <dgm:prSet/>
      <dgm:spPr/>
      <dgm:t>
        <a:bodyPr/>
        <a:lstStyle/>
        <a:p>
          <a:endParaRPr lang="ru-RU"/>
        </a:p>
      </dgm:t>
    </dgm:pt>
    <dgm:pt modelId="{91439D3E-3D4F-4724-ACEA-BB17C79C1D4E}" type="sibTrans" cxnId="{0D1505FA-2F8D-4A88-8DD5-BC6501D3DBA7}">
      <dgm:prSet/>
      <dgm:spPr/>
      <dgm:t>
        <a:bodyPr/>
        <a:lstStyle/>
        <a:p>
          <a:endParaRPr lang="ru-RU"/>
        </a:p>
      </dgm:t>
    </dgm:pt>
    <dgm:pt modelId="{41C89FC7-2F17-4390-A632-B737A040D6E0}">
      <dgm:prSet phldrT="[Текст]"/>
      <dgm:spPr/>
      <dgm:t>
        <a:bodyPr/>
        <a:lstStyle/>
        <a:p>
          <a:r>
            <a:rPr lang="ru-RU" dirty="0" smtClean="0"/>
            <a:t>Новые идеи, обмен, практика</a:t>
          </a:r>
          <a:endParaRPr lang="ru-RU" dirty="0"/>
        </a:p>
      </dgm:t>
    </dgm:pt>
    <dgm:pt modelId="{038117E7-A079-4BB3-893C-8739B4D4B7D3}" type="parTrans" cxnId="{0475F336-3CAF-4907-8DB4-C1A6F700303F}">
      <dgm:prSet/>
      <dgm:spPr/>
      <dgm:t>
        <a:bodyPr/>
        <a:lstStyle/>
        <a:p>
          <a:endParaRPr lang="ru-RU"/>
        </a:p>
      </dgm:t>
    </dgm:pt>
    <dgm:pt modelId="{D15405DC-1F86-4A61-9C95-FE2F343F6CB3}" type="sibTrans" cxnId="{0475F336-3CAF-4907-8DB4-C1A6F700303F}">
      <dgm:prSet/>
      <dgm:spPr/>
      <dgm:t>
        <a:bodyPr/>
        <a:lstStyle/>
        <a:p>
          <a:endParaRPr lang="ru-RU"/>
        </a:p>
      </dgm:t>
    </dgm:pt>
    <dgm:pt modelId="{57F87C94-13FB-4238-B2E2-E0B90F1853ED}">
      <dgm:prSet phldrT="[Текст]"/>
      <dgm:spPr/>
      <dgm:t>
        <a:bodyPr/>
        <a:lstStyle/>
        <a:p>
          <a:r>
            <a:rPr lang="ru-RU" dirty="0" smtClean="0"/>
            <a:t>Успешная личность студента</a:t>
          </a:r>
          <a:endParaRPr lang="ru-RU" dirty="0"/>
        </a:p>
      </dgm:t>
    </dgm:pt>
    <dgm:pt modelId="{B311E277-BFDF-49C4-9375-9D76CA0D0DAD}" type="parTrans" cxnId="{A4263BEB-4C06-4493-B1A8-C920CEE3768C}">
      <dgm:prSet/>
      <dgm:spPr/>
      <dgm:t>
        <a:bodyPr/>
        <a:lstStyle/>
        <a:p>
          <a:endParaRPr lang="ru-RU"/>
        </a:p>
      </dgm:t>
    </dgm:pt>
    <dgm:pt modelId="{954546DE-824F-42BF-952A-2B8CFA9AEB9F}" type="sibTrans" cxnId="{A4263BEB-4C06-4493-B1A8-C920CEE3768C}">
      <dgm:prSet/>
      <dgm:spPr/>
      <dgm:t>
        <a:bodyPr/>
        <a:lstStyle/>
        <a:p>
          <a:endParaRPr lang="ru-RU"/>
        </a:p>
      </dgm:t>
    </dgm:pt>
    <dgm:pt modelId="{5EDC3DFD-FC54-41E9-A462-6AD61C288476}">
      <dgm:prSet phldrT="[Текст]"/>
      <dgm:spPr/>
      <dgm:t>
        <a:bodyPr/>
        <a:lstStyle/>
        <a:p>
          <a:r>
            <a:rPr lang="ru-RU" dirty="0" smtClean="0"/>
            <a:t>ИННОВАЦИЯ</a:t>
          </a:r>
          <a:endParaRPr lang="ru-RU" dirty="0"/>
        </a:p>
      </dgm:t>
    </dgm:pt>
    <dgm:pt modelId="{159444C2-D82B-448D-96D8-0C01E843214C}" type="parTrans" cxnId="{72CBFD07-497F-460E-B339-A3C26FDD8F92}">
      <dgm:prSet/>
      <dgm:spPr/>
      <dgm:t>
        <a:bodyPr/>
        <a:lstStyle/>
        <a:p>
          <a:endParaRPr lang="ru-RU"/>
        </a:p>
      </dgm:t>
    </dgm:pt>
    <dgm:pt modelId="{8B37DF59-63FE-4CBA-8E31-5F9651B9B18E}" type="sibTrans" cxnId="{72CBFD07-497F-460E-B339-A3C26FDD8F92}">
      <dgm:prSet/>
      <dgm:spPr/>
      <dgm:t>
        <a:bodyPr/>
        <a:lstStyle/>
        <a:p>
          <a:endParaRPr lang="ru-RU"/>
        </a:p>
      </dgm:t>
    </dgm:pt>
    <dgm:pt modelId="{AC7FF43E-5DB8-4183-B85E-D2C1E73C825E}">
      <dgm:prSet phldrT="[Текст]"/>
      <dgm:spPr/>
      <dgm:t>
        <a:bodyPr/>
        <a:lstStyle/>
        <a:p>
          <a:r>
            <a:rPr lang="ru-RU" dirty="0" smtClean="0"/>
            <a:t>Цифровые технологии в педагогике</a:t>
          </a:r>
          <a:endParaRPr lang="ru-RU" dirty="0"/>
        </a:p>
      </dgm:t>
    </dgm:pt>
    <dgm:pt modelId="{AEED29A7-FD03-4655-8D1B-6D3A90BDC055}" type="parTrans" cxnId="{4AED4D12-842A-473A-A04A-469C5FC767C8}">
      <dgm:prSet/>
      <dgm:spPr/>
      <dgm:t>
        <a:bodyPr/>
        <a:lstStyle/>
        <a:p>
          <a:endParaRPr lang="ru-RU"/>
        </a:p>
      </dgm:t>
    </dgm:pt>
    <dgm:pt modelId="{3B6435F1-0940-49CA-A205-26ED2962E20D}" type="sibTrans" cxnId="{4AED4D12-842A-473A-A04A-469C5FC767C8}">
      <dgm:prSet/>
      <dgm:spPr/>
      <dgm:t>
        <a:bodyPr/>
        <a:lstStyle/>
        <a:p>
          <a:endParaRPr lang="ru-RU"/>
        </a:p>
      </dgm:t>
    </dgm:pt>
    <dgm:pt modelId="{9637BB63-9896-482E-9DB1-4699946A7294}" type="pres">
      <dgm:prSet presAssocID="{609C77CA-6F10-447C-9BF6-4EA123E9996F}" presName="Name0" presStyleCnt="0">
        <dgm:presLayoutVars>
          <dgm:dir/>
          <dgm:animLvl val="lvl"/>
          <dgm:resizeHandles val="exact"/>
        </dgm:presLayoutVars>
      </dgm:prSet>
      <dgm:spPr/>
    </dgm:pt>
    <dgm:pt modelId="{A270375B-EA43-4A79-AF71-8B06F8348C0E}" type="pres">
      <dgm:prSet presAssocID="{45A917D6-19EF-4C25-BF6B-E50C001CC711}" presName="linNode" presStyleCnt="0"/>
      <dgm:spPr/>
    </dgm:pt>
    <dgm:pt modelId="{F1FE08C0-9549-4504-879D-F9F5C675BD5B}" type="pres">
      <dgm:prSet presAssocID="{45A917D6-19EF-4C25-BF6B-E50C001CC711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65FDFB0-0A44-458B-8B00-4097C8B19092}" type="pres">
      <dgm:prSet presAssocID="{45A917D6-19EF-4C25-BF6B-E50C001CC711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BACDD8B-2B2A-47ED-A283-02CD308071DB}" type="pres">
      <dgm:prSet presAssocID="{91439D3E-3D4F-4724-ACEA-BB17C79C1D4E}" presName="sp" presStyleCnt="0"/>
      <dgm:spPr/>
    </dgm:pt>
    <dgm:pt modelId="{ABAF9515-2F41-4183-B9A4-3ABF175870B4}" type="pres">
      <dgm:prSet presAssocID="{5EDC3DFD-FC54-41E9-A462-6AD61C288476}" presName="linNode" presStyleCnt="0"/>
      <dgm:spPr/>
    </dgm:pt>
    <dgm:pt modelId="{F38AA61E-0C44-4A25-9089-497E8A254AD5}" type="pres">
      <dgm:prSet presAssocID="{5EDC3DFD-FC54-41E9-A462-6AD61C288476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3B254A-05E5-49A7-A5E5-961FBDB309AD}" type="pres">
      <dgm:prSet presAssocID="{5EDC3DFD-FC54-41E9-A462-6AD61C288476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D1505FA-2F8D-4A88-8DD5-BC6501D3DBA7}" srcId="{609C77CA-6F10-447C-9BF6-4EA123E9996F}" destId="{45A917D6-19EF-4C25-BF6B-E50C001CC711}" srcOrd="0" destOrd="0" parTransId="{3345CE78-9252-44D1-B96A-BF1B75A37042}" sibTransId="{91439D3E-3D4F-4724-ACEA-BB17C79C1D4E}"/>
    <dgm:cxn modelId="{E967690F-E306-40CB-9896-8B7BCCECCD75}" type="presOf" srcId="{57F87C94-13FB-4238-B2E2-E0B90F1853ED}" destId="{E65FDFB0-0A44-458B-8B00-4097C8B19092}" srcOrd="0" destOrd="1" presId="urn:microsoft.com/office/officeart/2005/8/layout/vList5"/>
    <dgm:cxn modelId="{365DC133-4BDF-4519-A8EF-239F66E94910}" type="presOf" srcId="{609C77CA-6F10-447C-9BF6-4EA123E9996F}" destId="{9637BB63-9896-482E-9DB1-4699946A7294}" srcOrd="0" destOrd="0" presId="urn:microsoft.com/office/officeart/2005/8/layout/vList5"/>
    <dgm:cxn modelId="{A4263BEB-4C06-4493-B1A8-C920CEE3768C}" srcId="{45A917D6-19EF-4C25-BF6B-E50C001CC711}" destId="{57F87C94-13FB-4238-B2E2-E0B90F1853ED}" srcOrd="1" destOrd="0" parTransId="{B311E277-BFDF-49C4-9375-9D76CA0D0DAD}" sibTransId="{954546DE-824F-42BF-952A-2B8CFA9AEB9F}"/>
    <dgm:cxn modelId="{1CCA1441-0205-4D5A-95F3-5666544E5962}" type="presOf" srcId="{45A917D6-19EF-4C25-BF6B-E50C001CC711}" destId="{F1FE08C0-9549-4504-879D-F9F5C675BD5B}" srcOrd="0" destOrd="0" presId="urn:microsoft.com/office/officeart/2005/8/layout/vList5"/>
    <dgm:cxn modelId="{4AED4D12-842A-473A-A04A-469C5FC767C8}" srcId="{5EDC3DFD-FC54-41E9-A462-6AD61C288476}" destId="{AC7FF43E-5DB8-4183-B85E-D2C1E73C825E}" srcOrd="0" destOrd="0" parTransId="{AEED29A7-FD03-4655-8D1B-6D3A90BDC055}" sibTransId="{3B6435F1-0940-49CA-A205-26ED2962E20D}"/>
    <dgm:cxn modelId="{0475F336-3CAF-4907-8DB4-C1A6F700303F}" srcId="{45A917D6-19EF-4C25-BF6B-E50C001CC711}" destId="{41C89FC7-2F17-4390-A632-B737A040D6E0}" srcOrd="0" destOrd="0" parTransId="{038117E7-A079-4BB3-893C-8739B4D4B7D3}" sibTransId="{D15405DC-1F86-4A61-9C95-FE2F343F6CB3}"/>
    <dgm:cxn modelId="{72CBFD07-497F-460E-B339-A3C26FDD8F92}" srcId="{609C77CA-6F10-447C-9BF6-4EA123E9996F}" destId="{5EDC3DFD-FC54-41E9-A462-6AD61C288476}" srcOrd="1" destOrd="0" parTransId="{159444C2-D82B-448D-96D8-0C01E843214C}" sibTransId="{8B37DF59-63FE-4CBA-8E31-5F9651B9B18E}"/>
    <dgm:cxn modelId="{F6903861-57C5-4EEC-987A-E8553BE13FFB}" type="presOf" srcId="{5EDC3DFD-FC54-41E9-A462-6AD61C288476}" destId="{F38AA61E-0C44-4A25-9089-497E8A254AD5}" srcOrd="0" destOrd="0" presId="urn:microsoft.com/office/officeart/2005/8/layout/vList5"/>
    <dgm:cxn modelId="{DD35FA14-34B7-46B8-A947-766344B5BA55}" type="presOf" srcId="{AC7FF43E-5DB8-4183-B85E-D2C1E73C825E}" destId="{203B254A-05E5-49A7-A5E5-961FBDB309AD}" srcOrd="0" destOrd="0" presId="urn:microsoft.com/office/officeart/2005/8/layout/vList5"/>
    <dgm:cxn modelId="{5F4B029B-EC54-443C-87DB-217C03D64F77}" type="presOf" srcId="{41C89FC7-2F17-4390-A632-B737A040D6E0}" destId="{E65FDFB0-0A44-458B-8B00-4097C8B19092}" srcOrd="0" destOrd="0" presId="urn:microsoft.com/office/officeart/2005/8/layout/vList5"/>
    <dgm:cxn modelId="{DF7A2A4E-641A-485B-A4F1-A9F346748312}" type="presParOf" srcId="{9637BB63-9896-482E-9DB1-4699946A7294}" destId="{A270375B-EA43-4A79-AF71-8B06F8348C0E}" srcOrd="0" destOrd="0" presId="urn:microsoft.com/office/officeart/2005/8/layout/vList5"/>
    <dgm:cxn modelId="{15D7F73C-43E8-4F4D-8082-094791D1F88F}" type="presParOf" srcId="{A270375B-EA43-4A79-AF71-8B06F8348C0E}" destId="{F1FE08C0-9549-4504-879D-F9F5C675BD5B}" srcOrd="0" destOrd="0" presId="urn:microsoft.com/office/officeart/2005/8/layout/vList5"/>
    <dgm:cxn modelId="{779BF4DB-3A2D-4B58-B76D-44D6BD259B61}" type="presParOf" srcId="{A270375B-EA43-4A79-AF71-8B06F8348C0E}" destId="{E65FDFB0-0A44-458B-8B00-4097C8B19092}" srcOrd="1" destOrd="0" presId="urn:microsoft.com/office/officeart/2005/8/layout/vList5"/>
    <dgm:cxn modelId="{F2EC6C2D-3382-4574-9B7A-4F6C3C1F85C4}" type="presParOf" srcId="{9637BB63-9896-482E-9DB1-4699946A7294}" destId="{2BACDD8B-2B2A-47ED-A283-02CD308071DB}" srcOrd="1" destOrd="0" presId="urn:microsoft.com/office/officeart/2005/8/layout/vList5"/>
    <dgm:cxn modelId="{A6B00E47-7961-4A8F-8010-8C305D767576}" type="presParOf" srcId="{9637BB63-9896-482E-9DB1-4699946A7294}" destId="{ABAF9515-2F41-4183-B9A4-3ABF175870B4}" srcOrd="2" destOrd="0" presId="urn:microsoft.com/office/officeart/2005/8/layout/vList5"/>
    <dgm:cxn modelId="{9E8BFB70-4215-4DC6-A6A1-4F39202E866C}" type="presParOf" srcId="{ABAF9515-2F41-4183-B9A4-3ABF175870B4}" destId="{F38AA61E-0C44-4A25-9089-497E8A254AD5}" srcOrd="0" destOrd="0" presId="urn:microsoft.com/office/officeart/2005/8/layout/vList5"/>
    <dgm:cxn modelId="{2F791E80-80E6-42ED-9C25-1B9ADB6E82B4}" type="presParOf" srcId="{ABAF9515-2F41-4183-B9A4-3ABF175870B4}" destId="{203B254A-05E5-49A7-A5E5-961FBDB309A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9C77CA-6F10-447C-9BF6-4EA123E9996F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45A917D6-19EF-4C25-BF6B-E50C001CC711}">
      <dgm:prSet phldrT="[Текст]"/>
      <dgm:spPr/>
      <dgm:t>
        <a:bodyPr/>
        <a:lstStyle/>
        <a:p>
          <a:r>
            <a:rPr lang="ru-RU" dirty="0" smtClean="0"/>
            <a:t>ПОТРЕБНОСТЬ</a:t>
          </a:r>
          <a:endParaRPr lang="ru-RU" dirty="0"/>
        </a:p>
      </dgm:t>
    </dgm:pt>
    <dgm:pt modelId="{3345CE78-9252-44D1-B96A-BF1B75A37042}" type="parTrans" cxnId="{0D1505FA-2F8D-4A88-8DD5-BC6501D3DBA7}">
      <dgm:prSet/>
      <dgm:spPr/>
      <dgm:t>
        <a:bodyPr/>
        <a:lstStyle/>
        <a:p>
          <a:endParaRPr lang="ru-RU"/>
        </a:p>
      </dgm:t>
    </dgm:pt>
    <dgm:pt modelId="{91439D3E-3D4F-4724-ACEA-BB17C79C1D4E}" type="sibTrans" cxnId="{0D1505FA-2F8D-4A88-8DD5-BC6501D3DBA7}">
      <dgm:prSet/>
      <dgm:spPr/>
      <dgm:t>
        <a:bodyPr/>
        <a:lstStyle/>
        <a:p>
          <a:endParaRPr lang="ru-RU"/>
        </a:p>
      </dgm:t>
    </dgm:pt>
    <dgm:pt modelId="{41C89FC7-2F17-4390-A632-B737A040D6E0}">
      <dgm:prSet phldrT="[Текст]"/>
      <dgm:spPr/>
      <dgm:t>
        <a:bodyPr/>
        <a:lstStyle/>
        <a:p>
          <a:r>
            <a:rPr lang="ru-RU" dirty="0" smtClean="0"/>
            <a:t>Распространение решений </a:t>
          </a:r>
          <a:endParaRPr lang="ru-RU" dirty="0"/>
        </a:p>
      </dgm:t>
    </dgm:pt>
    <dgm:pt modelId="{038117E7-A079-4BB3-893C-8739B4D4B7D3}" type="parTrans" cxnId="{0475F336-3CAF-4907-8DB4-C1A6F700303F}">
      <dgm:prSet/>
      <dgm:spPr/>
      <dgm:t>
        <a:bodyPr/>
        <a:lstStyle/>
        <a:p>
          <a:endParaRPr lang="ru-RU"/>
        </a:p>
      </dgm:t>
    </dgm:pt>
    <dgm:pt modelId="{D15405DC-1F86-4A61-9C95-FE2F343F6CB3}" type="sibTrans" cxnId="{0475F336-3CAF-4907-8DB4-C1A6F700303F}">
      <dgm:prSet/>
      <dgm:spPr/>
      <dgm:t>
        <a:bodyPr/>
        <a:lstStyle/>
        <a:p>
          <a:endParaRPr lang="ru-RU"/>
        </a:p>
      </dgm:t>
    </dgm:pt>
    <dgm:pt modelId="{57F87C94-13FB-4238-B2E2-E0B90F1853ED}">
      <dgm:prSet phldrT="[Текст]"/>
      <dgm:spPr/>
      <dgm:t>
        <a:bodyPr/>
        <a:lstStyle/>
        <a:p>
          <a:r>
            <a:rPr lang="ru-RU" dirty="0" smtClean="0"/>
            <a:t>Выгодные позиции  на рынке ОУ</a:t>
          </a:r>
          <a:endParaRPr lang="ru-RU" dirty="0"/>
        </a:p>
      </dgm:t>
    </dgm:pt>
    <dgm:pt modelId="{B311E277-BFDF-49C4-9375-9D76CA0D0DAD}" type="parTrans" cxnId="{A4263BEB-4C06-4493-B1A8-C920CEE3768C}">
      <dgm:prSet/>
      <dgm:spPr/>
      <dgm:t>
        <a:bodyPr/>
        <a:lstStyle/>
        <a:p>
          <a:endParaRPr lang="ru-RU"/>
        </a:p>
      </dgm:t>
    </dgm:pt>
    <dgm:pt modelId="{954546DE-824F-42BF-952A-2B8CFA9AEB9F}" type="sibTrans" cxnId="{A4263BEB-4C06-4493-B1A8-C920CEE3768C}">
      <dgm:prSet/>
      <dgm:spPr/>
      <dgm:t>
        <a:bodyPr/>
        <a:lstStyle/>
        <a:p>
          <a:endParaRPr lang="ru-RU"/>
        </a:p>
      </dgm:t>
    </dgm:pt>
    <dgm:pt modelId="{5EDC3DFD-FC54-41E9-A462-6AD61C288476}">
      <dgm:prSet phldrT="[Текст]"/>
      <dgm:spPr/>
      <dgm:t>
        <a:bodyPr/>
        <a:lstStyle/>
        <a:p>
          <a:r>
            <a:rPr lang="ru-RU" dirty="0" smtClean="0"/>
            <a:t>ИННОВАЦИЯ</a:t>
          </a:r>
          <a:endParaRPr lang="ru-RU" dirty="0"/>
        </a:p>
      </dgm:t>
    </dgm:pt>
    <dgm:pt modelId="{159444C2-D82B-448D-96D8-0C01E843214C}" type="parTrans" cxnId="{72CBFD07-497F-460E-B339-A3C26FDD8F92}">
      <dgm:prSet/>
      <dgm:spPr/>
      <dgm:t>
        <a:bodyPr/>
        <a:lstStyle/>
        <a:p>
          <a:endParaRPr lang="ru-RU"/>
        </a:p>
      </dgm:t>
    </dgm:pt>
    <dgm:pt modelId="{8B37DF59-63FE-4CBA-8E31-5F9651B9B18E}" type="sibTrans" cxnId="{72CBFD07-497F-460E-B339-A3C26FDD8F92}">
      <dgm:prSet/>
      <dgm:spPr/>
      <dgm:t>
        <a:bodyPr/>
        <a:lstStyle/>
        <a:p>
          <a:endParaRPr lang="ru-RU"/>
        </a:p>
      </dgm:t>
    </dgm:pt>
    <dgm:pt modelId="{AC7FF43E-5DB8-4183-B85E-D2C1E73C825E}">
      <dgm:prSet phldrT="[Текст]"/>
      <dgm:spPr/>
      <dgm:t>
        <a:bodyPr/>
        <a:lstStyle/>
        <a:p>
          <a:r>
            <a:rPr lang="ru-RU" dirty="0" smtClean="0"/>
            <a:t>Мировое сотрудничество</a:t>
          </a:r>
          <a:endParaRPr lang="ru-RU" dirty="0"/>
        </a:p>
      </dgm:t>
    </dgm:pt>
    <dgm:pt modelId="{AEED29A7-FD03-4655-8D1B-6D3A90BDC055}" type="parTrans" cxnId="{4AED4D12-842A-473A-A04A-469C5FC767C8}">
      <dgm:prSet/>
      <dgm:spPr/>
      <dgm:t>
        <a:bodyPr/>
        <a:lstStyle/>
        <a:p>
          <a:endParaRPr lang="ru-RU"/>
        </a:p>
      </dgm:t>
    </dgm:pt>
    <dgm:pt modelId="{3B6435F1-0940-49CA-A205-26ED2962E20D}" type="sibTrans" cxnId="{4AED4D12-842A-473A-A04A-469C5FC767C8}">
      <dgm:prSet/>
      <dgm:spPr/>
      <dgm:t>
        <a:bodyPr/>
        <a:lstStyle/>
        <a:p>
          <a:endParaRPr lang="ru-RU"/>
        </a:p>
      </dgm:t>
    </dgm:pt>
    <dgm:pt modelId="{9637BB63-9896-482E-9DB1-4699946A7294}" type="pres">
      <dgm:prSet presAssocID="{609C77CA-6F10-447C-9BF6-4EA123E9996F}" presName="Name0" presStyleCnt="0">
        <dgm:presLayoutVars>
          <dgm:dir/>
          <dgm:animLvl val="lvl"/>
          <dgm:resizeHandles val="exact"/>
        </dgm:presLayoutVars>
      </dgm:prSet>
      <dgm:spPr/>
    </dgm:pt>
    <dgm:pt modelId="{A270375B-EA43-4A79-AF71-8B06F8348C0E}" type="pres">
      <dgm:prSet presAssocID="{45A917D6-19EF-4C25-BF6B-E50C001CC711}" presName="linNode" presStyleCnt="0"/>
      <dgm:spPr/>
    </dgm:pt>
    <dgm:pt modelId="{F1FE08C0-9549-4504-879D-F9F5C675BD5B}" type="pres">
      <dgm:prSet presAssocID="{45A917D6-19EF-4C25-BF6B-E50C001CC711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65FDFB0-0A44-458B-8B00-4097C8B19092}" type="pres">
      <dgm:prSet presAssocID="{45A917D6-19EF-4C25-BF6B-E50C001CC711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BACDD8B-2B2A-47ED-A283-02CD308071DB}" type="pres">
      <dgm:prSet presAssocID="{91439D3E-3D4F-4724-ACEA-BB17C79C1D4E}" presName="sp" presStyleCnt="0"/>
      <dgm:spPr/>
    </dgm:pt>
    <dgm:pt modelId="{ABAF9515-2F41-4183-B9A4-3ABF175870B4}" type="pres">
      <dgm:prSet presAssocID="{5EDC3DFD-FC54-41E9-A462-6AD61C288476}" presName="linNode" presStyleCnt="0"/>
      <dgm:spPr/>
    </dgm:pt>
    <dgm:pt modelId="{F38AA61E-0C44-4A25-9089-497E8A254AD5}" type="pres">
      <dgm:prSet presAssocID="{5EDC3DFD-FC54-41E9-A462-6AD61C288476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3B254A-05E5-49A7-A5E5-961FBDB309AD}" type="pres">
      <dgm:prSet presAssocID="{5EDC3DFD-FC54-41E9-A462-6AD61C288476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650F0CC-D8F5-46CE-8E61-F63F4C433270}" type="presOf" srcId="{45A917D6-19EF-4C25-BF6B-E50C001CC711}" destId="{F1FE08C0-9549-4504-879D-F9F5C675BD5B}" srcOrd="0" destOrd="0" presId="urn:microsoft.com/office/officeart/2005/8/layout/vList5"/>
    <dgm:cxn modelId="{72CBFD07-497F-460E-B339-A3C26FDD8F92}" srcId="{609C77CA-6F10-447C-9BF6-4EA123E9996F}" destId="{5EDC3DFD-FC54-41E9-A462-6AD61C288476}" srcOrd="1" destOrd="0" parTransId="{159444C2-D82B-448D-96D8-0C01E843214C}" sibTransId="{8B37DF59-63FE-4CBA-8E31-5F9651B9B18E}"/>
    <dgm:cxn modelId="{0475F336-3CAF-4907-8DB4-C1A6F700303F}" srcId="{45A917D6-19EF-4C25-BF6B-E50C001CC711}" destId="{41C89FC7-2F17-4390-A632-B737A040D6E0}" srcOrd="0" destOrd="0" parTransId="{038117E7-A079-4BB3-893C-8739B4D4B7D3}" sibTransId="{D15405DC-1F86-4A61-9C95-FE2F343F6CB3}"/>
    <dgm:cxn modelId="{4AED4D12-842A-473A-A04A-469C5FC767C8}" srcId="{5EDC3DFD-FC54-41E9-A462-6AD61C288476}" destId="{AC7FF43E-5DB8-4183-B85E-D2C1E73C825E}" srcOrd="0" destOrd="0" parTransId="{AEED29A7-FD03-4655-8D1B-6D3A90BDC055}" sibTransId="{3B6435F1-0940-49CA-A205-26ED2962E20D}"/>
    <dgm:cxn modelId="{0D1505FA-2F8D-4A88-8DD5-BC6501D3DBA7}" srcId="{609C77CA-6F10-447C-9BF6-4EA123E9996F}" destId="{45A917D6-19EF-4C25-BF6B-E50C001CC711}" srcOrd="0" destOrd="0" parTransId="{3345CE78-9252-44D1-B96A-BF1B75A37042}" sibTransId="{91439D3E-3D4F-4724-ACEA-BB17C79C1D4E}"/>
    <dgm:cxn modelId="{B8039404-1215-4FCF-8F54-4A4E1BE3A2DF}" type="presOf" srcId="{AC7FF43E-5DB8-4183-B85E-D2C1E73C825E}" destId="{203B254A-05E5-49A7-A5E5-961FBDB309AD}" srcOrd="0" destOrd="0" presId="urn:microsoft.com/office/officeart/2005/8/layout/vList5"/>
    <dgm:cxn modelId="{EFA150C2-122E-42BC-8112-8A1015F29069}" type="presOf" srcId="{609C77CA-6F10-447C-9BF6-4EA123E9996F}" destId="{9637BB63-9896-482E-9DB1-4699946A7294}" srcOrd="0" destOrd="0" presId="urn:microsoft.com/office/officeart/2005/8/layout/vList5"/>
    <dgm:cxn modelId="{A4263BEB-4C06-4493-B1A8-C920CEE3768C}" srcId="{45A917D6-19EF-4C25-BF6B-E50C001CC711}" destId="{57F87C94-13FB-4238-B2E2-E0B90F1853ED}" srcOrd="1" destOrd="0" parTransId="{B311E277-BFDF-49C4-9375-9D76CA0D0DAD}" sibTransId="{954546DE-824F-42BF-952A-2B8CFA9AEB9F}"/>
    <dgm:cxn modelId="{418DE008-967B-4C7C-B137-22CAE3D8F301}" type="presOf" srcId="{57F87C94-13FB-4238-B2E2-E0B90F1853ED}" destId="{E65FDFB0-0A44-458B-8B00-4097C8B19092}" srcOrd="0" destOrd="1" presId="urn:microsoft.com/office/officeart/2005/8/layout/vList5"/>
    <dgm:cxn modelId="{4C56B38D-684E-4517-9418-3A11FAC9744B}" type="presOf" srcId="{5EDC3DFD-FC54-41E9-A462-6AD61C288476}" destId="{F38AA61E-0C44-4A25-9089-497E8A254AD5}" srcOrd="0" destOrd="0" presId="urn:microsoft.com/office/officeart/2005/8/layout/vList5"/>
    <dgm:cxn modelId="{0F13E23D-ACFB-4AB5-A0A4-6996764AEC11}" type="presOf" srcId="{41C89FC7-2F17-4390-A632-B737A040D6E0}" destId="{E65FDFB0-0A44-458B-8B00-4097C8B19092}" srcOrd="0" destOrd="0" presId="urn:microsoft.com/office/officeart/2005/8/layout/vList5"/>
    <dgm:cxn modelId="{19EA0CAF-B51A-483A-B0C8-DE1809E11A4C}" type="presParOf" srcId="{9637BB63-9896-482E-9DB1-4699946A7294}" destId="{A270375B-EA43-4A79-AF71-8B06F8348C0E}" srcOrd="0" destOrd="0" presId="urn:microsoft.com/office/officeart/2005/8/layout/vList5"/>
    <dgm:cxn modelId="{D6235348-9915-493A-AB50-69B3E8115ADC}" type="presParOf" srcId="{A270375B-EA43-4A79-AF71-8B06F8348C0E}" destId="{F1FE08C0-9549-4504-879D-F9F5C675BD5B}" srcOrd="0" destOrd="0" presId="urn:microsoft.com/office/officeart/2005/8/layout/vList5"/>
    <dgm:cxn modelId="{FFCD2D85-5D8E-4A92-A18C-AB47DD64D398}" type="presParOf" srcId="{A270375B-EA43-4A79-AF71-8B06F8348C0E}" destId="{E65FDFB0-0A44-458B-8B00-4097C8B19092}" srcOrd="1" destOrd="0" presId="urn:microsoft.com/office/officeart/2005/8/layout/vList5"/>
    <dgm:cxn modelId="{BA4D8290-EF31-4B7F-A4E5-1CAC08A1F564}" type="presParOf" srcId="{9637BB63-9896-482E-9DB1-4699946A7294}" destId="{2BACDD8B-2B2A-47ED-A283-02CD308071DB}" srcOrd="1" destOrd="0" presId="urn:microsoft.com/office/officeart/2005/8/layout/vList5"/>
    <dgm:cxn modelId="{DD814B77-83B1-4336-9812-AECDA4667502}" type="presParOf" srcId="{9637BB63-9896-482E-9DB1-4699946A7294}" destId="{ABAF9515-2F41-4183-B9A4-3ABF175870B4}" srcOrd="2" destOrd="0" presId="urn:microsoft.com/office/officeart/2005/8/layout/vList5"/>
    <dgm:cxn modelId="{C00FE97F-EAD0-4845-82DD-A7D179714288}" type="presParOf" srcId="{ABAF9515-2F41-4183-B9A4-3ABF175870B4}" destId="{F38AA61E-0C44-4A25-9089-497E8A254AD5}" srcOrd="0" destOrd="0" presId="urn:microsoft.com/office/officeart/2005/8/layout/vList5"/>
    <dgm:cxn modelId="{D3ACBEA0-9AEB-4A3F-B597-47C58488F3D2}" type="presParOf" srcId="{ABAF9515-2F41-4183-B9A4-3ABF175870B4}" destId="{203B254A-05E5-49A7-A5E5-961FBDB309A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9C77CA-6F10-447C-9BF6-4EA123E9996F}" type="doc">
      <dgm:prSet loTypeId="urn:microsoft.com/office/officeart/2005/8/layout/vList5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45A917D6-19EF-4C25-BF6B-E50C001CC711}">
      <dgm:prSet phldrT="[Текст]"/>
      <dgm:spPr/>
      <dgm:t>
        <a:bodyPr/>
        <a:lstStyle/>
        <a:p>
          <a:r>
            <a:rPr lang="ru-RU" dirty="0" smtClean="0"/>
            <a:t>ПОТРЕБНОСТЬ</a:t>
          </a:r>
          <a:endParaRPr lang="ru-RU" dirty="0"/>
        </a:p>
      </dgm:t>
    </dgm:pt>
    <dgm:pt modelId="{3345CE78-9252-44D1-B96A-BF1B75A37042}" type="parTrans" cxnId="{0D1505FA-2F8D-4A88-8DD5-BC6501D3DBA7}">
      <dgm:prSet/>
      <dgm:spPr/>
      <dgm:t>
        <a:bodyPr/>
        <a:lstStyle/>
        <a:p>
          <a:endParaRPr lang="ru-RU"/>
        </a:p>
      </dgm:t>
    </dgm:pt>
    <dgm:pt modelId="{91439D3E-3D4F-4724-ACEA-BB17C79C1D4E}" type="sibTrans" cxnId="{0D1505FA-2F8D-4A88-8DD5-BC6501D3DBA7}">
      <dgm:prSet/>
      <dgm:spPr/>
      <dgm:t>
        <a:bodyPr/>
        <a:lstStyle/>
        <a:p>
          <a:endParaRPr lang="ru-RU"/>
        </a:p>
      </dgm:t>
    </dgm:pt>
    <dgm:pt modelId="{41C89FC7-2F17-4390-A632-B737A040D6E0}">
      <dgm:prSet phldrT="[Текст]"/>
      <dgm:spPr/>
      <dgm:t>
        <a:bodyPr/>
        <a:lstStyle/>
        <a:p>
          <a:r>
            <a:rPr lang="ru-RU" dirty="0" smtClean="0"/>
            <a:t>Знания о технологиях</a:t>
          </a:r>
          <a:endParaRPr lang="ru-RU" dirty="0"/>
        </a:p>
      </dgm:t>
    </dgm:pt>
    <dgm:pt modelId="{038117E7-A079-4BB3-893C-8739B4D4B7D3}" type="parTrans" cxnId="{0475F336-3CAF-4907-8DB4-C1A6F700303F}">
      <dgm:prSet/>
      <dgm:spPr/>
      <dgm:t>
        <a:bodyPr/>
        <a:lstStyle/>
        <a:p>
          <a:endParaRPr lang="ru-RU"/>
        </a:p>
      </dgm:t>
    </dgm:pt>
    <dgm:pt modelId="{D15405DC-1F86-4A61-9C95-FE2F343F6CB3}" type="sibTrans" cxnId="{0475F336-3CAF-4907-8DB4-C1A6F700303F}">
      <dgm:prSet/>
      <dgm:spPr/>
      <dgm:t>
        <a:bodyPr/>
        <a:lstStyle/>
        <a:p>
          <a:endParaRPr lang="ru-RU"/>
        </a:p>
      </dgm:t>
    </dgm:pt>
    <dgm:pt modelId="{57F87C94-13FB-4238-B2E2-E0B90F1853ED}">
      <dgm:prSet phldrT="[Текст]"/>
      <dgm:spPr/>
      <dgm:t>
        <a:bodyPr/>
        <a:lstStyle/>
        <a:p>
          <a:r>
            <a:rPr lang="ru-RU" dirty="0" smtClean="0"/>
            <a:t>Их применяемость, полезность </a:t>
          </a:r>
          <a:endParaRPr lang="ru-RU" dirty="0"/>
        </a:p>
      </dgm:t>
    </dgm:pt>
    <dgm:pt modelId="{B311E277-BFDF-49C4-9375-9D76CA0D0DAD}" type="parTrans" cxnId="{A4263BEB-4C06-4493-B1A8-C920CEE3768C}">
      <dgm:prSet/>
      <dgm:spPr/>
      <dgm:t>
        <a:bodyPr/>
        <a:lstStyle/>
        <a:p>
          <a:endParaRPr lang="ru-RU"/>
        </a:p>
      </dgm:t>
    </dgm:pt>
    <dgm:pt modelId="{954546DE-824F-42BF-952A-2B8CFA9AEB9F}" type="sibTrans" cxnId="{A4263BEB-4C06-4493-B1A8-C920CEE3768C}">
      <dgm:prSet/>
      <dgm:spPr/>
      <dgm:t>
        <a:bodyPr/>
        <a:lstStyle/>
        <a:p>
          <a:endParaRPr lang="ru-RU"/>
        </a:p>
      </dgm:t>
    </dgm:pt>
    <dgm:pt modelId="{5EDC3DFD-FC54-41E9-A462-6AD61C288476}">
      <dgm:prSet phldrT="[Текст]"/>
      <dgm:spPr/>
      <dgm:t>
        <a:bodyPr/>
        <a:lstStyle/>
        <a:p>
          <a:r>
            <a:rPr lang="ru-RU" dirty="0" smtClean="0"/>
            <a:t>ИННОВАЦИЯ</a:t>
          </a:r>
          <a:endParaRPr lang="ru-RU" dirty="0"/>
        </a:p>
      </dgm:t>
    </dgm:pt>
    <dgm:pt modelId="{159444C2-D82B-448D-96D8-0C01E843214C}" type="parTrans" cxnId="{72CBFD07-497F-460E-B339-A3C26FDD8F92}">
      <dgm:prSet/>
      <dgm:spPr/>
      <dgm:t>
        <a:bodyPr/>
        <a:lstStyle/>
        <a:p>
          <a:endParaRPr lang="ru-RU"/>
        </a:p>
      </dgm:t>
    </dgm:pt>
    <dgm:pt modelId="{8B37DF59-63FE-4CBA-8E31-5F9651B9B18E}" type="sibTrans" cxnId="{72CBFD07-497F-460E-B339-A3C26FDD8F92}">
      <dgm:prSet/>
      <dgm:spPr/>
      <dgm:t>
        <a:bodyPr/>
        <a:lstStyle/>
        <a:p>
          <a:endParaRPr lang="ru-RU"/>
        </a:p>
      </dgm:t>
    </dgm:pt>
    <dgm:pt modelId="{AC7FF43E-5DB8-4183-B85E-D2C1E73C825E}">
      <dgm:prSet phldrT="[Текст]"/>
      <dgm:spPr/>
      <dgm:t>
        <a:bodyPr/>
        <a:lstStyle/>
        <a:p>
          <a:r>
            <a:rPr lang="ru-RU" dirty="0" smtClean="0"/>
            <a:t>«Цифровая среда»</a:t>
          </a:r>
          <a:endParaRPr lang="ru-RU" dirty="0"/>
        </a:p>
      </dgm:t>
    </dgm:pt>
    <dgm:pt modelId="{AEED29A7-FD03-4655-8D1B-6D3A90BDC055}" type="parTrans" cxnId="{4AED4D12-842A-473A-A04A-469C5FC767C8}">
      <dgm:prSet/>
      <dgm:spPr/>
      <dgm:t>
        <a:bodyPr/>
        <a:lstStyle/>
        <a:p>
          <a:endParaRPr lang="ru-RU"/>
        </a:p>
      </dgm:t>
    </dgm:pt>
    <dgm:pt modelId="{3B6435F1-0940-49CA-A205-26ED2962E20D}" type="sibTrans" cxnId="{4AED4D12-842A-473A-A04A-469C5FC767C8}">
      <dgm:prSet/>
      <dgm:spPr/>
      <dgm:t>
        <a:bodyPr/>
        <a:lstStyle/>
        <a:p>
          <a:endParaRPr lang="ru-RU"/>
        </a:p>
      </dgm:t>
    </dgm:pt>
    <dgm:pt modelId="{9637BB63-9896-482E-9DB1-4699946A7294}" type="pres">
      <dgm:prSet presAssocID="{609C77CA-6F10-447C-9BF6-4EA123E9996F}" presName="Name0" presStyleCnt="0">
        <dgm:presLayoutVars>
          <dgm:dir/>
          <dgm:animLvl val="lvl"/>
          <dgm:resizeHandles val="exact"/>
        </dgm:presLayoutVars>
      </dgm:prSet>
      <dgm:spPr/>
    </dgm:pt>
    <dgm:pt modelId="{A270375B-EA43-4A79-AF71-8B06F8348C0E}" type="pres">
      <dgm:prSet presAssocID="{45A917D6-19EF-4C25-BF6B-E50C001CC711}" presName="linNode" presStyleCnt="0"/>
      <dgm:spPr/>
    </dgm:pt>
    <dgm:pt modelId="{F1FE08C0-9549-4504-879D-F9F5C675BD5B}" type="pres">
      <dgm:prSet presAssocID="{45A917D6-19EF-4C25-BF6B-E50C001CC711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65FDFB0-0A44-458B-8B00-4097C8B19092}" type="pres">
      <dgm:prSet presAssocID="{45A917D6-19EF-4C25-BF6B-E50C001CC711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BACDD8B-2B2A-47ED-A283-02CD308071DB}" type="pres">
      <dgm:prSet presAssocID="{91439D3E-3D4F-4724-ACEA-BB17C79C1D4E}" presName="sp" presStyleCnt="0"/>
      <dgm:spPr/>
    </dgm:pt>
    <dgm:pt modelId="{ABAF9515-2F41-4183-B9A4-3ABF175870B4}" type="pres">
      <dgm:prSet presAssocID="{5EDC3DFD-FC54-41E9-A462-6AD61C288476}" presName="linNode" presStyleCnt="0"/>
      <dgm:spPr/>
    </dgm:pt>
    <dgm:pt modelId="{F38AA61E-0C44-4A25-9089-497E8A254AD5}" type="pres">
      <dgm:prSet presAssocID="{5EDC3DFD-FC54-41E9-A462-6AD61C288476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3B254A-05E5-49A7-A5E5-961FBDB309AD}" type="pres">
      <dgm:prSet presAssocID="{5EDC3DFD-FC54-41E9-A462-6AD61C288476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E7446FF-8CA5-42E5-BD7F-03EB50F641CC}" type="presOf" srcId="{45A917D6-19EF-4C25-BF6B-E50C001CC711}" destId="{F1FE08C0-9549-4504-879D-F9F5C675BD5B}" srcOrd="0" destOrd="0" presId="urn:microsoft.com/office/officeart/2005/8/layout/vList5"/>
    <dgm:cxn modelId="{72CBFD07-497F-460E-B339-A3C26FDD8F92}" srcId="{609C77CA-6F10-447C-9BF6-4EA123E9996F}" destId="{5EDC3DFD-FC54-41E9-A462-6AD61C288476}" srcOrd="1" destOrd="0" parTransId="{159444C2-D82B-448D-96D8-0C01E843214C}" sibTransId="{8B37DF59-63FE-4CBA-8E31-5F9651B9B18E}"/>
    <dgm:cxn modelId="{0475F336-3CAF-4907-8DB4-C1A6F700303F}" srcId="{45A917D6-19EF-4C25-BF6B-E50C001CC711}" destId="{41C89FC7-2F17-4390-A632-B737A040D6E0}" srcOrd="0" destOrd="0" parTransId="{038117E7-A079-4BB3-893C-8739B4D4B7D3}" sibTransId="{D15405DC-1F86-4A61-9C95-FE2F343F6CB3}"/>
    <dgm:cxn modelId="{85485D15-EF6B-4830-941A-6498C30784F5}" type="presOf" srcId="{57F87C94-13FB-4238-B2E2-E0B90F1853ED}" destId="{E65FDFB0-0A44-458B-8B00-4097C8B19092}" srcOrd="0" destOrd="1" presId="urn:microsoft.com/office/officeart/2005/8/layout/vList5"/>
    <dgm:cxn modelId="{0D1505FA-2F8D-4A88-8DD5-BC6501D3DBA7}" srcId="{609C77CA-6F10-447C-9BF6-4EA123E9996F}" destId="{45A917D6-19EF-4C25-BF6B-E50C001CC711}" srcOrd="0" destOrd="0" parTransId="{3345CE78-9252-44D1-B96A-BF1B75A37042}" sibTransId="{91439D3E-3D4F-4724-ACEA-BB17C79C1D4E}"/>
    <dgm:cxn modelId="{4AED4D12-842A-473A-A04A-469C5FC767C8}" srcId="{5EDC3DFD-FC54-41E9-A462-6AD61C288476}" destId="{AC7FF43E-5DB8-4183-B85E-D2C1E73C825E}" srcOrd="0" destOrd="0" parTransId="{AEED29A7-FD03-4655-8D1B-6D3A90BDC055}" sibTransId="{3B6435F1-0940-49CA-A205-26ED2962E20D}"/>
    <dgm:cxn modelId="{14498B1A-ADFD-4211-96EA-CF85D45F0FED}" type="presOf" srcId="{5EDC3DFD-FC54-41E9-A462-6AD61C288476}" destId="{F38AA61E-0C44-4A25-9089-497E8A254AD5}" srcOrd="0" destOrd="0" presId="urn:microsoft.com/office/officeart/2005/8/layout/vList5"/>
    <dgm:cxn modelId="{C250D325-7281-4703-88DF-2A2431951ADD}" type="presOf" srcId="{41C89FC7-2F17-4390-A632-B737A040D6E0}" destId="{E65FDFB0-0A44-458B-8B00-4097C8B19092}" srcOrd="0" destOrd="0" presId="urn:microsoft.com/office/officeart/2005/8/layout/vList5"/>
    <dgm:cxn modelId="{9834F662-A8AA-441B-8017-44754C5F84EC}" type="presOf" srcId="{AC7FF43E-5DB8-4183-B85E-D2C1E73C825E}" destId="{203B254A-05E5-49A7-A5E5-961FBDB309AD}" srcOrd="0" destOrd="0" presId="urn:microsoft.com/office/officeart/2005/8/layout/vList5"/>
    <dgm:cxn modelId="{A3506A0A-EEC6-4E2B-A4C7-403393A82C4A}" type="presOf" srcId="{609C77CA-6F10-447C-9BF6-4EA123E9996F}" destId="{9637BB63-9896-482E-9DB1-4699946A7294}" srcOrd="0" destOrd="0" presId="urn:microsoft.com/office/officeart/2005/8/layout/vList5"/>
    <dgm:cxn modelId="{A4263BEB-4C06-4493-B1A8-C920CEE3768C}" srcId="{45A917D6-19EF-4C25-BF6B-E50C001CC711}" destId="{57F87C94-13FB-4238-B2E2-E0B90F1853ED}" srcOrd="1" destOrd="0" parTransId="{B311E277-BFDF-49C4-9375-9D76CA0D0DAD}" sibTransId="{954546DE-824F-42BF-952A-2B8CFA9AEB9F}"/>
    <dgm:cxn modelId="{0229915F-6F4B-4E15-8BB9-4E0E76187DCB}" type="presParOf" srcId="{9637BB63-9896-482E-9DB1-4699946A7294}" destId="{A270375B-EA43-4A79-AF71-8B06F8348C0E}" srcOrd="0" destOrd="0" presId="urn:microsoft.com/office/officeart/2005/8/layout/vList5"/>
    <dgm:cxn modelId="{AE086B06-440E-415D-BCFC-108AEE47EADD}" type="presParOf" srcId="{A270375B-EA43-4A79-AF71-8B06F8348C0E}" destId="{F1FE08C0-9549-4504-879D-F9F5C675BD5B}" srcOrd="0" destOrd="0" presId="urn:microsoft.com/office/officeart/2005/8/layout/vList5"/>
    <dgm:cxn modelId="{27EDE7DE-70D8-40D8-AE90-EBEB2CF40985}" type="presParOf" srcId="{A270375B-EA43-4A79-AF71-8B06F8348C0E}" destId="{E65FDFB0-0A44-458B-8B00-4097C8B19092}" srcOrd="1" destOrd="0" presId="urn:microsoft.com/office/officeart/2005/8/layout/vList5"/>
    <dgm:cxn modelId="{B8205913-8DF8-48CF-AA81-F0DA84BB5E8A}" type="presParOf" srcId="{9637BB63-9896-482E-9DB1-4699946A7294}" destId="{2BACDD8B-2B2A-47ED-A283-02CD308071DB}" srcOrd="1" destOrd="0" presId="urn:microsoft.com/office/officeart/2005/8/layout/vList5"/>
    <dgm:cxn modelId="{A29311BD-D670-4B66-9D7C-E3D71B150F31}" type="presParOf" srcId="{9637BB63-9896-482E-9DB1-4699946A7294}" destId="{ABAF9515-2F41-4183-B9A4-3ABF175870B4}" srcOrd="2" destOrd="0" presId="urn:microsoft.com/office/officeart/2005/8/layout/vList5"/>
    <dgm:cxn modelId="{C42F1F3E-A726-409B-82C5-7CC3F7F415A2}" type="presParOf" srcId="{ABAF9515-2F41-4183-B9A4-3ABF175870B4}" destId="{F38AA61E-0C44-4A25-9089-497E8A254AD5}" srcOrd="0" destOrd="0" presId="urn:microsoft.com/office/officeart/2005/8/layout/vList5"/>
    <dgm:cxn modelId="{746D9BAD-2A0E-42BE-8141-1F4A48310259}" type="presParOf" srcId="{ABAF9515-2F41-4183-B9A4-3ABF175870B4}" destId="{203B254A-05E5-49A7-A5E5-961FBDB309A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9C77CA-6F10-447C-9BF6-4EA123E9996F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45A917D6-19EF-4C25-BF6B-E50C001CC711}">
      <dgm:prSet phldrT="[Текст]"/>
      <dgm:spPr/>
      <dgm:t>
        <a:bodyPr/>
        <a:lstStyle/>
        <a:p>
          <a:r>
            <a:rPr lang="ru-RU" dirty="0" smtClean="0"/>
            <a:t>ПОТРЕБНОСТЬ</a:t>
          </a:r>
          <a:endParaRPr lang="ru-RU" dirty="0"/>
        </a:p>
      </dgm:t>
    </dgm:pt>
    <dgm:pt modelId="{3345CE78-9252-44D1-B96A-BF1B75A37042}" type="parTrans" cxnId="{0D1505FA-2F8D-4A88-8DD5-BC6501D3DBA7}">
      <dgm:prSet/>
      <dgm:spPr/>
      <dgm:t>
        <a:bodyPr/>
        <a:lstStyle/>
        <a:p>
          <a:endParaRPr lang="ru-RU"/>
        </a:p>
      </dgm:t>
    </dgm:pt>
    <dgm:pt modelId="{91439D3E-3D4F-4724-ACEA-BB17C79C1D4E}" type="sibTrans" cxnId="{0D1505FA-2F8D-4A88-8DD5-BC6501D3DBA7}">
      <dgm:prSet/>
      <dgm:spPr/>
      <dgm:t>
        <a:bodyPr/>
        <a:lstStyle/>
        <a:p>
          <a:endParaRPr lang="ru-RU"/>
        </a:p>
      </dgm:t>
    </dgm:pt>
    <dgm:pt modelId="{41C89FC7-2F17-4390-A632-B737A040D6E0}">
      <dgm:prSet phldrT="[Текст]"/>
      <dgm:spPr/>
      <dgm:t>
        <a:bodyPr/>
        <a:lstStyle/>
        <a:p>
          <a:r>
            <a:rPr lang="ru-RU" dirty="0" smtClean="0"/>
            <a:t>Новые методы обучения</a:t>
          </a:r>
          <a:endParaRPr lang="ru-RU" dirty="0"/>
        </a:p>
      </dgm:t>
    </dgm:pt>
    <dgm:pt modelId="{038117E7-A079-4BB3-893C-8739B4D4B7D3}" type="parTrans" cxnId="{0475F336-3CAF-4907-8DB4-C1A6F700303F}">
      <dgm:prSet/>
      <dgm:spPr/>
      <dgm:t>
        <a:bodyPr/>
        <a:lstStyle/>
        <a:p>
          <a:endParaRPr lang="ru-RU"/>
        </a:p>
      </dgm:t>
    </dgm:pt>
    <dgm:pt modelId="{D15405DC-1F86-4A61-9C95-FE2F343F6CB3}" type="sibTrans" cxnId="{0475F336-3CAF-4907-8DB4-C1A6F700303F}">
      <dgm:prSet/>
      <dgm:spPr/>
      <dgm:t>
        <a:bodyPr/>
        <a:lstStyle/>
        <a:p>
          <a:endParaRPr lang="ru-RU"/>
        </a:p>
      </dgm:t>
    </dgm:pt>
    <dgm:pt modelId="{57F87C94-13FB-4238-B2E2-E0B90F1853ED}">
      <dgm:prSet phldrT="[Текст]"/>
      <dgm:spPr/>
      <dgm:t>
        <a:bodyPr/>
        <a:lstStyle/>
        <a:p>
          <a:r>
            <a:rPr lang="ru-RU" dirty="0" smtClean="0"/>
            <a:t>Готовность пространства </a:t>
          </a:r>
          <a:endParaRPr lang="ru-RU" dirty="0"/>
        </a:p>
      </dgm:t>
    </dgm:pt>
    <dgm:pt modelId="{B311E277-BFDF-49C4-9375-9D76CA0D0DAD}" type="parTrans" cxnId="{A4263BEB-4C06-4493-B1A8-C920CEE3768C}">
      <dgm:prSet/>
      <dgm:spPr/>
      <dgm:t>
        <a:bodyPr/>
        <a:lstStyle/>
        <a:p>
          <a:endParaRPr lang="ru-RU"/>
        </a:p>
      </dgm:t>
    </dgm:pt>
    <dgm:pt modelId="{954546DE-824F-42BF-952A-2B8CFA9AEB9F}" type="sibTrans" cxnId="{A4263BEB-4C06-4493-B1A8-C920CEE3768C}">
      <dgm:prSet/>
      <dgm:spPr/>
      <dgm:t>
        <a:bodyPr/>
        <a:lstStyle/>
        <a:p>
          <a:endParaRPr lang="ru-RU"/>
        </a:p>
      </dgm:t>
    </dgm:pt>
    <dgm:pt modelId="{5EDC3DFD-FC54-41E9-A462-6AD61C288476}">
      <dgm:prSet phldrT="[Текст]"/>
      <dgm:spPr/>
      <dgm:t>
        <a:bodyPr/>
        <a:lstStyle/>
        <a:p>
          <a:r>
            <a:rPr lang="ru-RU" dirty="0" smtClean="0"/>
            <a:t>ИННОВАЦИЯ</a:t>
          </a:r>
          <a:endParaRPr lang="ru-RU" dirty="0"/>
        </a:p>
      </dgm:t>
    </dgm:pt>
    <dgm:pt modelId="{159444C2-D82B-448D-96D8-0C01E843214C}" type="parTrans" cxnId="{72CBFD07-497F-460E-B339-A3C26FDD8F92}">
      <dgm:prSet/>
      <dgm:spPr/>
      <dgm:t>
        <a:bodyPr/>
        <a:lstStyle/>
        <a:p>
          <a:endParaRPr lang="ru-RU"/>
        </a:p>
      </dgm:t>
    </dgm:pt>
    <dgm:pt modelId="{8B37DF59-63FE-4CBA-8E31-5F9651B9B18E}" type="sibTrans" cxnId="{72CBFD07-497F-460E-B339-A3C26FDD8F92}">
      <dgm:prSet/>
      <dgm:spPr/>
      <dgm:t>
        <a:bodyPr/>
        <a:lstStyle/>
        <a:p>
          <a:endParaRPr lang="ru-RU"/>
        </a:p>
      </dgm:t>
    </dgm:pt>
    <dgm:pt modelId="{AC7FF43E-5DB8-4183-B85E-D2C1E73C825E}">
      <dgm:prSet phldrT="[Текст]"/>
      <dgm:spPr/>
      <dgm:t>
        <a:bodyPr/>
        <a:lstStyle/>
        <a:p>
          <a:r>
            <a:rPr lang="ru-RU" dirty="0" smtClean="0"/>
            <a:t>Создание </a:t>
          </a:r>
          <a:r>
            <a:rPr lang="ru-RU" dirty="0" smtClean="0"/>
            <a:t>гибкой образовательной среды</a:t>
          </a:r>
          <a:r>
            <a:rPr lang="ru-RU" dirty="0" smtClean="0"/>
            <a:t> </a:t>
          </a:r>
          <a:endParaRPr lang="ru-RU" dirty="0"/>
        </a:p>
      </dgm:t>
    </dgm:pt>
    <dgm:pt modelId="{AEED29A7-FD03-4655-8D1B-6D3A90BDC055}" type="parTrans" cxnId="{4AED4D12-842A-473A-A04A-469C5FC767C8}">
      <dgm:prSet/>
      <dgm:spPr/>
      <dgm:t>
        <a:bodyPr/>
        <a:lstStyle/>
        <a:p>
          <a:endParaRPr lang="ru-RU"/>
        </a:p>
      </dgm:t>
    </dgm:pt>
    <dgm:pt modelId="{3B6435F1-0940-49CA-A205-26ED2962E20D}" type="sibTrans" cxnId="{4AED4D12-842A-473A-A04A-469C5FC767C8}">
      <dgm:prSet/>
      <dgm:spPr/>
      <dgm:t>
        <a:bodyPr/>
        <a:lstStyle/>
        <a:p>
          <a:endParaRPr lang="ru-RU"/>
        </a:p>
      </dgm:t>
    </dgm:pt>
    <dgm:pt modelId="{9637BB63-9896-482E-9DB1-4699946A7294}" type="pres">
      <dgm:prSet presAssocID="{609C77CA-6F10-447C-9BF6-4EA123E9996F}" presName="Name0" presStyleCnt="0">
        <dgm:presLayoutVars>
          <dgm:dir/>
          <dgm:animLvl val="lvl"/>
          <dgm:resizeHandles val="exact"/>
        </dgm:presLayoutVars>
      </dgm:prSet>
      <dgm:spPr/>
    </dgm:pt>
    <dgm:pt modelId="{A270375B-EA43-4A79-AF71-8B06F8348C0E}" type="pres">
      <dgm:prSet presAssocID="{45A917D6-19EF-4C25-BF6B-E50C001CC711}" presName="linNode" presStyleCnt="0"/>
      <dgm:spPr/>
    </dgm:pt>
    <dgm:pt modelId="{F1FE08C0-9549-4504-879D-F9F5C675BD5B}" type="pres">
      <dgm:prSet presAssocID="{45A917D6-19EF-4C25-BF6B-E50C001CC711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65FDFB0-0A44-458B-8B00-4097C8B19092}" type="pres">
      <dgm:prSet presAssocID="{45A917D6-19EF-4C25-BF6B-E50C001CC711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BACDD8B-2B2A-47ED-A283-02CD308071DB}" type="pres">
      <dgm:prSet presAssocID="{91439D3E-3D4F-4724-ACEA-BB17C79C1D4E}" presName="sp" presStyleCnt="0"/>
      <dgm:spPr/>
    </dgm:pt>
    <dgm:pt modelId="{ABAF9515-2F41-4183-B9A4-3ABF175870B4}" type="pres">
      <dgm:prSet presAssocID="{5EDC3DFD-FC54-41E9-A462-6AD61C288476}" presName="linNode" presStyleCnt="0"/>
      <dgm:spPr/>
    </dgm:pt>
    <dgm:pt modelId="{F38AA61E-0C44-4A25-9089-497E8A254AD5}" type="pres">
      <dgm:prSet presAssocID="{5EDC3DFD-FC54-41E9-A462-6AD61C288476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3B254A-05E5-49A7-A5E5-961FBDB309AD}" type="pres">
      <dgm:prSet presAssocID="{5EDC3DFD-FC54-41E9-A462-6AD61C288476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D23577F-2562-4A49-A4AE-63FC0A3525A5}" type="presOf" srcId="{5EDC3DFD-FC54-41E9-A462-6AD61C288476}" destId="{F38AA61E-0C44-4A25-9089-497E8A254AD5}" srcOrd="0" destOrd="0" presId="urn:microsoft.com/office/officeart/2005/8/layout/vList5"/>
    <dgm:cxn modelId="{F4BBE5EA-2678-4B7A-BFF8-8F0E2E1A47FD}" type="presOf" srcId="{45A917D6-19EF-4C25-BF6B-E50C001CC711}" destId="{F1FE08C0-9549-4504-879D-F9F5C675BD5B}" srcOrd="0" destOrd="0" presId="urn:microsoft.com/office/officeart/2005/8/layout/vList5"/>
    <dgm:cxn modelId="{7A5A35DA-39AF-4A0E-8C2C-D8DD5A7A8180}" type="presOf" srcId="{AC7FF43E-5DB8-4183-B85E-D2C1E73C825E}" destId="{203B254A-05E5-49A7-A5E5-961FBDB309AD}" srcOrd="0" destOrd="0" presId="urn:microsoft.com/office/officeart/2005/8/layout/vList5"/>
    <dgm:cxn modelId="{DE26D369-4B86-40B2-A705-FC93E7E6A05B}" type="presOf" srcId="{609C77CA-6F10-447C-9BF6-4EA123E9996F}" destId="{9637BB63-9896-482E-9DB1-4699946A7294}" srcOrd="0" destOrd="0" presId="urn:microsoft.com/office/officeart/2005/8/layout/vList5"/>
    <dgm:cxn modelId="{72CBFD07-497F-460E-B339-A3C26FDD8F92}" srcId="{609C77CA-6F10-447C-9BF6-4EA123E9996F}" destId="{5EDC3DFD-FC54-41E9-A462-6AD61C288476}" srcOrd="1" destOrd="0" parTransId="{159444C2-D82B-448D-96D8-0C01E843214C}" sibTransId="{8B37DF59-63FE-4CBA-8E31-5F9651B9B18E}"/>
    <dgm:cxn modelId="{E0631DA6-0277-45A4-A698-024DE64546A5}" type="presOf" srcId="{57F87C94-13FB-4238-B2E2-E0B90F1853ED}" destId="{E65FDFB0-0A44-458B-8B00-4097C8B19092}" srcOrd="0" destOrd="1" presId="urn:microsoft.com/office/officeart/2005/8/layout/vList5"/>
    <dgm:cxn modelId="{0475F336-3CAF-4907-8DB4-C1A6F700303F}" srcId="{45A917D6-19EF-4C25-BF6B-E50C001CC711}" destId="{41C89FC7-2F17-4390-A632-B737A040D6E0}" srcOrd="0" destOrd="0" parTransId="{038117E7-A079-4BB3-893C-8739B4D4B7D3}" sibTransId="{D15405DC-1F86-4A61-9C95-FE2F343F6CB3}"/>
    <dgm:cxn modelId="{4AED4D12-842A-473A-A04A-469C5FC767C8}" srcId="{5EDC3DFD-FC54-41E9-A462-6AD61C288476}" destId="{AC7FF43E-5DB8-4183-B85E-D2C1E73C825E}" srcOrd="0" destOrd="0" parTransId="{AEED29A7-FD03-4655-8D1B-6D3A90BDC055}" sibTransId="{3B6435F1-0940-49CA-A205-26ED2962E20D}"/>
    <dgm:cxn modelId="{A4263BEB-4C06-4493-B1A8-C920CEE3768C}" srcId="{45A917D6-19EF-4C25-BF6B-E50C001CC711}" destId="{57F87C94-13FB-4238-B2E2-E0B90F1853ED}" srcOrd="1" destOrd="0" parTransId="{B311E277-BFDF-49C4-9375-9D76CA0D0DAD}" sibTransId="{954546DE-824F-42BF-952A-2B8CFA9AEB9F}"/>
    <dgm:cxn modelId="{0D1505FA-2F8D-4A88-8DD5-BC6501D3DBA7}" srcId="{609C77CA-6F10-447C-9BF6-4EA123E9996F}" destId="{45A917D6-19EF-4C25-BF6B-E50C001CC711}" srcOrd="0" destOrd="0" parTransId="{3345CE78-9252-44D1-B96A-BF1B75A37042}" sibTransId="{91439D3E-3D4F-4724-ACEA-BB17C79C1D4E}"/>
    <dgm:cxn modelId="{91DE541E-56F6-49DE-9201-603B124D21D6}" type="presOf" srcId="{41C89FC7-2F17-4390-A632-B737A040D6E0}" destId="{E65FDFB0-0A44-458B-8B00-4097C8B19092}" srcOrd="0" destOrd="0" presId="urn:microsoft.com/office/officeart/2005/8/layout/vList5"/>
    <dgm:cxn modelId="{A4AF1591-D0BF-4D36-B080-17E4ED69AA6C}" type="presParOf" srcId="{9637BB63-9896-482E-9DB1-4699946A7294}" destId="{A270375B-EA43-4A79-AF71-8B06F8348C0E}" srcOrd="0" destOrd="0" presId="urn:microsoft.com/office/officeart/2005/8/layout/vList5"/>
    <dgm:cxn modelId="{0DDD7EAC-BF35-49F0-BCF5-7D97940766BB}" type="presParOf" srcId="{A270375B-EA43-4A79-AF71-8B06F8348C0E}" destId="{F1FE08C0-9549-4504-879D-F9F5C675BD5B}" srcOrd="0" destOrd="0" presId="urn:microsoft.com/office/officeart/2005/8/layout/vList5"/>
    <dgm:cxn modelId="{BC603050-2864-4B46-B5B2-B8D2957EB728}" type="presParOf" srcId="{A270375B-EA43-4A79-AF71-8B06F8348C0E}" destId="{E65FDFB0-0A44-458B-8B00-4097C8B19092}" srcOrd="1" destOrd="0" presId="urn:microsoft.com/office/officeart/2005/8/layout/vList5"/>
    <dgm:cxn modelId="{9BF6943A-97DC-4AA3-9A70-631BDC110ADA}" type="presParOf" srcId="{9637BB63-9896-482E-9DB1-4699946A7294}" destId="{2BACDD8B-2B2A-47ED-A283-02CD308071DB}" srcOrd="1" destOrd="0" presId="urn:microsoft.com/office/officeart/2005/8/layout/vList5"/>
    <dgm:cxn modelId="{1E9F38D9-43A9-4B2F-BF86-67913A5A8DC4}" type="presParOf" srcId="{9637BB63-9896-482E-9DB1-4699946A7294}" destId="{ABAF9515-2F41-4183-B9A4-3ABF175870B4}" srcOrd="2" destOrd="0" presId="urn:microsoft.com/office/officeart/2005/8/layout/vList5"/>
    <dgm:cxn modelId="{E90CFAC9-92DD-469B-A568-1F3B19DB078B}" type="presParOf" srcId="{ABAF9515-2F41-4183-B9A4-3ABF175870B4}" destId="{F38AA61E-0C44-4A25-9089-497E8A254AD5}" srcOrd="0" destOrd="0" presId="urn:microsoft.com/office/officeart/2005/8/layout/vList5"/>
    <dgm:cxn modelId="{086737A4-05CC-4280-A4BC-96B34FB09FB6}" type="presParOf" srcId="{ABAF9515-2F41-4183-B9A4-3ABF175870B4}" destId="{203B254A-05E5-49A7-A5E5-961FBDB309A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9C77CA-6F10-447C-9BF6-4EA123E9996F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45A917D6-19EF-4C25-BF6B-E50C001CC711}">
      <dgm:prSet phldrT="[Текст]"/>
      <dgm:spPr/>
      <dgm:t>
        <a:bodyPr/>
        <a:lstStyle/>
        <a:p>
          <a:r>
            <a:rPr lang="ru-RU" dirty="0" smtClean="0"/>
            <a:t>ПОТРЕБНОСТЬ</a:t>
          </a:r>
          <a:endParaRPr lang="ru-RU" dirty="0"/>
        </a:p>
      </dgm:t>
    </dgm:pt>
    <dgm:pt modelId="{3345CE78-9252-44D1-B96A-BF1B75A37042}" type="parTrans" cxnId="{0D1505FA-2F8D-4A88-8DD5-BC6501D3DBA7}">
      <dgm:prSet/>
      <dgm:spPr/>
      <dgm:t>
        <a:bodyPr/>
        <a:lstStyle/>
        <a:p>
          <a:endParaRPr lang="ru-RU"/>
        </a:p>
      </dgm:t>
    </dgm:pt>
    <dgm:pt modelId="{91439D3E-3D4F-4724-ACEA-BB17C79C1D4E}" type="sibTrans" cxnId="{0D1505FA-2F8D-4A88-8DD5-BC6501D3DBA7}">
      <dgm:prSet/>
      <dgm:spPr/>
      <dgm:t>
        <a:bodyPr/>
        <a:lstStyle/>
        <a:p>
          <a:endParaRPr lang="ru-RU"/>
        </a:p>
      </dgm:t>
    </dgm:pt>
    <dgm:pt modelId="{41C89FC7-2F17-4390-A632-B737A040D6E0}">
      <dgm:prSet phldrT="[Текст]"/>
      <dgm:spPr/>
      <dgm:t>
        <a:bodyPr/>
        <a:lstStyle/>
        <a:p>
          <a:r>
            <a:rPr lang="ru-RU" dirty="0" smtClean="0"/>
            <a:t>Обновление знаний</a:t>
          </a:r>
          <a:endParaRPr lang="ru-RU" dirty="0"/>
        </a:p>
      </dgm:t>
    </dgm:pt>
    <dgm:pt modelId="{038117E7-A079-4BB3-893C-8739B4D4B7D3}" type="parTrans" cxnId="{0475F336-3CAF-4907-8DB4-C1A6F700303F}">
      <dgm:prSet/>
      <dgm:spPr/>
      <dgm:t>
        <a:bodyPr/>
        <a:lstStyle/>
        <a:p>
          <a:endParaRPr lang="ru-RU"/>
        </a:p>
      </dgm:t>
    </dgm:pt>
    <dgm:pt modelId="{D15405DC-1F86-4A61-9C95-FE2F343F6CB3}" type="sibTrans" cxnId="{0475F336-3CAF-4907-8DB4-C1A6F700303F}">
      <dgm:prSet/>
      <dgm:spPr/>
      <dgm:t>
        <a:bodyPr/>
        <a:lstStyle/>
        <a:p>
          <a:endParaRPr lang="ru-RU"/>
        </a:p>
      </dgm:t>
    </dgm:pt>
    <dgm:pt modelId="{57F87C94-13FB-4238-B2E2-E0B90F1853ED}">
      <dgm:prSet phldrT="[Текст]"/>
      <dgm:spPr/>
      <dgm:t>
        <a:bodyPr/>
        <a:lstStyle/>
        <a:p>
          <a:r>
            <a:rPr lang="ru-RU" dirty="0" smtClean="0"/>
            <a:t>Повышение квалификации</a:t>
          </a:r>
          <a:endParaRPr lang="ru-RU" dirty="0"/>
        </a:p>
      </dgm:t>
    </dgm:pt>
    <dgm:pt modelId="{B311E277-BFDF-49C4-9375-9D76CA0D0DAD}" type="parTrans" cxnId="{A4263BEB-4C06-4493-B1A8-C920CEE3768C}">
      <dgm:prSet/>
      <dgm:spPr/>
      <dgm:t>
        <a:bodyPr/>
        <a:lstStyle/>
        <a:p>
          <a:endParaRPr lang="ru-RU"/>
        </a:p>
      </dgm:t>
    </dgm:pt>
    <dgm:pt modelId="{954546DE-824F-42BF-952A-2B8CFA9AEB9F}" type="sibTrans" cxnId="{A4263BEB-4C06-4493-B1A8-C920CEE3768C}">
      <dgm:prSet/>
      <dgm:spPr/>
      <dgm:t>
        <a:bodyPr/>
        <a:lstStyle/>
        <a:p>
          <a:endParaRPr lang="ru-RU"/>
        </a:p>
      </dgm:t>
    </dgm:pt>
    <dgm:pt modelId="{5EDC3DFD-FC54-41E9-A462-6AD61C288476}">
      <dgm:prSet phldrT="[Текст]"/>
      <dgm:spPr/>
      <dgm:t>
        <a:bodyPr/>
        <a:lstStyle/>
        <a:p>
          <a:r>
            <a:rPr lang="ru-RU" dirty="0" smtClean="0"/>
            <a:t>ИННОВАЦИЯ</a:t>
          </a:r>
          <a:endParaRPr lang="ru-RU" dirty="0"/>
        </a:p>
      </dgm:t>
    </dgm:pt>
    <dgm:pt modelId="{159444C2-D82B-448D-96D8-0C01E843214C}" type="parTrans" cxnId="{72CBFD07-497F-460E-B339-A3C26FDD8F92}">
      <dgm:prSet/>
      <dgm:spPr/>
      <dgm:t>
        <a:bodyPr/>
        <a:lstStyle/>
        <a:p>
          <a:endParaRPr lang="ru-RU"/>
        </a:p>
      </dgm:t>
    </dgm:pt>
    <dgm:pt modelId="{8B37DF59-63FE-4CBA-8E31-5F9651B9B18E}" type="sibTrans" cxnId="{72CBFD07-497F-460E-B339-A3C26FDD8F92}">
      <dgm:prSet/>
      <dgm:spPr/>
      <dgm:t>
        <a:bodyPr/>
        <a:lstStyle/>
        <a:p>
          <a:endParaRPr lang="ru-RU"/>
        </a:p>
      </dgm:t>
    </dgm:pt>
    <dgm:pt modelId="{AC7FF43E-5DB8-4183-B85E-D2C1E73C825E}">
      <dgm:prSet phldrT="[Текст]"/>
      <dgm:spPr/>
      <dgm:t>
        <a:bodyPr/>
        <a:lstStyle/>
        <a:p>
          <a:r>
            <a:rPr lang="ru-RU" dirty="0" smtClean="0"/>
            <a:t>Разработка стимулов обучения</a:t>
          </a:r>
          <a:endParaRPr lang="ru-RU" dirty="0"/>
        </a:p>
      </dgm:t>
    </dgm:pt>
    <dgm:pt modelId="{AEED29A7-FD03-4655-8D1B-6D3A90BDC055}" type="parTrans" cxnId="{4AED4D12-842A-473A-A04A-469C5FC767C8}">
      <dgm:prSet/>
      <dgm:spPr/>
      <dgm:t>
        <a:bodyPr/>
        <a:lstStyle/>
        <a:p>
          <a:endParaRPr lang="ru-RU"/>
        </a:p>
      </dgm:t>
    </dgm:pt>
    <dgm:pt modelId="{3B6435F1-0940-49CA-A205-26ED2962E20D}" type="sibTrans" cxnId="{4AED4D12-842A-473A-A04A-469C5FC767C8}">
      <dgm:prSet/>
      <dgm:spPr/>
      <dgm:t>
        <a:bodyPr/>
        <a:lstStyle/>
        <a:p>
          <a:endParaRPr lang="ru-RU"/>
        </a:p>
      </dgm:t>
    </dgm:pt>
    <dgm:pt modelId="{9637BB63-9896-482E-9DB1-4699946A7294}" type="pres">
      <dgm:prSet presAssocID="{609C77CA-6F10-447C-9BF6-4EA123E9996F}" presName="Name0" presStyleCnt="0">
        <dgm:presLayoutVars>
          <dgm:dir/>
          <dgm:animLvl val="lvl"/>
          <dgm:resizeHandles val="exact"/>
        </dgm:presLayoutVars>
      </dgm:prSet>
      <dgm:spPr/>
    </dgm:pt>
    <dgm:pt modelId="{A270375B-EA43-4A79-AF71-8B06F8348C0E}" type="pres">
      <dgm:prSet presAssocID="{45A917D6-19EF-4C25-BF6B-E50C001CC711}" presName="linNode" presStyleCnt="0"/>
      <dgm:spPr/>
    </dgm:pt>
    <dgm:pt modelId="{F1FE08C0-9549-4504-879D-F9F5C675BD5B}" type="pres">
      <dgm:prSet presAssocID="{45A917D6-19EF-4C25-BF6B-E50C001CC711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65FDFB0-0A44-458B-8B00-4097C8B19092}" type="pres">
      <dgm:prSet presAssocID="{45A917D6-19EF-4C25-BF6B-E50C001CC711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BACDD8B-2B2A-47ED-A283-02CD308071DB}" type="pres">
      <dgm:prSet presAssocID="{91439D3E-3D4F-4724-ACEA-BB17C79C1D4E}" presName="sp" presStyleCnt="0"/>
      <dgm:spPr/>
    </dgm:pt>
    <dgm:pt modelId="{ABAF9515-2F41-4183-B9A4-3ABF175870B4}" type="pres">
      <dgm:prSet presAssocID="{5EDC3DFD-FC54-41E9-A462-6AD61C288476}" presName="linNode" presStyleCnt="0"/>
      <dgm:spPr/>
    </dgm:pt>
    <dgm:pt modelId="{F38AA61E-0C44-4A25-9089-497E8A254AD5}" type="pres">
      <dgm:prSet presAssocID="{5EDC3DFD-FC54-41E9-A462-6AD61C288476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3B254A-05E5-49A7-A5E5-961FBDB309AD}" type="pres">
      <dgm:prSet presAssocID="{5EDC3DFD-FC54-41E9-A462-6AD61C288476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9748233-A1C9-4934-8C9A-00C91F4311F6}" type="presOf" srcId="{57F87C94-13FB-4238-B2E2-E0B90F1853ED}" destId="{E65FDFB0-0A44-458B-8B00-4097C8B19092}" srcOrd="0" destOrd="1" presId="urn:microsoft.com/office/officeart/2005/8/layout/vList5"/>
    <dgm:cxn modelId="{801B3A49-D434-46E0-9204-1E12B4DDBD2F}" type="presOf" srcId="{AC7FF43E-5DB8-4183-B85E-D2C1E73C825E}" destId="{203B254A-05E5-49A7-A5E5-961FBDB309AD}" srcOrd="0" destOrd="0" presId="urn:microsoft.com/office/officeart/2005/8/layout/vList5"/>
    <dgm:cxn modelId="{06581550-34F2-48E3-966A-CD9C646A9BA9}" type="presOf" srcId="{5EDC3DFD-FC54-41E9-A462-6AD61C288476}" destId="{F38AA61E-0C44-4A25-9089-497E8A254AD5}" srcOrd="0" destOrd="0" presId="urn:microsoft.com/office/officeart/2005/8/layout/vList5"/>
    <dgm:cxn modelId="{72CBFD07-497F-460E-B339-A3C26FDD8F92}" srcId="{609C77CA-6F10-447C-9BF6-4EA123E9996F}" destId="{5EDC3DFD-FC54-41E9-A462-6AD61C288476}" srcOrd="1" destOrd="0" parTransId="{159444C2-D82B-448D-96D8-0C01E843214C}" sibTransId="{8B37DF59-63FE-4CBA-8E31-5F9651B9B18E}"/>
    <dgm:cxn modelId="{4409E09F-5834-49D1-A785-4AAE8D685D58}" type="presOf" srcId="{609C77CA-6F10-447C-9BF6-4EA123E9996F}" destId="{9637BB63-9896-482E-9DB1-4699946A7294}" srcOrd="0" destOrd="0" presId="urn:microsoft.com/office/officeart/2005/8/layout/vList5"/>
    <dgm:cxn modelId="{0475F336-3CAF-4907-8DB4-C1A6F700303F}" srcId="{45A917D6-19EF-4C25-BF6B-E50C001CC711}" destId="{41C89FC7-2F17-4390-A632-B737A040D6E0}" srcOrd="0" destOrd="0" parTransId="{038117E7-A079-4BB3-893C-8739B4D4B7D3}" sibTransId="{D15405DC-1F86-4A61-9C95-FE2F343F6CB3}"/>
    <dgm:cxn modelId="{14A44ECA-5DB4-4B81-BB7D-9B1334F4957D}" type="presOf" srcId="{41C89FC7-2F17-4390-A632-B737A040D6E0}" destId="{E65FDFB0-0A44-458B-8B00-4097C8B19092}" srcOrd="0" destOrd="0" presId="urn:microsoft.com/office/officeart/2005/8/layout/vList5"/>
    <dgm:cxn modelId="{4AED4D12-842A-473A-A04A-469C5FC767C8}" srcId="{5EDC3DFD-FC54-41E9-A462-6AD61C288476}" destId="{AC7FF43E-5DB8-4183-B85E-D2C1E73C825E}" srcOrd="0" destOrd="0" parTransId="{AEED29A7-FD03-4655-8D1B-6D3A90BDC055}" sibTransId="{3B6435F1-0940-49CA-A205-26ED2962E20D}"/>
    <dgm:cxn modelId="{2C1E2659-7695-4469-B3A1-39AAF6192A3E}" type="presOf" srcId="{45A917D6-19EF-4C25-BF6B-E50C001CC711}" destId="{F1FE08C0-9549-4504-879D-F9F5C675BD5B}" srcOrd="0" destOrd="0" presId="urn:microsoft.com/office/officeart/2005/8/layout/vList5"/>
    <dgm:cxn modelId="{A4263BEB-4C06-4493-B1A8-C920CEE3768C}" srcId="{45A917D6-19EF-4C25-BF6B-E50C001CC711}" destId="{57F87C94-13FB-4238-B2E2-E0B90F1853ED}" srcOrd="1" destOrd="0" parTransId="{B311E277-BFDF-49C4-9375-9D76CA0D0DAD}" sibTransId="{954546DE-824F-42BF-952A-2B8CFA9AEB9F}"/>
    <dgm:cxn modelId="{0D1505FA-2F8D-4A88-8DD5-BC6501D3DBA7}" srcId="{609C77CA-6F10-447C-9BF6-4EA123E9996F}" destId="{45A917D6-19EF-4C25-BF6B-E50C001CC711}" srcOrd="0" destOrd="0" parTransId="{3345CE78-9252-44D1-B96A-BF1B75A37042}" sibTransId="{91439D3E-3D4F-4724-ACEA-BB17C79C1D4E}"/>
    <dgm:cxn modelId="{8542931C-505D-44D9-9848-5E8F09E3C7FF}" type="presParOf" srcId="{9637BB63-9896-482E-9DB1-4699946A7294}" destId="{A270375B-EA43-4A79-AF71-8B06F8348C0E}" srcOrd="0" destOrd="0" presId="urn:microsoft.com/office/officeart/2005/8/layout/vList5"/>
    <dgm:cxn modelId="{0160F3EA-94A8-47C7-B3A0-5A843EA81C77}" type="presParOf" srcId="{A270375B-EA43-4A79-AF71-8B06F8348C0E}" destId="{F1FE08C0-9549-4504-879D-F9F5C675BD5B}" srcOrd="0" destOrd="0" presId="urn:microsoft.com/office/officeart/2005/8/layout/vList5"/>
    <dgm:cxn modelId="{DA6B6234-7C4B-44D7-9F65-0698EE97BC4B}" type="presParOf" srcId="{A270375B-EA43-4A79-AF71-8B06F8348C0E}" destId="{E65FDFB0-0A44-458B-8B00-4097C8B19092}" srcOrd="1" destOrd="0" presId="urn:microsoft.com/office/officeart/2005/8/layout/vList5"/>
    <dgm:cxn modelId="{8F865709-4C8C-40AD-8B55-4BDC8080F316}" type="presParOf" srcId="{9637BB63-9896-482E-9DB1-4699946A7294}" destId="{2BACDD8B-2B2A-47ED-A283-02CD308071DB}" srcOrd="1" destOrd="0" presId="urn:microsoft.com/office/officeart/2005/8/layout/vList5"/>
    <dgm:cxn modelId="{EB2D06C5-B636-4F87-8261-571625C8E84E}" type="presParOf" srcId="{9637BB63-9896-482E-9DB1-4699946A7294}" destId="{ABAF9515-2F41-4183-B9A4-3ABF175870B4}" srcOrd="2" destOrd="0" presId="urn:microsoft.com/office/officeart/2005/8/layout/vList5"/>
    <dgm:cxn modelId="{F2CA7537-8654-4017-AF0A-72285840CCBD}" type="presParOf" srcId="{ABAF9515-2F41-4183-B9A4-3ABF175870B4}" destId="{F38AA61E-0C44-4A25-9089-497E8A254AD5}" srcOrd="0" destOrd="0" presId="urn:microsoft.com/office/officeart/2005/8/layout/vList5"/>
    <dgm:cxn modelId="{3BC27767-CCBA-4BDF-A8B8-9E9051BB3EF2}" type="presParOf" srcId="{ABAF9515-2F41-4183-B9A4-3ABF175870B4}" destId="{203B254A-05E5-49A7-A5E5-961FBDB309A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FDFB0-0A44-458B-8B00-4097C8B19092}">
      <dsp:nvSpPr>
        <dsp:cNvPr id="0" name=""/>
        <dsp:cNvSpPr/>
      </dsp:nvSpPr>
      <dsp:spPr>
        <a:xfrm rot="5400000">
          <a:off x="4713034" y="-1529550"/>
          <a:ext cx="1766186" cy="526694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000" kern="1200" dirty="0" smtClean="0"/>
            <a:t>Новые идеи, обмен, практика</a:t>
          </a:r>
          <a:endParaRPr lang="ru-RU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000" kern="1200" dirty="0" smtClean="0"/>
            <a:t>Успешная личность студента</a:t>
          </a:r>
          <a:endParaRPr lang="ru-RU" sz="3000" kern="1200" dirty="0"/>
        </a:p>
      </dsp:txBody>
      <dsp:txXfrm rot="-5400000">
        <a:off x="2962655" y="307047"/>
        <a:ext cx="5180726" cy="1593750"/>
      </dsp:txXfrm>
    </dsp:sp>
    <dsp:sp modelId="{F1FE08C0-9549-4504-879D-F9F5C675BD5B}">
      <dsp:nvSpPr>
        <dsp:cNvPr id="0" name=""/>
        <dsp:cNvSpPr/>
      </dsp:nvSpPr>
      <dsp:spPr>
        <a:xfrm>
          <a:off x="0" y="55"/>
          <a:ext cx="2962656" cy="220773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ПОТРЕБНОСТЬ</a:t>
          </a:r>
          <a:endParaRPr lang="ru-RU" sz="3100" kern="1200" dirty="0"/>
        </a:p>
      </dsp:txBody>
      <dsp:txXfrm>
        <a:off x="107773" y="107828"/>
        <a:ext cx="2747110" cy="1992186"/>
      </dsp:txXfrm>
    </dsp:sp>
    <dsp:sp modelId="{203B254A-05E5-49A7-A5E5-961FBDB309AD}">
      <dsp:nvSpPr>
        <dsp:cNvPr id="0" name=""/>
        <dsp:cNvSpPr/>
      </dsp:nvSpPr>
      <dsp:spPr>
        <a:xfrm rot="5400000">
          <a:off x="4713034" y="788569"/>
          <a:ext cx="1766186" cy="5266944"/>
        </a:xfrm>
        <a:prstGeom prst="round2Same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000" kern="1200" dirty="0" smtClean="0"/>
            <a:t>Цифровые технологии в педагогике</a:t>
          </a:r>
          <a:endParaRPr lang="ru-RU" sz="3000" kern="1200" dirty="0"/>
        </a:p>
      </dsp:txBody>
      <dsp:txXfrm rot="-5400000">
        <a:off x="2962655" y="2625166"/>
        <a:ext cx="5180726" cy="1593750"/>
      </dsp:txXfrm>
    </dsp:sp>
    <dsp:sp modelId="{F38AA61E-0C44-4A25-9089-497E8A254AD5}">
      <dsp:nvSpPr>
        <dsp:cNvPr id="0" name=""/>
        <dsp:cNvSpPr/>
      </dsp:nvSpPr>
      <dsp:spPr>
        <a:xfrm>
          <a:off x="0" y="2318174"/>
          <a:ext cx="2962656" cy="2207732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ИННОВАЦИЯ</a:t>
          </a:r>
          <a:endParaRPr lang="ru-RU" sz="3100" kern="1200" dirty="0"/>
        </a:p>
      </dsp:txBody>
      <dsp:txXfrm>
        <a:off x="107773" y="2425947"/>
        <a:ext cx="2747110" cy="19921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FDFB0-0A44-458B-8B00-4097C8B19092}">
      <dsp:nvSpPr>
        <dsp:cNvPr id="0" name=""/>
        <dsp:cNvSpPr/>
      </dsp:nvSpPr>
      <dsp:spPr>
        <a:xfrm rot="5400000">
          <a:off x="4713034" y="-1529550"/>
          <a:ext cx="1766186" cy="526694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100" kern="1200" dirty="0" smtClean="0"/>
            <a:t>Распространение решений </a:t>
          </a:r>
          <a:endParaRPr lang="ru-RU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100" kern="1200" dirty="0" smtClean="0"/>
            <a:t>Выгодные позиции  на рынке ОУ</a:t>
          </a:r>
          <a:endParaRPr lang="ru-RU" sz="3100" kern="1200" dirty="0"/>
        </a:p>
      </dsp:txBody>
      <dsp:txXfrm rot="-5400000">
        <a:off x="2962655" y="307047"/>
        <a:ext cx="5180726" cy="1593750"/>
      </dsp:txXfrm>
    </dsp:sp>
    <dsp:sp modelId="{F1FE08C0-9549-4504-879D-F9F5C675BD5B}">
      <dsp:nvSpPr>
        <dsp:cNvPr id="0" name=""/>
        <dsp:cNvSpPr/>
      </dsp:nvSpPr>
      <dsp:spPr>
        <a:xfrm>
          <a:off x="0" y="55"/>
          <a:ext cx="2962656" cy="220773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ПОТРЕБНОСТЬ</a:t>
          </a:r>
          <a:endParaRPr lang="ru-RU" sz="3100" kern="1200" dirty="0"/>
        </a:p>
      </dsp:txBody>
      <dsp:txXfrm>
        <a:off x="107773" y="107828"/>
        <a:ext cx="2747110" cy="1992186"/>
      </dsp:txXfrm>
    </dsp:sp>
    <dsp:sp modelId="{203B254A-05E5-49A7-A5E5-961FBDB309AD}">
      <dsp:nvSpPr>
        <dsp:cNvPr id="0" name=""/>
        <dsp:cNvSpPr/>
      </dsp:nvSpPr>
      <dsp:spPr>
        <a:xfrm rot="5400000">
          <a:off x="4713034" y="788569"/>
          <a:ext cx="1766186" cy="5266944"/>
        </a:xfrm>
        <a:prstGeom prst="round2Same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100" kern="1200" dirty="0" smtClean="0"/>
            <a:t>Мировое сотрудничество</a:t>
          </a:r>
          <a:endParaRPr lang="ru-RU" sz="3100" kern="1200" dirty="0"/>
        </a:p>
      </dsp:txBody>
      <dsp:txXfrm rot="-5400000">
        <a:off x="2962655" y="2625166"/>
        <a:ext cx="5180726" cy="1593750"/>
      </dsp:txXfrm>
    </dsp:sp>
    <dsp:sp modelId="{F38AA61E-0C44-4A25-9089-497E8A254AD5}">
      <dsp:nvSpPr>
        <dsp:cNvPr id="0" name=""/>
        <dsp:cNvSpPr/>
      </dsp:nvSpPr>
      <dsp:spPr>
        <a:xfrm>
          <a:off x="0" y="2318174"/>
          <a:ext cx="2962656" cy="2207732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ИННОВАЦИЯ</a:t>
          </a:r>
          <a:endParaRPr lang="ru-RU" sz="3100" kern="1200" dirty="0"/>
        </a:p>
      </dsp:txBody>
      <dsp:txXfrm>
        <a:off x="107773" y="2425947"/>
        <a:ext cx="2747110" cy="19921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FDFB0-0A44-458B-8B00-4097C8B19092}">
      <dsp:nvSpPr>
        <dsp:cNvPr id="0" name=""/>
        <dsp:cNvSpPr/>
      </dsp:nvSpPr>
      <dsp:spPr>
        <a:xfrm rot="5400000">
          <a:off x="4713034" y="-1529550"/>
          <a:ext cx="1766186" cy="526694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300" kern="1200" dirty="0" smtClean="0"/>
            <a:t>Знания о технологиях</a:t>
          </a:r>
          <a:endParaRPr lang="ru-RU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300" kern="1200" dirty="0" smtClean="0"/>
            <a:t>Их применяемость, полезность </a:t>
          </a:r>
          <a:endParaRPr lang="ru-RU" sz="3300" kern="1200" dirty="0"/>
        </a:p>
      </dsp:txBody>
      <dsp:txXfrm rot="-5400000">
        <a:off x="2962655" y="307047"/>
        <a:ext cx="5180726" cy="1593750"/>
      </dsp:txXfrm>
    </dsp:sp>
    <dsp:sp modelId="{F1FE08C0-9549-4504-879D-F9F5C675BD5B}">
      <dsp:nvSpPr>
        <dsp:cNvPr id="0" name=""/>
        <dsp:cNvSpPr/>
      </dsp:nvSpPr>
      <dsp:spPr>
        <a:xfrm>
          <a:off x="0" y="55"/>
          <a:ext cx="2962656" cy="220773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ПОТРЕБНОСТЬ</a:t>
          </a:r>
          <a:endParaRPr lang="ru-RU" sz="3100" kern="1200" dirty="0"/>
        </a:p>
      </dsp:txBody>
      <dsp:txXfrm>
        <a:off x="107773" y="107828"/>
        <a:ext cx="2747110" cy="1992186"/>
      </dsp:txXfrm>
    </dsp:sp>
    <dsp:sp modelId="{203B254A-05E5-49A7-A5E5-961FBDB309AD}">
      <dsp:nvSpPr>
        <dsp:cNvPr id="0" name=""/>
        <dsp:cNvSpPr/>
      </dsp:nvSpPr>
      <dsp:spPr>
        <a:xfrm rot="5400000">
          <a:off x="4713034" y="788569"/>
          <a:ext cx="1766186" cy="5266944"/>
        </a:xfrm>
        <a:prstGeom prst="round2SameRect">
          <a:avLst/>
        </a:prstGeom>
        <a:solidFill>
          <a:schemeClr val="accent4">
            <a:tint val="40000"/>
            <a:alpha val="90000"/>
            <a:hueOff val="-3945706"/>
            <a:satOff val="22157"/>
            <a:lumOff val="1408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3945706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300" kern="1200" dirty="0" smtClean="0"/>
            <a:t>«Цифровая среда»</a:t>
          </a:r>
          <a:endParaRPr lang="ru-RU" sz="3300" kern="1200" dirty="0"/>
        </a:p>
      </dsp:txBody>
      <dsp:txXfrm rot="-5400000">
        <a:off x="2962655" y="2625166"/>
        <a:ext cx="5180726" cy="1593750"/>
      </dsp:txXfrm>
    </dsp:sp>
    <dsp:sp modelId="{F38AA61E-0C44-4A25-9089-497E8A254AD5}">
      <dsp:nvSpPr>
        <dsp:cNvPr id="0" name=""/>
        <dsp:cNvSpPr/>
      </dsp:nvSpPr>
      <dsp:spPr>
        <a:xfrm>
          <a:off x="0" y="2318174"/>
          <a:ext cx="2962656" cy="2207732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ИННОВАЦИЯ</a:t>
          </a:r>
          <a:endParaRPr lang="ru-RU" sz="3100" kern="1200" dirty="0"/>
        </a:p>
      </dsp:txBody>
      <dsp:txXfrm>
        <a:off x="107773" y="2425947"/>
        <a:ext cx="2747110" cy="19921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FDFB0-0A44-458B-8B00-4097C8B19092}">
      <dsp:nvSpPr>
        <dsp:cNvPr id="0" name=""/>
        <dsp:cNvSpPr/>
      </dsp:nvSpPr>
      <dsp:spPr>
        <a:xfrm rot="5400000">
          <a:off x="4713034" y="-1529550"/>
          <a:ext cx="1766186" cy="526694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400" kern="1200" dirty="0" smtClean="0"/>
            <a:t>Новые методы обучения</a:t>
          </a:r>
          <a:endParaRPr lang="ru-RU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400" kern="1200" dirty="0" smtClean="0"/>
            <a:t>Готовность пространства </a:t>
          </a:r>
          <a:endParaRPr lang="ru-RU" sz="3400" kern="1200" dirty="0"/>
        </a:p>
      </dsp:txBody>
      <dsp:txXfrm rot="-5400000">
        <a:off x="2962655" y="307047"/>
        <a:ext cx="5180726" cy="1593750"/>
      </dsp:txXfrm>
    </dsp:sp>
    <dsp:sp modelId="{F1FE08C0-9549-4504-879D-F9F5C675BD5B}">
      <dsp:nvSpPr>
        <dsp:cNvPr id="0" name=""/>
        <dsp:cNvSpPr/>
      </dsp:nvSpPr>
      <dsp:spPr>
        <a:xfrm>
          <a:off x="0" y="55"/>
          <a:ext cx="2962656" cy="220773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ПОТРЕБНОСТЬ</a:t>
          </a:r>
          <a:endParaRPr lang="ru-RU" sz="3100" kern="1200" dirty="0"/>
        </a:p>
      </dsp:txBody>
      <dsp:txXfrm>
        <a:off x="107773" y="107828"/>
        <a:ext cx="2747110" cy="1992186"/>
      </dsp:txXfrm>
    </dsp:sp>
    <dsp:sp modelId="{203B254A-05E5-49A7-A5E5-961FBDB309AD}">
      <dsp:nvSpPr>
        <dsp:cNvPr id="0" name=""/>
        <dsp:cNvSpPr/>
      </dsp:nvSpPr>
      <dsp:spPr>
        <a:xfrm rot="5400000">
          <a:off x="4713034" y="788569"/>
          <a:ext cx="1766186" cy="5266944"/>
        </a:xfrm>
        <a:prstGeom prst="round2Same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400" kern="1200" dirty="0" smtClean="0"/>
            <a:t>Создание </a:t>
          </a:r>
          <a:r>
            <a:rPr lang="ru-RU" sz="3400" kern="1200" dirty="0" smtClean="0"/>
            <a:t>гибкой образовательной среды</a:t>
          </a:r>
          <a:r>
            <a:rPr lang="ru-RU" sz="3400" kern="1200" dirty="0" smtClean="0"/>
            <a:t> </a:t>
          </a:r>
          <a:endParaRPr lang="ru-RU" sz="3400" kern="1200" dirty="0"/>
        </a:p>
      </dsp:txBody>
      <dsp:txXfrm rot="-5400000">
        <a:off x="2962655" y="2625166"/>
        <a:ext cx="5180726" cy="1593750"/>
      </dsp:txXfrm>
    </dsp:sp>
    <dsp:sp modelId="{F38AA61E-0C44-4A25-9089-497E8A254AD5}">
      <dsp:nvSpPr>
        <dsp:cNvPr id="0" name=""/>
        <dsp:cNvSpPr/>
      </dsp:nvSpPr>
      <dsp:spPr>
        <a:xfrm>
          <a:off x="0" y="2318174"/>
          <a:ext cx="2962656" cy="2207732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ИННОВАЦИЯ</a:t>
          </a:r>
          <a:endParaRPr lang="ru-RU" sz="3100" kern="1200" dirty="0"/>
        </a:p>
      </dsp:txBody>
      <dsp:txXfrm>
        <a:off x="107773" y="2425947"/>
        <a:ext cx="2747110" cy="19921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FDFB0-0A44-458B-8B00-4097C8B19092}">
      <dsp:nvSpPr>
        <dsp:cNvPr id="0" name=""/>
        <dsp:cNvSpPr/>
      </dsp:nvSpPr>
      <dsp:spPr>
        <a:xfrm rot="5400000">
          <a:off x="4713034" y="-1529550"/>
          <a:ext cx="1766186" cy="526694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300" kern="1200" dirty="0" smtClean="0"/>
            <a:t>Обновление знаний</a:t>
          </a:r>
          <a:endParaRPr lang="ru-RU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300" kern="1200" dirty="0" smtClean="0"/>
            <a:t>Повышение квалификации</a:t>
          </a:r>
          <a:endParaRPr lang="ru-RU" sz="3300" kern="1200" dirty="0"/>
        </a:p>
      </dsp:txBody>
      <dsp:txXfrm rot="-5400000">
        <a:off x="2962655" y="307047"/>
        <a:ext cx="5180726" cy="1593750"/>
      </dsp:txXfrm>
    </dsp:sp>
    <dsp:sp modelId="{F1FE08C0-9549-4504-879D-F9F5C675BD5B}">
      <dsp:nvSpPr>
        <dsp:cNvPr id="0" name=""/>
        <dsp:cNvSpPr/>
      </dsp:nvSpPr>
      <dsp:spPr>
        <a:xfrm>
          <a:off x="0" y="55"/>
          <a:ext cx="2962656" cy="220773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ПОТРЕБНОСТЬ</a:t>
          </a:r>
          <a:endParaRPr lang="ru-RU" sz="3100" kern="1200" dirty="0"/>
        </a:p>
      </dsp:txBody>
      <dsp:txXfrm>
        <a:off x="107773" y="107828"/>
        <a:ext cx="2747110" cy="1992186"/>
      </dsp:txXfrm>
    </dsp:sp>
    <dsp:sp modelId="{203B254A-05E5-49A7-A5E5-961FBDB309AD}">
      <dsp:nvSpPr>
        <dsp:cNvPr id="0" name=""/>
        <dsp:cNvSpPr/>
      </dsp:nvSpPr>
      <dsp:spPr>
        <a:xfrm rot="5400000">
          <a:off x="4713034" y="788569"/>
          <a:ext cx="1766186" cy="5266944"/>
        </a:xfrm>
        <a:prstGeom prst="round2Same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300" kern="1200" dirty="0" smtClean="0"/>
            <a:t>Разработка стимулов обучения</a:t>
          </a:r>
          <a:endParaRPr lang="ru-RU" sz="3300" kern="1200" dirty="0"/>
        </a:p>
      </dsp:txBody>
      <dsp:txXfrm rot="-5400000">
        <a:off x="2962655" y="2625166"/>
        <a:ext cx="5180726" cy="1593750"/>
      </dsp:txXfrm>
    </dsp:sp>
    <dsp:sp modelId="{F38AA61E-0C44-4A25-9089-497E8A254AD5}">
      <dsp:nvSpPr>
        <dsp:cNvPr id="0" name=""/>
        <dsp:cNvSpPr/>
      </dsp:nvSpPr>
      <dsp:spPr>
        <a:xfrm>
          <a:off x="0" y="2318174"/>
          <a:ext cx="2962656" cy="2207732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/>
            <a:t>ИННОВАЦИЯ</a:t>
          </a:r>
          <a:endParaRPr lang="ru-RU" sz="3100" kern="1200" dirty="0"/>
        </a:p>
      </dsp:txBody>
      <dsp:txXfrm>
        <a:off x="107773" y="2425947"/>
        <a:ext cx="2747110" cy="1992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Ð°ÑÑÐ¸Ð½ÐºÐ¸ Ð¿Ð¾ Ð·Ð°Ð¿ÑÐ¾ÑÑ ÑÐºÐ¾Ð»ÐºÐ¾Ð²Ð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24744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1608" y="2060848"/>
            <a:ext cx="7776865" cy="1470025"/>
          </a:xfrm>
        </p:spPr>
        <p:txBody>
          <a:bodyPr>
            <a:normAutofit fontScale="90000"/>
          </a:bodyPr>
          <a:lstStyle/>
          <a:p>
            <a:r>
              <a:rPr lang="ru-RU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t>5 </a:t>
            </a:r>
            <a:r>
              <a:rPr lang="ru-R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t>трендов </a:t>
            </a:r>
            <a:r>
              <a:rPr lang="ru-RU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t>будущего </a:t>
            </a:r>
            <a:r>
              <a:rPr lang="ru-R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t>образования</a:t>
            </a:r>
            <a:br>
              <a:rPr lang="ru-R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</a:br>
            <a:endParaRPr lang="ru-RU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60032" y="6237312"/>
            <a:ext cx="4128413" cy="409600"/>
          </a:xfrm>
        </p:spPr>
        <p:txBody>
          <a:bodyPr>
            <a:noAutofit/>
          </a:bodyPr>
          <a:lstStyle/>
          <a:p>
            <a:pPr algn="r"/>
            <a:r>
              <a:rPr lang="ru-RU" sz="1600" i="1" dirty="0" smtClean="0">
                <a:solidFill>
                  <a:schemeClr val="tx1"/>
                </a:solidFill>
              </a:rPr>
              <a:t>(ПО)МОУ-17</a:t>
            </a:r>
            <a:br>
              <a:rPr lang="ru-RU" sz="1600" i="1" dirty="0" smtClean="0">
                <a:solidFill>
                  <a:schemeClr val="tx1"/>
                </a:solidFill>
              </a:rPr>
            </a:br>
            <a:r>
              <a:rPr lang="ru-RU" sz="1600" i="1" dirty="0" smtClean="0">
                <a:solidFill>
                  <a:schemeClr val="tx1"/>
                </a:solidFill>
              </a:rPr>
              <a:t>Петрова Анастасия</a:t>
            </a:r>
            <a:endParaRPr lang="ru-RU" sz="1600" i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ÐÐ°ÑÑÐ¸Ð½ÐºÐ¸ Ð¿Ð¾ Ð·Ð°Ð¿ÑÐ¾ÑÑ ÑÑÐµÐ½Ð´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2"/>
          <a:stretch/>
        </p:blipFill>
        <p:spPr bwMode="auto">
          <a:xfrm>
            <a:off x="2699792" y="3356992"/>
            <a:ext cx="402049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ÐÐ°ÑÑÐ¸Ð½ÐºÐ¸ Ð¿Ð¾ Ð·Ð°Ð¿ÑÐ¾ÑÑ ÑÑÐµÐ½Ð´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2" y="116632"/>
            <a:ext cx="2592288" cy="145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32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ÐÐ°ÑÑÐ¸Ð½ÐºÐ¸ Ð¿Ð¾ Ð·Ð°Ð¿ÑÐ¾ÑÑ Ð¿Ð¾ÑÑÐµÐ±Ð½Ð¾ÑÑÑ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648" y="0"/>
            <a:ext cx="1823864" cy="182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02725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73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684076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5. Непрерывное </a:t>
            </a:r>
            <a:r>
              <a:rPr lang="ru-RU" dirty="0"/>
              <a:t>обучение — основа высшего образования.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38194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ru-RU" dirty="0" smtClean="0"/>
              <a:t>Страны</a:t>
            </a:r>
            <a:r>
              <a:rPr lang="ru-RU" dirty="0"/>
              <a:t>, стремящиеся к формированию наукоемкого общества и конкурентоспособной экономики, как никогда озабочены необходимостью постоянного обновления знаний у населения, повышения квалификации сотрудников, расширения возможностей профессионального </a:t>
            </a:r>
            <a:r>
              <a:rPr lang="ru-RU" dirty="0" smtClean="0"/>
              <a:t>развития.</a:t>
            </a:r>
          </a:p>
          <a:p>
            <a:r>
              <a:rPr lang="ru-RU" dirty="0" smtClean="0"/>
              <a:t>Как </a:t>
            </a:r>
            <a:r>
              <a:rPr lang="ru-RU" dirty="0"/>
              <a:t>указывают исследователи NMC, одним из вызовов системы </a:t>
            </a:r>
            <a:r>
              <a:rPr lang="ru-RU" dirty="0" err="1"/>
              <a:t>lifelong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/>
              <a:t> будет разработка стимулов для обучения не только студентов, но также преподавателей и сотрудников всех организаций.</a:t>
            </a:r>
            <a:endParaRPr lang="ru-RU" dirty="0"/>
          </a:p>
        </p:txBody>
      </p:sp>
      <p:pic>
        <p:nvPicPr>
          <p:cNvPr id="7170" name="Picture 2" descr="ÐÐ°ÑÑÐ¸Ð½ÐºÐ¸ Ð¿Ð¾ Ð·Ð°Ð¿ÑÐ¾ÑÑ Ð¼ÐµÑÐ¾Ð´Ñ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43451"/>
            <a:ext cx="1403375" cy="140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21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ÐÐ°ÑÑÐ¸Ð½ÐºÐ¸ Ð¿Ð¾ Ð·Ð°Ð¿ÑÐ¾ÑÑ Ð¿Ð¾ÑÑÐµÐ±Ð½Ð¾ÑÑÑ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566" y="3705091"/>
            <a:ext cx="5359946" cy="315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394997"/>
              </p:ext>
            </p:extLst>
          </p:nvPr>
        </p:nvGraphicFramePr>
        <p:xfrm>
          <a:off x="395536" y="47667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777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44824"/>
            <a:ext cx="8229600" cy="1143000"/>
          </a:xfrm>
        </p:spPr>
        <p:txBody>
          <a:bodyPr/>
          <a:lstStyle/>
          <a:p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314" name="Picture 2" descr="ÐÐ°ÑÑÐ¸Ð½ÐºÐ¸ Ð¿Ð¾ Ð·Ð°Ð¿ÑÐ¾ÑÑ Ð¸Ð½Ð½Ð¾Ð²Ð°ÑÐ¸Ñ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68960"/>
            <a:ext cx="3411013" cy="292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ÐÐ°ÑÑÐ¸Ð½ÐºÐ¸ Ð¿Ð¾ Ð·Ð°Ð¿ÑÐ¾ÑÑ Ð¿Ð¾ÑÑÐµÐ±Ð½Ð¾ÑÑÑ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68960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ÐÐ°ÑÑÐ¸Ð½ÐºÐ¸ Ð¿Ð¾ Ð·Ð°Ð¿ÑÐ¾ÑÑ Ð¿Ð»ÑÑ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8" t="19949" r="16332" b="15850"/>
          <a:stretch/>
        </p:blipFill>
        <p:spPr bwMode="auto">
          <a:xfrm>
            <a:off x="3923928" y="3735048"/>
            <a:ext cx="1368152" cy="134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89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ru-RU" dirty="0"/>
              <a:t>Центр образовательных разработок бизнес-школы СКОЛКОВО перевел отчет 2017 года для русскоязычной аудитории и сделал обзор десяти ключевых тенденций преобразований в образовательной сфере.</a:t>
            </a:r>
            <a:endParaRPr lang="ru-RU" dirty="0"/>
          </a:p>
        </p:txBody>
      </p:sp>
      <p:pic>
        <p:nvPicPr>
          <p:cNvPr id="2050" name="Picture 2" descr="ÐÐ°ÑÑÐ¸Ð½ÐºÐ¸ Ð¿Ð¾ Ð·Ð°Ð¿ÑÐ¾ÑÑ ÑÑÐµÐ½Ð´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293096"/>
            <a:ext cx="2795464" cy="230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Ð°ÑÑÐ¸Ð½ÐºÐ¸ Ð¿Ð¾ Ð·Ð°Ð¿ÑÐ¾ÑÑ Ð¾Ð±ÑÐ°Ð·Ð¾Ð²Ð°Ð½Ð¸Ð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559857"/>
            <a:ext cx="2381199" cy="213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ÐÐ°ÑÑÐ¸Ð½ÐºÐ¸ Ð¿Ð¾ Ð·Ð°Ð¿ÑÐ¾ÑÑ Ð¿Ð»ÑÑ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9" t="18588" r="18000" b="16912"/>
          <a:stretch/>
        </p:blipFill>
        <p:spPr bwMode="auto">
          <a:xfrm>
            <a:off x="3851920" y="4883434"/>
            <a:ext cx="1094171" cy="112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32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8" y="120359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1. Внедрение </a:t>
            </a:r>
            <a:r>
              <a:rPr lang="ru-RU" dirty="0"/>
              <a:t>прогрессивных методов обучения требует культурной трансформации.</a:t>
            </a:r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2924944"/>
            <a:ext cx="8532440" cy="31700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ru-RU" sz="2000" dirty="0"/>
              <a:t>Структура университета должна быть построена таким образом, чтобы она способствовала обмену новыми идеями, выявлению успешных кейсов внутри кампуса и за его пределами, чтобы развивать и применять их на практике.</a:t>
            </a:r>
          </a:p>
          <a:p>
            <a:pPr fontAlgn="base"/>
            <a:r>
              <a:rPr lang="ru-RU" sz="2000" dirty="0"/>
              <a:t>Вся деятельность университета должна быть направлена на становление успешной личности студента. Для этого, как считают исследователи, нужно определить четкие цели и задачи, создать необходимые организационные структуры поддержки, проводить подготовку преподавателей по цифровым технологиям в педагогике, пересмотреть учебные планы и системы оценки студентов.</a:t>
            </a:r>
          </a:p>
        </p:txBody>
      </p:sp>
      <p:pic>
        <p:nvPicPr>
          <p:cNvPr id="3074" name="Picture 2" descr="ÐÐ°ÑÑÐ¸Ð½ÐºÐ¸ Ð¿Ð¾ Ð·Ð°Ð¿ÑÐ¾ÑÑ Ð¼ÐµÑÐ¾Ð´Ñ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908720"/>
            <a:ext cx="1280220" cy="128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53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ÐÐ°ÑÑÐ¸Ð½ÐºÐ¸ Ð¿Ð¾ Ð·Ð°Ð¿ÑÐ¾ÑÑ Ð¿Ð¾ÑÑÐµÐ±Ð½Ð¾ÑÑÑ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81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515172"/>
              </p:ext>
            </p:extLst>
          </p:nvPr>
        </p:nvGraphicFramePr>
        <p:xfrm>
          <a:off x="395536" y="1412776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560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ÐÐ°ÑÑÐ¸Ð½ÐºÐ¸ Ð¿Ð¾ Ð·Ð°Ð¿ÑÐ¾ÑÑ Ð¼ÐµÑÐ¾Ð´Ñ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340768"/>
            <a:ext cx="1833563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 smtClean="0"/>
              <a:t>2. Сотрудничество </a:t>
            </a:r>
            <a:r>
              <a:rPr lang="ru-RU" sz="3600" dirty="0"/>
              <a:t>— ключевой фактор распространения эффективных решений.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492896"/>
            <a:ext cx="8219256" cy="417646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fontAlgn="base"/>
            <a:r>
              <a:rPr lang="ru-RU" sz="2000" dirty="0"/>
              <a:t>Одной из ключевых особенностей университета мирового уровня является его способность к сотрудничеству на глобальном рынке. </a:t>
            </a:r>
            <a:r>
              <a:rPr lang="ru-RU" sz="2000" dirty="0" err="1"/>
              <a:t>Массовизация</a:t>
            </a:r>
            <a:r>
              <a:rPr lang="ru-RU" sz="2000" dirty="0"/>
              <a:t> и </a:t>
            </a:r>
            <a:r>
              <a:rPr lang="ru-RU" sz="2000" dirty="0" err="1"/>
              <a:t>клиентоориентированность</a:t>
            </a:r>
            <a:r>
              <a:rPr lang="ru-RU" sz="2000" dirty="0"/>
              <a:t> высшего образования привели к серьезной конкуренции среди университетов, а глобализация образования стала основой для формирования стратегических альянсов между несколькими университетами из разных стран. В настоящее время мы наблюдаем, как складываются кооперации университетов, </a:t>
            </a:r>
            <a:r>
              <a:rPr lang="ru-RU" sz="2000" dirty="0" err="1"/>
              <a:t>фомируются</a:t>
            </a:r>
            <a:r>
              <a:rPr lang="ru-RU" sz="2000" dirty="0"/>
              <a:t> альянсы, которые помогают им занимать выигрышные позиции на мировом рынке образовательных услуг.</a:t>
            </a:r>
          </a:p>
          <a:p>
            <a:pPr fontAlgn="base"/>
            <a:r>
              <a:rPr lang="ru-RU" sz="2000" dirty="0"/>
              <a:t>Многие университеты вступают в кооперацию не только с иностранными высшими учебными </a:t>
            </a:r>
            <a:r>
              <a:rPr lang="ru-RU" sz="2000" dirty="0" smtClean="0"/>
              <a:t>заведениями, но </a:t>
            </a:r>
            <a:r>
              <a:rPr lang="ru-RU" sz="2000" dirty="0"/>
              <a:t>также находят партнеров внутри страны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3337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8" t="17597"/>
          <a:stretch/>
        </p:blipFill>
        <p:spPr bwMode="auto">
          <a:xfrm>
            <a:off x="0" y="0"/>
            <a:ext cx="2627784" cy="175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952515"/>
              </p:ext>
            </p:extLst>
          </p:nvPr>
        </p:nvGraphicFramePr>
        <p:xfrm>
          <a:off x="467544" y="170080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45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ÐÐ°ÑÑÐ¸Ð½ÐºÐ¸ Ð¿Ð¾ Ð·Ð°Ð¿ÑÐ¾ÑÑ Ð¼ÐµÑÐ¾Ð´Ñ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71"/>
          <a:stretch/>
        </p:blipFill>
        <p:spPr bwMode="auto">
          <a:xfrm>
            <a:off x="591052" y="229826"/>
            <a:ext cx="2287076" cy="105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</p:spPr>
        <p:txBody>
          <a:bodyPr>
            <a:noAutofit/>
          </a:bodyPr>
          <a:lstStyle/>
          <a:p>
            <a:r>
              <a:rPr lang="ru-RU" sz="3200" dirty="0" smtClean="0"/>
              <a:t>3. Для </a:t>
            </a:r>
            <a:r>
              <a:rPr lang="ru-RU" sz="3200" dirty="0"/>
              <a:t>того чтобы свободно чувствовать себя в цифровом мире, недостаточно просто уметь пользоваться технологиями.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636912"/>
            <a:ext cx="8219256" cy="363326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fontAlgn="base"/>
            <a:r>
              <a:rPr lang="ru-RU" dirty="0" smtClean="0"/>
              <a:t>В мире </a:t>
            </a:r>
            <a:r>
              <a:rPr lang="ru-RU" dirty="0"/>
              <a:t>цифровых и технологических возможностей недостаточно уметь пользоваться технологиями, важно понимать, как с помощью технологий можно улучшить свою жизнь, повысить профессиональные возможности и качественно выполнять свою работу. Вузам необходимо развивать у слушателей глубокое понимание цифровых сред, способность интуитивно адаптироваться к новым условиям и создавать новый контент.</a:t>
            </a:r>
          </a:p>
          <a:p>
            <a:pPr fontAlgn="base"/>
            <a:r>
              <a:rPr lang="ru-RU" dirty="0"/>
              <a:t>Научить студентов жить в эпоху быстроразвивающихся цифровых технологий, впрочем, как и самим понять свою стратегию поведения в цифровом мире – это один из самых сложных вызовов для руководителей высшей школы.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430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10841"/>
            <a:ext cx="3380656" cy="188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53361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utoShape 2" descr="ÐÐ°ÑÑÐ¸Ð½ÐºÐ¸ Ð¿Ð¾ Ð·Ð°Ð¿ÑÐ¾ÑÑ Ð¿Ð¾ÑÑÐµÐ±Ð½Ð¾ÑÑÑ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77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ÐÐ°ÑÑÐ¸Ð½ÐºÐ¸ Ð¿Ð¾ Ð·Ð°Ð¿ÑÐ¾ÑÑ Ð¼ÐµÑÐ¾Ð´Ñ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640" y="620687"/>
            <a:ext cx="1859360" cy="122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7626424" cy="1143000"/>
          </a:xfrm>
        </p:spPr>
        <p:txBody>
          <a:bodyPr>
            <a:noAutofit/>
          </a:bodyPr>
          <a:lstStyle/>
          <a:p>
            <a:r>
              <a:rPr lang="ru-RU" sz="3200" dirty="0" smtClean="0"/>
              <a:t>4. Образовательные </a:t>
            </a:r>
            <a:r>
              <a:rPr lang="ru-RU" sz="3200" dirty="0"/>
              <a:t>экосистемы должны быть достаточно гибкими, чтобы воспринимать совершенно новые методы обучения.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492897"/>
            <a:ext cx="8229600" cy="403244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fontAlgn="base"/>
            <a:r>
              <a:rPr lang="ru-RU" dirty="0"/>
              <a:t>Д</a:t>
            </a:r>
            <a:r>
              <a:rPr lang="ru-RU" dirty="0" smtClean="0"/>
              <a:t>ля </a:t>
            </a:r>
            <a:r>
              <a:rPr lang="ru-RU" dirty="0"/>
              <a:t>внедрения технологий и новых методов обучения должна быть подготовлена правильная среда.</a:t>
            </a:r>
          </a:p>
          <a:p>
            <a:pPr fontAlgn="base"/>
            <a:r>
              <a:rPr lang="ru-RU" dirty="0"/>
              <a:t>Преподаватели, пользующиеся средствами и платформами наподобие систем управления обучением, часто стремятся придумать новое сочетание различных компонентов учебного процесса, например, открытого контента или образовательных приложений. Ключевой проблемой здесь становится неготовность образовательной системы к принятию новых методов обучения. Как одно из возможных решений – создание гибкой образовательной среды, в которой будет место творческому началу преподавательской деятельности.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795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544</Words>
  <Application>Microsoft Office PowerPoint</Application>
  <PresentationFormat>Экран 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5 трендов будущего образования </vt:lpstr>
      <vt:lpstr>Презентация PowerPoint</vt:lpstr>
      <vt:lpstr>1. Внедрение прогрессивных методов обучения требует культурной трансформации. </vt:lpstr>
      <vt:lpstr>Презентация PowerPoint</vt:lpstr>
      <vt:lpstr>2. Сотрудничество — ключевой фактор распространения эффективных решений.</vt:lpstr>
      <vt:lpstr>Презентация PowerPoint</vt:lpstr>
      <vt:lpstr>3. Для того чтобы свободно чувствовать себя в цифровом мире, недостаточно просто уметь пользоваться технологиями. </vt:lpstr>
      <vt:lpstr>Презентация PowerPoint</vt:lpstr>
      <vt:lpstr>4. Образовательные экосистемы должны быть достаточно гибкими, чтобы воспринимать совершенно новые методы обучения. </vt:lpstr>
      <vt:lpstr>Презентация PowerPoint</vt:lpstr>
      <vt:lpstr>5. Непрерывное обучение — основа высшего образования. 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трендов будущего образования </dc:title>
  <dc:creator>Ivanova</dc:creator>
  <cp:lastModifiedBy>Ivanova</cp:lastModifiedBy>
  <cp:revision>5</cp:revision>
  <dcterms:created xsi:type="dcterms:W3CDTF">2018-11-26T17:46:11Z</dcterms:created>
  <dcterms:modified xsi:type="dcterms:W3CDTF">2018-11-26T19:04:01Z</dcterms:modified>
</cp:coreProperties>
</file>