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78143" autoAdjust="0"/>
  </p:normalViewPr>
  <p:slideViewPr>
    <p:cSldViewPr snapToGrid="0">
      <p:cViewPr varScale="1">
        <p:scale>
          <a:sx n="74" d="100"/>
          <a:sy n="74" d="100"/>
        </p:scale>
        <p:origin x="10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guera Mendieta,Diana" userId="8fa8161e-d14c-405a-824b-0f1bf2d27dde" providerId="ADAL" clId="{58DEC142-4FD2-485F-9580-1016C592876B}"/>
    <pc:docChg chg="modSld">
      <pc:chgData name="Higuera Mendieta,Diana" userId="8fa8161e-d14c-405a-824b-0f1bf2d27dde" providerId="ADAL" clId="{58DEC142-4FD2-485F-9580-1016C592876B}" dt="2024-04-03T18:58:21.068" v="83"/>
      <pc:docMkLst>
        <pc:docMk/>
      </pc:docMkLst>
      <pc:sldChg chg="modSp mod">
        <pc:chgData name="Higuera Mendieta,Diana" userId="8fa8161e-d14c-405a-824b-0f1bf2d27dde" providerId="ADAL" clId="{58DEC142-4FD2-485F-9580-1016C592876B}" dt="2024-04-03T18:38:06.890" v="82" actId="20577"/>
        <pc:sldMkLst>
          <pc:docMk/>
          <pc:sldMk cId="1553380918" sldId="256"/>
        </pc:sldMkLst>
        <pc:spChg chg="mod">
          <ac:chgData name="Higuera Mendieta,Diana" userId="8fa8161e-d14c-405a-824b-0f1bf2d27dde" providerId="ADAL" clId="{58DEC142-4FD2-485F-9580-1016C592876B}" dt="2024-04-03T18:37:50.137" v="6"/>
          <ac:spMkLst>
            <pc:docMk/>
            <pc:sldMk cId="1553380918" sldId="256"/>
            <ac:spMk id="2" creationId="{3A722ADD-A315-9691-3382-6BB121CBCFF9}"/>
          </ac:spMkLst>
        </pc:spChg>
        <pc:spChg chg="mod">
          <ac:chgData name="Higuera Mendieta,Diana" userId="8fa8161e-d14c-405a-824b-0f1bf2d27dde" providerId="ADAL" clId="{58DEC142-4FD2-485F-9580-1016C592876B}" dt="2024-04-03T18:38:06.890" v="82" actId="20577"/>
          <ac:spMkLst>
            <pc:docMk/>
            <pc:sldMk cId="1553380918" sldId="256"/>
            <ac:spMk id="3" creationId="{1B935248-5A8B-0910-AC73-AC72B7E44052}"/>
          </ac:spMkLst>
        </pc:spChg>
      </pc:sldChg>
      <pc:sldChg chg="modNotesTx">
        <pc:chgData name="Higuera Mendieta,Diana" userId="8fa8161e-d14c-405a-824b-0f1bf2d27dde" providerId="ADAL" clId="{58DEC142-4FD2-485F-9580-1016C592876B}" dt="2024-04-03T18:58:21.068" v="83"/>
        <pc:sldMkLst>
          <pc:docMk/>
          <pc:sldMk cId="166930650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4E698-A476-408A-A460-69E531CF222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D1E84-E5B6-454C-A0CB-8566ACD06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egoe UI" panose="020B0502040204020203" pitchFamily="34" charset="0"/>
              </a:rPr>
              <a:t>Asks for attendees: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1. Download Studio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2. Create </a:t>
            </a:r>
            <a:r>
              <a:rPr lang="en-US" dirty="0" err="1">
                <a:effectLst/>
                <a:latin typeface="Segoe UI" panose="020B0502040204020203" pitchFamily="34" charset="0"/>
              </a:rPr>
              <a:t>Github</a:t>
            </a:r>
            <a:r>
              <a:rPr lang="en-US" dirty="0">
                <a:effectLst/>
                <a:latin typeface="Segoe UI" panose="020B0502040204020203" pitchFamily="34" charset="0"/>
              </a:rPr>
              <a:t> account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3. Download </a:t>
            </a:r>
            <a:r>
              <a:rPr lang="en-US" dirty="0" err="1">
                <a:effectLst/>
                <a:latin typeface="Segoe UI" panose="020B0502040204020203" pitchFamily="34" charset="0"/>
              </a:rPr>
              <a:t>Github</a:t>
            </a:r>
            <a:r>
              <a:rPr lang="en-US" dirty="0">
                <a:effectLst/>
                <a:latin typeface="Segoe UI" panose="020B0502040204020203" pitchFamily="34" charset="0"/>
              </a:rPr>
              <a:t> desktop (and Git?? Or does this happen with </a:t>
            </a:r>
            <a:r>
              <a:rPr lang="en-US" dirty="0" err="1">
                <a:effectLst/>
                <a:latin typeface="Segoe UI" panose="020B0502040204020203" pitchFamily="34" charset="0"/>
              </a:rPr>
              <a:t>Github</a:t>
            </a:r>
            <a:r>
              <a:rPr lang="en-US" dirty="0">
                <a:effectLst/>
                <a:latin typeface="Segoe UI" panose="020B0502040204020203" pitchFamily="34" charset="0"/>
              </a:rPr>
              <a:t> desktop)</a:t>
            </a:r>
            <a:br>
              <a:rPr lang="en-US" dirty="0">
                <a:effectLst/>
                <a:latin typeface="Segoe UI" panose="020B0502040204020203" pitchFamily="34" charset="0"/>
              </a:rPr>
            </a:br>
            <a:r>
              <a:rPr lang="en-US" dirty="0">
                <a:effectLst/>
                <a:latin typeface="Segoe UI" panose="020B0502040204020203" pitchFamily="34" charset="0"/>
              </a:rPr>
              <a:t>4. (Optional) come prepared with your own R code and 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D1E84-E5B6-454C-A0CB-8566ACD06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DATA: https://domo-support.domo.com/s/article/360043931814?language=en_US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D1E84-E5B6-454C-A0CB-8566ACD06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min - Create a repository</a:t>
            </a:r>
          </a:p>
          <a:p>
            <a:r>
              <a:rPr lang="en-US" dirty="0"/>
              <a:t>1.48 – Publish Repository </a:t>
            </a:r>
          </a:p>
          <a:p>
            <a:r>
              <a:rPr lang="en-US" dirty="0"/>
              <a:t>4:00 – 4:49  Edit repository </a:t>
            </a:r>
          </a:p>
          <a:p>
            <a:r>
              <a:rPr lang="en-US" dirty="0"/>
              <a:t>5:01 –7:14 To commit and push - </a:t>
            </a:r>
          </a:p>
          <a:p>
            <a:r>
              <a:rPr lang="en-US" dirty="0"/>
              <a:t>7:20 – 9:14 To make small changes to code and update them in the Repo</a:t>
            </a:r>
          </a:p>
          <a:p>
            <a:r>
              <a:rPr lang="en-US"/>
              <a:t>10:48 </a:t>
            </a:r>
            <a:r>
              <a:rPr lang="en-US" dirty="0"/>
              <a:t>- To Clone a Repo</a:t>
            </a:r>
          </a:p>
          <a:p>
            <a:r>
              <a:rPr lang="en-US" dirty="0"/>
              <a:t>To Collaborate in Git Hub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D1E84-E5B6-454C-A0CB-8566ACD06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4212-EDF4-CA60-40B7-CECB79494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86423-0A29-3776-4821-3BAE4595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5FEA-EFD5-0375-969C-2A6C57B1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D2C0-CC7D-177B-F9F2-57EF5371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52FD-6C2C-26DF-A026-4798C88F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F9EF-F960-0A2F-3F00-3E2F127F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3A28A-244B-3D9D-8BB2-A5E933A2A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C612-0FCF-86D7-BD84-3B706D86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CBC4-E4FA-BCC4-B988-F0E474D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D921-9619-9C84-BA00-1F7E30B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ADAB3-CFAA-E436-F602-C8D2F8D3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C4B55-BDC7-7E43-FB64-1E765ED5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112B-9A5C-318F-A9F0-0AB5E3CE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CC2B-4342-B242-A745-7D9B6AEF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A418-11F1-0885-9BDB-B6E8C56A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7F4-E733-C843-B9B4-96EFA304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918F-076B-5B70-2A52-39B60F5B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9C84B-C396-44A6-374A-1AE8775A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4D3C-4CE1-4A8F-02F3-F4B4B4E8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909F-EA25-B857-0A36-AEE34A57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9A54-CF9B-67AD-0D33-83DECD65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C533-9A1A-B3BA-44C1-B14EA75D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710F-D09F-1B20-A691-78B001E7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CB03-8CDA-E467-3846-40326B4F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EAD46-3019-9936-4648-91D5003A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965B-BD6B-9DAC-1426-798D8FFA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ED85-8567-8F74-AD9E-C22D9C42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BD967-257B-FA49-B529-0C63E64C6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12ECC-50F7-BE1E-F04D-4EEEA929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C222C-651E-68C8-D7FA-8A798F7B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D05B6-5FCB-EDB3-B958-DF196F90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64B5-B457-1AA0-B44D-9AD066EC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07304-EAE9-AC2B-93E2-AACA11D6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1800-5234-9138-30A2-21466B9E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D4F25-3548-74C1-6B2C-BDB2DEF1F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D5C71-BDB4-9A92-BB70-ABB1F86E1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74154-8854-87ED-A5A4-2346E014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834A1-705B-13ED-0A58-5A6E6F50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29528-AA5E-523D-969A-341F3F05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2491-2642-AA29-FBF0-A1F0D2D5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24EB6-7AEE-730D-6C6D-7B418C9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1948-9F4E-B5B5-9491-5B3D056B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EB9CE-B7E1-1704-00F5-02B79F18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2DE8E-5561-1ECC-D254-AE19D1BF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1D4E8-8A65-06D8-6C1C-D068CAF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F4F70-C593-5772-6BC6-57ADEB4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4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92C-5C68-68BE-50C0-B2F4B101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C688-FE92-A8D1-B24B-1991B658A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F8B16-DEA6-C27D-2532-5267E631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D5056-1A07-3A30-6D0B-A5977C7F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D39D-C0E0-CAD3-6A9C-98461DCE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71C9-4A5F-624E-49C8-5D7333CD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C081-8E7A-CBB0-0671-EEBC18B2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320FE-1CE9-EF68-1836-A163288A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9E91-B296-1651-A69A-F3B98B54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402FA-8434-79C7-B202-B53732A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ABCBD-B0A2-3929-F503-45849F44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F2DF-B256-430B-A03F-CC4A38B2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9DB76-9B1F-0C9F-C170-2316280B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3568-A64E-7C8F-3FC5-D4AEC4A1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3F95-88FD-C8F2-2329-8EF5DF95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63725-07E5-468E-A1E7-B4928309775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C35F-C024-DCD1-FF56-EA24932A4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0C19-A707-F3B5-E1E9-6B5D7F382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C9559-9B30-4270-9856-CF9C5DE72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2ADD-A315-9691-3382-6BB121CBC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2F6C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Skill Building Series #2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b="1" dirty="0">
                <a:solidFill>
                  <a:srgbClr val="002F6C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GitHub &amp; R: Hands-on 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35248-5A8B-0910-AC73-AC72B7E44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 Lucia Peralta Garcia</a:t>
            </a:r>
          </a:p>
          <a:p>
            <a:r>
              <a:rPr lang="en-US" dirty="0"/>
              <a:t>Diana Higuera Mendieta </a:t>
            </a:r>
          </a:p>
        </p:txBody>
      </p:sp>
    </p:spTree>
    <p:extLst>
      <p:ext uri="{BB962C8B-B14F-4D97-AF65-F5344CB8AC3E}">
        <p14:creationId xmlns:p14="http://schemas.microsoft.com/office/powerpoint/2010/main" val="155338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DD44-3183-A8AF-8DC2-3D2E6A8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F023-3069-24D2-5D9A-D6C0B196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repository</a:t>
            </a:r>
          </a:p>
          <a:p>
            <a:r>
              <a:rPr lang="en-US" dirty="0"/>
              <a:t>To commit and push</a:t>
            </a:r>
          </a:p>
          <a:p>
            <a:r>
              <a:rPr lang="en-US" dirty="0"/>
              <a:t>To make small changes to code and update them in the Repo</a:t>
            </a:r>
          </a:p>
          <a:p>
            <a:r>
              <a:rPr lang="en-US" dirty="0"/>
              <a:t>To Clone a Repo</a:t>
            </a:r>
          </a:p>
          <a:p>
            <a:r>
              <a:rPr lang="en-US" dirty="0"/>
              <a:t>To Collaborate in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3F2C-DE08-5C4F-A13E-7E9886BB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B591-B193-238F-2539-B3C8131C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base </a:t>
            </a:r>
          </a:p>
          <a:p>
            <a:r>
              <a:rPr lang="en-US" dirty="0"/>
              <a:t>Create a repository</a:t>
            </a:r>
          </a:p>
          <a:p>
            <a:pPr lvl="1"/>
            <a:r>
              <a:rPr lang="en-US" dirty="0"/>
              <a:t>Tune it (add data, code, description)</a:t>
            </a:r>
          </a:p>
          <a:p>
            <a:r>
              <a:rPr lang="en-US" dirty="0"/>
              <a:t>Clone a repository</a:t>
            </a:r>
          </a:p>
          <a:p>
            <a:r>
              <a:rPr lang="en-US" dirty="0"/>
              <a:t>Collaboration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517-3324-21F7-A6C0-9824E22C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EA00-1D6D-B712-D6A1-A83DCBB6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Signed up</a:t>
            </a:r>
          </a:p>
          <a:p>
            <a:pPr lvl="1"/>
            <a:r>
              <a:rPr lang="en-US" dirty="0"/>
              <a:t>Installed GitHub</a:t>
            </a:r>
          </a:p>
          <a:p>
            <a:endParaRPr lang="en-US" dirty="0"/>
          </a:p>
          <a:p>
            <a:r>
              <a:rPr lang="en-US" dirty="0"/>
              <a:t>R studio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Identify a dataset and a R script  - Have this at easy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3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9F62-D38C-B912-20A8-F6C6F31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5B09-028D-DA2F-2D90-DF7ACE6E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3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217</Words>
  <Application>Microsoft Office PowerPoint</Application>
  <PresentationFormat>Widescreen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Georgia</vt:lpstr>
      <vt:lpstr>Segoe UI</vt:lpstr>
      <vt:lpstr>Office Theme</vt:lpstr>
      <vt:lpstr>Skill Building Series #2 GitHub &amp; R: Hands-on Workshop</vt:lpstr>
      <vt:lpstr>Objectives </vt:lpstr>
      <vt:lpstr>Agenda</vt:lpstr>
      <vt:lpstr>Touch base</vt:lpstr>
      <vt:lpstr>Create Repository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Higuera Mendieta,Diana</dc:creator>
  <cp:lastModifiedBy>Higuera Mendieta,Diana</cp:lastModifiedBy>
  <cp:revision>1</cp:revision>
  <dcterms:created xsi:type="dcterms:W3CDTF">2024-04-02T21:03:39Z</dcterms:created>
  <dcterms:modified xsi:type="dcterms:W3CDTF">2024-04-03T18:58:31Z</dcterms:modified>
</cp:coreProperties>
</file>