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11416A-FC44-42F6-AE50-84D8D3E86AFB}">
  <a:tblStyle styleId="{6811416A-FC44-42F6-AE50-84D8D3E86A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1ce01f77_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e1ce01f77_2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e1ce01f77_2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e1ce01f77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e1ce01f77_2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e1ce01f77_2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1ce01f77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e1ce01f77_2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e1ce01f77_2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1ce01f77_2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e1ce01f77_2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e1ce01f77_2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e1ce01f77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e1ce01f77_2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e1ce01f77_2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e1ce01f77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e1ce01f77_2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e1ce01f77_2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1ce01f77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e1ce01f77_2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1e1ce01f77_2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1ce01f77_2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1ce01f77_2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1e1ce01f77_2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1ce01f77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e1ce01f77_2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1e1ce01f77_2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e1ce01f77_2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e1ce01f77_2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1e1ce01f77_2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e1ce01f77_2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e1ce01f77_2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1e1ce01f77_2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1ce01f77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1ce01f77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e1ce01f77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e1ce01f77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e1ce01f77_2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1e1ce01f77_2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e1ce01f77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e1ce01f77_2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1e1ce01f77_2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e1ce01f77_2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e1ce01f77_2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1e1ce01f77_2_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e1ce01f77_2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e1ce01f77_2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1e1ce01f77_2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e1ce01f77_2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e1ce01f77_2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1e1ce01f77_2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1ce01f77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e1ce01f77_2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1e1ce01f77_2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1ce01f77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1ce01f77_2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1e1ce01f77_2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e1ce01f77_2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e1ce01f77_2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1e1ce01f77_2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1ce01f77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e1ce01f77_2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e1ce01f77_2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1ce01f77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e1ce01f77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e1ce01f77_2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1ce01f77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e1ce01f77_2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1e1ce01f77_2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1ce01f77_2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e1ce01f77_2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1e1ce01f77_2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1_Encabezado de secció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/>
          <p:nvPr>
            <p:ph idx="2" type="pic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1650425" y="2052825"/>
            <a:ext cx="604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latin typeface="Times New Roman"/>
                <a:ea typeface="Times New Roman"/>
                <a:cs typeface="Times New Roman"/>
                <a:sym typeface="Times New Roman"/>
              </a:rPr>
              <a:t>Requisitos </a:t>
            </a:r>
            <a:r>
              <a:rPr b="1" lang="es" sz="4500">
                <a:latin typeface="Times New Roman"/>
                <a:ea typeface="Times New Roman"/>
                <a:cs typeface="Times New Roman"/>
                <a:sym typeface="Times New Roman"/>
              </a:rPr>
              <a:t>Específicos</a:t>
            </a:r>
            <a:endParaRPr b="1"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6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Perfil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 los registros del usuario.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perfil personal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existirá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vez se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haya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registrado el usuario,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está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mantendrá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registro e información de la persona.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37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ventas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los datos y el estado de las ventas.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podrá gestionar las ventas realizadas en el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38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pedido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el método de pago, envío y productos del pedido hecho por el cliente.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cliente a través del sistema podrá modificar el método de pago que va a utilizar en su pedido, así como el envío y los productos seleccionados previamente en el carrito de compras.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9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productos.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los productos del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a través del sistema podrá gestionar los productos que se verán en el catálogo del cliente.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40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 contraseña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 la contraseña.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 que los usuarios del sistema puedan actualizar su contraseña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caso de pérdida u olvido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41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Disponibilidad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de disponibilidad.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disponibilidad del sitio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las 24 horas, los 7 dias de la semana para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 se pueda utilizar en cualquier momento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41"/>
          <p:cNvSpPr txBox="1"/>
          <p:nvPr/>
        </p:nvSpPr>
        <p:spPr>
          <a:xfrm>
            <a:off x="1599000" y="653975"/>
            <a:ext cx="59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	Requerimientos no funcionales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42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Desempeño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Desarrollo bien de los procesos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tener un funcionamiento correcto para los usuarios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estén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el sistema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43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Escalabilidad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 sistema con una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actualización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constante.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añadir nuevos módulos o servicios que sean necesarios con el transcurso del tiempo.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44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Facilidad de uso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será fácil de entender y manejar.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deberá contar con una funcionalidad sencilla de entender tanto para clientes como para el administrador.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45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Mantenibilidad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contar con manuales para facilitar el proceso de mantenimiento.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tener documentación referente al mantenimiento del mismo, así como facilitar su proceso.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1686450" y="741900"/>
            <a:ext cx="577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	Requerimientos Funcionales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9" name="Google Shape;139;p28"/>
          <p:cNvGraphicFramePr/>
          <p:nvPr/>
        </p:nvGraphicFramePr>
        <p:xfrm>
          <a:off x="952500" y="17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Inicio de Sesión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Verificación del Usuario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 un ingreso seguro al sitio web es necesario tener un registro del usuario, y para ello el ingreso debe ser identificado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46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Seguridad.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exigir usuario y contraseña al entrar al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cumplirá con las pautas mínimas de seguridad así como requerir que el usuario ingrese a su cuenta.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47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 intuitiva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interfaz debe ser intuitiva y sencilla para cualquier tipo de usuario.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48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capacidad de almacenamiento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Amplio almacenamiento 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permitir que se ingresen una gran cantidad de datos.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49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Integración.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Integrarse con otros programas.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integrarse a los módulos que </a:t>
                      </a: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manejan</a:t>
                      </a: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empresa.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50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Validación de información.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Confirmar los datos.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validar la información que está ingresando el usuario.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9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 del Usuario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usuarios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deberán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registrarse anteriormente para poder ingresar y conservar un registro de su actividad en el sitio web.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30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Catálogo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Categorías de mercancía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productos se encontrarán ordenados dependiendo del tipo de mercancía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31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Barra de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nombre clave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 forma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eficiente es la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medio de palabras clave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identifiquen lo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necesite el usuario.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32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ásica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la mercancía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 cada aside se debe encontrar la descripción básica de la mercancía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esté cotizando.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33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Carrito de Compras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Añadir mercancía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Implementar un sistema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permita gestionar la mercancía seleccionada, con sus costos en orden y la sumatoria de la(s)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mercancías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4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Métodos de Pago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pago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tiene la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posibilidad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escoger el método de pago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 convenga a la hora de realizar la transacción.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35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{6811416A-FC44-42F6-AE50-84D8D3E86AFB}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Usuario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 proceso actualizacion y creacion de su cuenta.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actualizar su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la manera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actual y correcto con un identificador de manera 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autónoma</a:t>
                      </a: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