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2" r:id="rId3"/>
    <p:sldId id="264" r:id="rId4"/>
    <p:sldId id="263" r:id="rId5"/>
    <p:sldId id="257" r:id="rId6"/>
    <p:sldId id="259" r:id="rId7"/>
    <p:sldId id="267" r:id="rId8"/>
    <p:sldId id="265" r:id="rId9"/>
    <p:sldId id="268" r:id="rId10"/>
    <p:sldId id="269" r:id="rId11"/>
    <p:sldId id="270" r:id="rId12"/>
    <p:sldId id="274" r:id="rId13"/>
    <p:sldId id="272" r:id="rId14"/>
    <p:sldId id="275" r:id="rId15"/>
    <p:sldId id="280" r:id="rId16"/>
    <p:sldId id="277" r:id="rId17"/>
    <p:sldId id="278" r:id="rId18"/>
    <p:sldId id="282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79" r:id="rId31"/>
    <p:sldId id="271" r:id="rId32"/>
    <p:sldId id="296" r:id="rId33"/>
    <p:sldId id="297" r:id="rId34"/>
    <p:sldId id="298" r:id="rId35"/>
    <p:sldId id="301" r:id="rId36"/>
    <p:sldId id="299" r:id="rId37"/>
    <p:sldId id="303" r:id="rId38"/>
    <p:sldId id="306" r:id="rId39"/>
    <p:sldId id="305" r:id="rId40"/>
    <p:sldId id="307" r:id="rId41"/>
    <p:sldId id="304" r:id="rId42"/>
    <p:sldId id="300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22" autoAdjust="0"/>
  </p:normalViewPr>
  <p:slideViewPr>
    <p:cSldViewPr snapToGrid="0">
      <p:cViewPr varScale="1">
        <p:scale>
          <a:sx n="87" d="100"/>
          <a:sy n="87" d="100"/>
        </p:scale>
        <p:origin x="17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464614" y="1857179"/>
            <a:ext cx="4503866" cy="31436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directly Interactive Python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Case sensitive (camelCase)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268670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42" y="4528041"/>
            <a:ext cx="4013341" cy="1934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 prompted install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ipykernel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Basic 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5" y="0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80" y="0"/>
            <a:ext cx="733322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and interactive: the only goal is to be useful to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Real-time feedback (pace, pauses, issues…)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Prerequisites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GitHub account</a:t>
            </a:r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Free, Powerful, Versatile (machine learning, stats, signal processing, experiments…), Demanded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), Beginner-friendly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7}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over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: 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</a:rPr>
              <a:t>dict.keys</a:t>
            </a:r>
            <a:r>
              <a:rPr lang="fr-FR" dirty="0">
                <a:solidFill>
                  <a:srgbClr val="0070C0"/>
                </a:solidFill>
              </a:rPr>
              <a:t>() or </a:t>
            </a:r>
            <a:r>
              <a:rPr lang="fr-FR" dirty="0" err="1">
                <a:solidFill>
                  <a:srgbClr val="0070C0"/>
                </a:solidFill>
              </a:rPr>
              <a:t>mydict.items</a:t>
            </a:r>
            <a:r>
              <a:rPr lang="fr-FR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8" y="598139"/>
            <a:ext cx="10087389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of them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 err="1">
                <a:solidFill>
                  <a:schemeClr val="tx1"/>
                </a:solidFill>
              </a:rPr>
              <a:t>fors</a:t>
            </a:r>
            <a:r>
              <a:rPr lang="en-US" dirty="0">
                <a:solidFill>
                  <a:schemeClr val="tx1"/>
                </a:solidFill>
              </a:rPr>
              <a:t>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[“x”, “y”, “z”]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(“y”)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an encoder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decoder(“Hello World”, encode=True)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Split the two parts into two “internal”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Can catch bugs using </a:t>
            </a:r>
            <a:r>
              <a:rPr lang="en-US" sz="2000" dirty="0">
                <a:solidFill>
                  <a:srgbClr val="0070C0"/>
                </a:solidFill>
              </a:rPr>
              <a:t>if,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, else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6585737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Installing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You don’t install Python packages from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Need to do it from the “terminal” using another package called “pip”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Installation instructions can be found usually on </a:t>
            </a:r>
            <a:r>
              <a:rPr lang="en-US" dirty="0" err="1">
                <a:solidFill>
                  <a:schemeClr val="tx1"/>
                </a:solidFill>
              </a:rPr>
              <a:t>PyPI</a:t>
            </a:r>
            <a:r>
              <a:rPr lang="en-US" dirty="0">
                <a:solidFill>
                  <a:schemeClr val="tx1"/>
                </a:solidFill>
              </a:rPr>
              <a:t> or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Install “black”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“black python package”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“pip” instructions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0521-779D-CEC6-0EA1-F03DCECA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90" y="343580"/>
            <a:ext cx="4443971" cy="61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5047083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Autoformatting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Settings (UI)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formatting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“black”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Format on save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A3D6E-EE20-1276-1A8F-A559C220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5" y="114300"/>
            <a:ext cx="5999614" cy="674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457AB-D34A-510A-627E-14713D50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5158593"/>
            <a:ext cx="380271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install packages:</a:t>
            </a:r>
            <a:r>
              <a:rPr lang="en-US" sz="2800" b="1" dirty="0"/>
              <a:t> </a:t>
            </a:r>
            <a:r>
              <a:rPr lang="en-US" sz="2800" b="1" dirty="0" err="1"/>
              <a:t>numpy</a:t>
            </a:r>
            <a:r>
              <a:rPr lang="en-US" sz="2800" b="1" dirty="0"/>
              <a:t>, </a:t>
            </a:r>
            <a:r>
              <a:rPr lang="en-US" sz="2800" b="1" dirty="0" err="1"/>
              <a:t>scipy</a:t>
            </a:r>
            <a:r>
              <a:rPr lang="en-US" sz="2800" b="1" dirty="0"/>
              <a:t>, matplotlib, pandas, </a:t>
            </a:r>
            <a:r>
              <a:rPr lang="en-US" sz="2800" b="1" dirty="0" err="1"/>
              <a:t>statsmodels</a:t>
            </a:r>
            <a:r>
              <a:rPr lang="en-US" sz="2800" b="1" dirty="0"/>
              <a:t>, scikit-learn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dirty="0"/>
              <a:t>Successfully </a:t>
            </a:r>
            <a:r>
              <a:rPr lang="en-US" sz="2800" b="1" dirty="0"/>
              <a:t>import</a:t>
            </a:r>
            <a:r>
              <a:rPr lang="en-US" sz="2800" dirty="0"/>
              <a:t> them at the top of a file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4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Advanced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1837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list of numbers and adds 1 to each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addone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5, 6])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[3, 5, 6, 7]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List comprehension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[l + 1 for l in list1]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math &amp; matrix-operations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np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Difference List vs. Array/Vector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Vector = vectorized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list2 = [2, 3, 4]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+ list2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Convert list into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(list1)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x2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(list2)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x2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+ 2.5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x1**2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43224-8F6C-E269-6916-34CF87BC16D8}"/>
              </a:ext>
            </a:extLst>
          </p:cNvPr>
          <p:cNvSpPr/>
          <p:nvPr/>
        </p:nvSpPr>
        <p:spPr>
          <a:xfrm>
            <a:off x="6157546" y="-527538"/>
            <a:ext cx="5202115" cy="330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Generation of numbers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np.arrange</a:t>
            </a:r>
            <a:r>
              <a:rPr lang="en-US" b="1" dirty="0">
                <a:solidFill>
                  <a:srgbClr val="0070C0"/>
                </a:solidFill>
              </a:rPr>
              <a:t>(10)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np.linspace</a:t>
            </a:r>
            <a:r>
              <a:rPr lang="en-US" b="1" dirty="0">
                <a:solidFill>
                  <a:srgbClr val="0070C0"/>
                </a:solidFill>
              </a:rPr>
              <a:t>(0, 9, 10)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np.random.normal</a:t>
            </a:r>
            <a:r>
              <a:rPr lang="en-US" b="1" dirty="0">
                <a:solidFill>
                  <a:srgbClr val="0070C0"/>
                </a:solidFill>
              </a:rPr>
              <a:t>(0, 1, 10)</a:t>
            </a:r>
          </a:p>
        </p:txBody>
      </p:sp>
    </p:spTree>
    <p:extLst>
      <p:ext uri="{BB962C8B-B14F-4D97-AF65-F5344CB8AC3E}">
        <p14:creationId xmlns:p14="http://schemas.microsoft.com/office/powerpoint/2010/main" val="181867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adds 1, 2, …, </a:t>
            </a:r>
            <a:r>
              <a:rPr lang="en-US" sz="2800" dirty="0" err="1"/>
              <a:t>i</a:t>
            </a:r>
            <a:r>
              <a:rPr lang="en-US" sz="2800" dirty="0"/>
              <a:t> to a list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([0, 0, 0, 0])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([5, 6, 7, 8])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[6, 8, 10, 12]</a:t>
            </a:r>
          </a:p>
          <a:p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dirty="0"/>
              <a:t>use </a:t>
            </a:r>
            <a:r>
              <a:rPr lang="en-US" sz="2800" b="1" dirty="0" err="1">
                <a:solidFill>
                  <a:srgbClr val="0070C0"/>
                </a:solidFill>
              </a:rPr>
              <a:t>len</a:t>
            </a:r>
            <a:r>
              <a:rPr lang="en-US" sz="2800" b="1" dirty="0">
                <a:solidFill>
                  <a:srgbClr val="0070C0"/>
                </a:solidFill>
              </a:rPr>
              <a:t>(x)</a:t>
            </a:r>
            <a:r>
              <a:rPr lang="en-US" sz="2800" b="1" dirty="0"/>
              <a:t> </a:t>
            </a:r>
            <a:r>
              <a:rPr lang="en-US" sz="2800" dirty="0"/>
              <a:t>to get the length of a list/vector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6"/>
            <a:ext cx="7051729" cy="348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Conditional indexing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([1, 2, 3, 4, 5])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x[::2]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x &lt;= 3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= -1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5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7"/>
            <a:ext cx="7051729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 and math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np.median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np.diff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np.std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()…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 or method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Missing values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/>
          </a:p>
          <a:p>
            <a:r>
              <a:rPr lang="en-US" i="1" dirty="0">
                <a:solidFill>
                  <a:srgbClr val="0070C0"/>
                </a:solidFill>
              </a:rPr>
              <a:t># Initialize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([3, 5,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, 3, 2])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np. mean(x)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1: Filter out 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NaNs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x[~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(x)].mean()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2: Nan-friendly functions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Vectorization, profiling,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vector, and replaces values that are &gt; or &lt; 3*SD by </a:t>
            </a:r>
            <a:r>
              <a:rPr lang="en-US" sz="2800" dirty="0" err="1"/>
              <a:t>NaN</a:t>
            </a:r>
            <a:endParaRPr lang="en-US" sz="28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drop_outlier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3, 1, 2, 54, 2, -42])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[2, 4, 3, 1,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Dataframes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60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GitHub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8079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r>
              <a:rPr lang="en-US" dirty="0"/>
              <a:t>9am – 2pm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Pass if: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Basic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494026" y="422874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16" y="422874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2586</Words>
  <Application>Microsoft Office PowerPoint</Application>
  <PresentationFormat>Widescreen</PresentationFormat>
  <Paragraphs>514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225</cp:revision>
  <dcterms:created xsi:type="dcterms:W3CDTF">2022-06-20T14:12:13Z</dcterms:created>
  <dcterms:modified xsi:type="dcterms:W3CDTF">2022-07-05T10:47:26Z</dcterms:modified>
</cp:coreProperties>
</file>