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9c72a497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9c72a497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9c72a497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9c72a497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9c72a497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9c72a497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00" y="702975"/>
            <a:ext cx="3789225" cy="373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134" y="702975"/>
            <a:ext cx="3754616" cy="37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775" y="3166863"/>
            <a:ext cx="24955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8406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869" y="152400"/>
            <a:ext cx="3702731" cy="367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463" y="3171813"/>
            <a:ext cx="24955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545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301" y="152400"/>
            <a:ext cx="3332299" cy="331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125" y="3298675"/>
            <a:ext cx="2444650" cy="1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199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790" y="152400"/>
            <a:ext cx="3854810" cy="243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540" y="2973376"/>
            <a:ext cx="24955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