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177"/>
    <a:srgbClr val="FFB233"/>
    <a:srgbClr val="00003E"/>
    <a:srgbClr val="1E1567"/>
    <a:srgbClr val="6B35C0"/>
    <a:srgbClr val="391E77"/>
    <a:srgbClr val="FB7642"/>
    <a:srgbClr val="F5525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6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9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6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8E07-6BA0-40C1-939D-DFC7C159623A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9DE73-0DC3-4BDF-BF7C-0FE402E260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1039121" y="1092927"/>
            <a:ext cx="1166947" cy="141514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2402012" y="1092927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7" name="Retângulo 6"/>
          <p:cNvSpPr/>
          <p:nvPr/>
        </p:nvSpPr>
        <p:spPr>
          <a:xfrm>
            <a:off x="1069602" y="2838995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Perfil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432493" y="2838994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9" name="Retângulo 8"/>
          <p:cNvSpPr/>
          <p:nvPr/>
        </p:nvSpPr>
        <p:spPr>
          <a:xfrm>
            <a:off x="4241076" y="940528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563292" y="27105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4706984" y="1409703"/>
            <a:ext cx="2233747" cy="1398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Explicação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distúrbios</a:t>
            </a:r>
            <a:r>
              <a:rPr lang="en-US" dirty="0" smtClean="0"/>
              <a:t> de </a:t>
            </a:r>
            <a:r>
              <a:rPr lang="en-US" dirty="0" err="1" smtClean="0"/>
              <a:t>aprendizagem</a:t>
            </a:r>
            <a:endParaRPr lang="en-US" dirty="0"/>
          </a:p>
        </p:txBody>
      </p:sp>
      <p:sp>
        <p:nvSpPr>
          <p:cNvPr id="12" name="Retângulo 11"/>
          <p:cNvSpPr/>
          <p:nvPr/>
        </p:nvSpPr>
        <p:spPr>
          <a:xfrm>
            <a:off x="4241076" y="4781006"/>
            <a:ext cx="3056708" cy="5225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tângulo 24"/>
          <p:cNvSpPr/>
          <p:nvPr/>
        </p:nvSpPr>
        <p:spPr>
          <a:xfrm>
            <a:off x="4275909" y="4781005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tratamento</a:t>
            </a:r>
            <a:endParaRPr lang="en-US" sz="1200" dirty="0"/>
          </a:p>
        </p:txBody>
      </p:sp>
      <p:sp>
        <p:nvSpPr>
          <p:cNvPr id="26" name="Retângulo 25"/>
          <p:cNvSpPr/>
          <p:nvPr/>
        </p:nvSpPr>
        <p:spPr>
          <a:xfrm>
            <a:off x="5286104" y="4640579"/>
            <a:ext cx="962296" cy="6629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da home</a:t>
            </a:r>
            <a:endParaRPr lang="en-US" sz="1200" dirty="0"/>
          </a:p>
        </p:txBody>
      </p:sp>
      <p:sp>
        <p:nvSpPr>
          <p:cNvPr id="27" name="Retângulo 26"/>
          <p:cNvSpPr/>
          <p:nvPr/>
        </p:nvSpPr>
        <p:spPr>
          <a:xfrm>
            <a:off x="6296299" y="4781004"/>
            <a:ext cx="962296" cy="5225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Icone</a:t>
            </a:r>
            <a:r>
              <a:rPr lang="en-US" sz="1200" dirty="0" smtClean="0"/>
              <a:t> de </a:t>
            </a:r>
            <a:r>
              <a:rPr lang="en-US" sz="1200" dirty="0" err="1" smtClean="0"/>
              <a:t>pré-diagnóstico</a:t>
            </a:r>
            <a:endParaRPr lang="en-US" sz="1200" dirty="0"/>
          </a:p>
        </p:txBody>
      </p:sp>
      <p:sp>
        <p:nvSpPr>
          <p:cNvPr id="28" name="Retângulo 27"/>
          <p:cNvSpPr/>
          <p:nvPr/>
        </p:nvSpPr>
        <p:spPr>
          <a:xfrm>
            <a:off x="8068493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tângulo 30"/>
          <p:cNvSpPr/>
          <p:nvPr/>
        </p:nvSpPr>
        <p:spPr>
          <a:xfrm>
            <a:off x="9013373" y="1251771"/>
            <a:ext cx="1166947" cy="141514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 </a:t>
            </a:r>
            <a:r>
              <a:rPr lang="en-US" dirty="0" err="1" smtClean="0"/>
              <a:t>aq</a:t>
            </a:r>
            <a:endParaRPr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013373" y="2788522"/>
            <a:ext cx="1166947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Unique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702630" y="2813415"/>
            <a:ext cx="2233747" cy="64824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Importância</a:t>
            </a:r>
            <a:r>
              <a:rPr lang="en-US" dirty="0" smtClean="0"/>
              <a:t> de </a:t>
            </a:r>
            <a:r>
              <a:rPr lang="en-US" dirty="0" err="1" smtClean="0"/>
              <a:t>descobrir</a:t>
            </a:r>
            <a:endParaRPr lang="en-US" dirty="0"/>
          </a:p>
        </p:txBody>
      </p:sp>
      <p:sp>
        <p:nvSpPr>
          <p:cNvPr id="34" name="Meio-quadro 33"/>
          <p:cNvSpPr/>
          <p:nvPr/>
        </p:nvSpPr>
        <p:spPr>
          <a:xfrm rot="-8160000">
            <a:off x="4801768" y="2963864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4702630" y="3461029"/>
            <a:ext cx="2233747" cy="5162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6" name="Meio-quadro 35"/>
          <p:cNvSpPr/>
          <p:nvPr/>
        </p:nvSpPr>
        <p:spPr>
          <a:xfrm rot="-8160000">
            <a:off x="4801768" y="3611478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702630" y="3982031"/>
            <a:ext cx="2233747" cy="55745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Disturbio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9" name="Meio-quadro 38"/>
          <p:cNvSpPr/>
          <p:nvPr/>
        </p:nvSpPr>
        <p:spPr>
          <a:xfrm rot="-8160000">
            <a:off x="4801768" y="4132480"/>
            <a:ext cx="216000" cy="216000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8673738" y="3199683"/>
            <a:ext cx="1846216" cy="5418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Plataforma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bla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8708573" y="3846667"/>
            <a:ext cx="1811381" cy="56219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2" name="Retângulo 41"/>
          <p:cNvSpPr/>
          <p:nvPr/>
        </p:nvSpPr>
        <p:spPr>
          <a:xfrm>
            <a:off x="8068493" y="4741328"/>
            <a:ext cx="3056708" cy="56219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Cadastro</a:t>
            </a:r>
            <a:endParaRPr lang="en-US" dirty="0"/>
          </a:p>
        </p:txBody>
      </p:sp>
      <p:sp>
        <p:nvSpPr>
          <p:cNvPr id="43" name="Retângulo 42"/>
          <p:cNvSpPr/>
          <p:nvPr/>
        </p:nvSpPr>
        <p:spPr>
          <a:xfrm>
            <a:off x="8427720" y="176119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Página</a:t>
            </a:r>
            <a:r>
              <a:rPr lang="en-US" dirty="0" smtClean="0"/>
              <a:t> de </a:t>
            </a:r>
            <a:r>
              <a:rPr lang="en-US" dirty="0" err="1" smtClean="0"/>
              <a:t>início</a:t>
            </a:r>
            <a:endParaRPr lang="en-US" dirty="0"/>
          </a:p>
        </p:txBody>
      </p:sp>
      <p:sp>
        <p:nvSpPr>
          <p:cNvPr id="44" name="Retângulo 43"/>
          <p:cNvSpPr/>
          <p:nvPr/>
        </p:nvSpPr>
        <p:spPr>
          <a:xfrm>
            <a:off x="1208315" y="275723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45" name="Elipse 44"/>
          <p:cNvSpPr/>
          <p:nvPr/>
        </p:nvSpPr>
        <p:spPr>
          <a:xfrm>
            <a:off x="4402183" y="1014549"/>
            <a:ext cx="300447" cy="316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73658" y="940527"/>
            <a:ext cx="3056708" cy="4362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873436" y="4280806"/>
            <a:ext cx="1166947" cy="14151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Sobre</a:t>
            </a:r>
            <a:endParaRPr lang="en-US" dirty="0"/>
          </a:p>
        </p:txBody>
      </p:sp>
      <p:sp>
        <p:nvSpPr>
          <p:cNvPr id="8" name="Retângulo 7"/>
          <p:cNvSpPr/>
          <p:nvPr/>
        </p:nvSpPr>
        <p:spPr>
          <a:xfrm>
            <a:off x="2979423" y="3757722"/>
            <a:ext cx="1166947" cy="141514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Estatísticas</a:t>
            </a:r>
            <a:endParaRPr lang="en-US" sz="1600" dirty="0"/>
          </a:p>
        </p:txBody>
      </p:sp>
      <p:sp>
        <p:nvSpPr>
          <p:cNvPr id="44" name="Retângulo 43"/>
          <p:cNvSpPr/>
          <p:nvPr/>
        </p:nvSpPr>
        <p:spPr>
          <a:xfrm>
            <a:off x="5368663" y="321854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Entrada</a:t>
            </a:r>
            <a:endParaRPr lang="en-US" dirty="0"/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1557470" y="2631439"/>
            <a:ext cx="1674774" cy="611025"/>
          </a:xfrm>
          <a:prstGeom prst="rect">
            <a:avLst/>
          </a:prstGeom>
        </p:spPr>
      </p:pic>
      <p:sp>
        <p:nvSpPr>
          <p:cNvPr id="37" name="Retângulo 36"/>
          <p:cNvSpPr/>
          <p:nvPr/>
        </p:nvSpPr>
        <p:spPr>
          <a:xfrm>
            <a:off x="5115035" y="1230479"/>
            <a:ext cx="3056708" cy="436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/>
          <p:cNvSpPr/>
          <p:nvPr/>
        </p:nvSpPr>
        <p:spPr>
          <a:xfrm>
            <a:off x="5923389" y="1224264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8" t="18280"/>
          <a:stretch/>
        </p:blipFill>
        <p:spPr>
          <a:xfrm>
            <a:off x="6005018" y="1233216"/>
            <a:ext cx="1100377" cy="13668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47820" r="12196"/>
          <a:stretch/>
        </p:blipFill>
        <p:spPr>
          <a:xfrm>
            <a:off x="5109882" y="1116106"/>
            <a:ext cx="3079377" cy="164465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9" y="23802"/>
            <a:ext cx="4316342" cy="2139881"/>
          </a:xfrm>
          <a:prstGeom prst="rect">
            <a:avLst/>
          </a:prstGeom>
        </p:spPr>
      </p:pic>
      <p:grpSp>
        <p:nvGrpSpPr>
          <p:cNvPr id="11" name="Agrupar 10"/>
          <p:cNvGrpSpPr/>
          <p:nvPr/>
        </p:nvGrpSpPr>
        <p:grpSpPr>
          <a:xfrm>
            <a:off x="5923389" y="2085266"/>
            <a:ext cx="1440000" cy="1440000"/>
            <a:chOff x="5923389" y="2085266"/>
            <a:chExt cx="1440000" cy="1440000"/>
          </a:xfrm>
        </p:grpSpPr>
        <p:sp>
          <p:nvSpPr>
            <p:cNvPr id="47" name="Elipse 46"/>
            <p:cNvSpPr/>
            <p:nvPr/>
          </p:nvSpPr>
          <p:spPr>
            <a:xfrm>
              <a:off x="5923389" y="208526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704" b="87407" l="4375" r="96250">
                          <a14:foregroundMark x1="31250" y1="71852" x2="31250" y2="718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70"/>
            <a:stretch/>
          </p:blipFill>
          <p:spPr>
            <a:xfrm>
              <a:off x="5976421" y="2359368"/>
              <a:ext cx="1136304" cy="867001"/>
            </a:xfrm>
            <a:prstGeom prst="rect">
              <a:avLst/>
            </a:prstGeom>
          </p:spPr>
        </p:pic>
      </p:grpSp>
      <p:sp>
        <p:nvSpPr>
          <p:cNvPr id="14" name="Retângulo Arredondado 13"/>
          <p:cNvSpPr/>
          <p:nvPr/>
        </p:nvSpPr>
        <p:spPr>
          <a:xfrm>
            <a:off x="5745235" y="4332591"/>
            <a:ext cx="1796307" cy="400771"/>
          </a:xfrm>
          <a:prstGeom prst="roundRect">
            <a:avLst>
              <a:gd name="adj" fmla="val 50000"/>
            </a:avLst>
          </a:prstGeom>
          <a:solidFill>
            <a:srgbClr val="F1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5806001" y="3242464"/>
            <a:ext cx="1674774" cy="611025"/>
          </a:xfrm>
          <a:prstGeom prst="rect">
            <a:avLst/>
          </a:prstGeom>
        </p:spPr>
      </p:pic>
      <p:sp>
        <p:nvSpPr>
          <p:cNvPr id="51" name="Forma Livre 50"/>
          <p:cNvSpPr/>
          <p:nvPr/>
        </p:nvSpPr>
        <p:spPr>
          <a:xfrm>
            <a:off x="5115035" y="5042647"/>
            <a:ext cx="3056708" cy="550826"/>
          </a:xfrm>
          <a:custGeom>
            <a:avLst/>
            <a:gdLst>
              <a:gd name="connsiteX0" fmla="*/ 479533 w 3056708"/>
              <a:gd name="connsiteY0" fmla="*/ 0 h 550826"/>
              <a:gd name="connsiteX1" fmla="*/ 2586520 w 3056708"/>
              <a:gd name="connsiteY1" fmla="*/ 0 h 550826"/>
              <a:gd name="connsiteX2" fmla="*/ 3035898 w 3056708"/>
              <a:gd name="connsiteY2" fmla="*/ 297868 h 550826"/>
              <a:gd name="connsiteX3" fmla="*/ 3056708 w 3056708"/>
              <a:gd name="connsiteY3" fmla="*/ 364908 h 550826"/>
              <a:gd name="connsiteX4" fmla="*/ 3056708 w 3056708"/>
              <a:gd name="connsiteY4" fmla="*/ 550826 h 550826"/>
              <a:gd name="connsiteX5" fmla="*/ 0 w 3056708"/>
              <a:gd name="connsiteY5" fmla="*/ 550826 h 550826"/>
              <a:gd name="connsiteX6" fmla="*/ 0 w 3056708"/>
              <a:gd name="connsiteY6" fmla="*/ 406650 h 550826"/>
              <a:gd name="connsiteX7" fmla="*/ 1738 w 3056708"/>
              <a:gd name="connsiteY7" fmla="*/ 389415 h 550826"/>
              <a:gd name="connsiteX8" fmla="*/ 479533 w 3056708"/>
              <a:gd name="connsiteY8" fmla="*/ 0 h 55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6708" h="550826">
                <a:moveTo>
                  <a:pt x="479533" y="0"/>
                </a:moveTo>
                <a:lnTo>
                  <a:pt x="2586520" y="0"/>
                </a:lnTo>
                <a:cubicBezTo>
                  <a:pt x="2788533" y="0"/>
                  <a:pt x="2961860" y="122824"/>
                  <a:pt x="3035898" y="297868"/>
                </a:cubicBezTo>
                <a:lnTo>
                  <a:pt x="3056708" y="364908"/>
                </a:lnTo>
                <a:lnTo>
                  <a:pt x="3056708" y="550826"/>
                </a:lnTo>
                <a:lnTo>
                  <a:pt x="0" y="550826"/>
                </a:lnTo>
                <a:lnTo>
                  <a:pt x="0" y="406650"/>
                </a:lnTo>
                <a:lnTo>
                  <a:pt x="1738" y="389415"/>
                </a:lnTo>
                <a:cubicBezTo>
                  <a:pt x="47214" y="167177"/>
                  <a:pt x="243851" y="0"/>
                  <a:pt x="479533" y="0"/>
                </a:cubicBezTo>
                <a:close/>
              </a:path>
            </a:pathLst>
          </a:cu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CADASTRO</a:t>
            </a:r>
          </a:p>
          <a:p>
            <a:pPr algn="ctr"/>
            <a:endParaRPr lang="en-US" sz="800" dirty="0" smtClean="0"/>
          </a:p>
          <a:p>
            <a:pPr algn="ctr"/>
            <a:endParaRPr lang="en-US" dirty="0"/>
          </a:p>
        </p:txBody>
      </p:sp>
      <p:sp>
        <p:nvSpPr>
          <p:cNvPr id="24" name="Retângulo 23"/>
          <p:cNvSpPr/>
          <p:nvPr/>
        </p:nvSpPr>
        <p:spPr>
          <a:xfrm>
            <a:off x="8355049" y="1230479"/>
            <a:ext cx="3056708" cy="4362994"/>
          </a:xfrm>
          <a:prstGeom prst="rect">
            <a:avLst/>
          </a:prstGeom>
          <a:solidFill>
            <a:srgbClr val="00003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tângulo Arredondado 29"/>
          <p:cNvSpPr/>
          <p:nvPr/>
        </p:nvSpPr>
        <p:spPr>
          <a:xfrm>
            <a:off x="8985249" y="4332591"/>
            <a:ext cx="1796307" cy="400771"/>
          </a:xfrm>
          <a:prstGeom prst="roundRect">
            <a:avLst>
              <a:gd name="adj" fmla="val 50000"/>
            </a:avLst>
          </a:prstGeom>
          <a:solidFill>
            <a:srgbClr val="F1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9046015" y="2458282"/>
            <a:ext cx="1674774" cy="611025"/>
          </a:xfrm>
          <a:prstGeom prst="rect">
            <a:avLst/>
          </a:prstGeom>
        </p:spPr>
      </p:pic>
      <p:sp>
        <p:nvSpPr>
          <p:cNvPr id="33" name="Retângulo Arredondado 32"/>
          <p:cNvSpPr/>
          <p:nvPr/>
        </p:nvSpPr>
        <p:spPr>
          <a:xfrm>
            <a:off x="8985248" y="4902750"/>
            <a:ext cx="1796307" cy="400771"/>
          </a:xfrm>
          <a:prstGeom prst="roundRect">
            <a:avLst>
              <a:gd name="adj" fmla="val 50000"/>
            </a:avLst>
          </a:pr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CADASTRO</a:t>
            </a:r>
          </a:p>
        </p:txBody>
      </p:sp>
    </p:spTree>
    <p:extLst>
      <p:ext uri="{BB962C8B-B14F-4D97-AF65-F5344CB8AC3E}">
        <p14:creationId xmlns:p14="http://schemas.microsoft.com/office/powerpoint/2010/main" val="10232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63305" y="1122903"/>
            <a:ext cx="3056708" cy="4362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/>
          <p:cNvSpPr/>
          <p:nvPr/>
        </p:nvSpPr>
        <p:spPr>
          <a:xfrm>
            <a:off x="2171659" y="1116688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18" t="18280"/>
          <a:stretch/>
        </p:blipFill>
        <p:spPr>
          <a:xfrm>
            <a:off x="2253288" y="1125640"/>
            <a:ext cx="1100377" cy="13668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47820" r="12196"/>
          <a:stretch/>
        </p:blipFill>
        <p:spPr>
          <a:xfrm>
            <a:off x="1358152" y="1008530"/>
            <a:ext cx="3079377" cy="1644658"/>
          </a:xfrm>
          <a:prstGeom prst="rect">
            <a:avLst/>
          </a:prstGeom>
        </p:spPr>
      </p:pic>
      <p:grpSp>
        <p:nvGrpSpPr>
          <p:cNvPr id="8" name="Agrupar 7"/>
          <p:cNvGrpSpPr/>
          <p:nvPr/>
        </p:nvGrpSpPr>
        <p:grpSpPr>
          <a:xfrm>
            <a:off x="2171659" y="1977690"/>
            <a:ext cx="1440000" cy="1440000"/>
            <a:chOff x="5923389" y="2085266"/>
            <a:chExt cx="1440000" cy="1440000"/>
          </a:xfrm>
        </p:grpSpPr>
        <p:sp>
          <p:nvSpPr>
            <p:cNvPr id="9" name="Elipse 8"/>
            <p:cNvSpPr/>
            <p:nvPr/>
          </p:nvSpPr>
          <p:spPr>
            <a:xfrm>
              <a:off x="5923389" y="2085266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04" b="87407" l="4375" r="96250">
                          <a14:foregroundMark x1="31250" y1="71852" x2="31250" y2="718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570"/>
            <a:stretch/>
          </p:blipFill>
          <p:spPr>
            <a:xfrm>
              <a:off x="5976421" y="2359368"/>
              <a:ext cx="1136304" cy="867001"/>
            </a:xfrm>
            <a:prstGeom prst="rect">
              <a:avLst/>
            </a:prstGeom>
          </p:spPr>
        </p:pic>
      </p:grpSp>
      <p:sp>
        <p:nvSpPr>
          <p:cNvPr id="11" name="Retângulo Arredondado 10"/>
          <p:cNvSpPr/>
          <p:nvPr/>
        </p:nvSpPr>
        <p:spPr>
          <a:xfrm>
            <a:off x="1993505" y="4225015"/>
            <a:ext cx="1796307" cy="400771"/>
          </a:xfrm>
          <a:prstGeom prst="roundRect">
            <a:avLst>
              <a:gd name="adj" fmla="val 50000"/>
            </a:avLst>
          </a:prstGeom>
          <a:solidFill>
            <a:srgbClr val="F121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7" r="19600"/>
          <a:stretch/>
        </p:blipFill>
        <p:spPr>
          <a:xfrm>
            <a:off x="2054271" y="3134888"/>
            <a:ext cx="1674774" cy="611025"/>
          </a:xfrm>
          <a:prstGeom prst="rect">
            <a:avLst/>
          </a:prstGeom>
        </p:spPr>
      </p:pic>
      <p:sp>
        <p:nvSpPr>
          <p:cNvPr id="13" name="Forma Livre 12"/>
          <p:cNvSpPr/>
          <p:nvPr/>
        </p:nvSpPr>
        <p:spPr>
          <a:xfrm>
            <a:off x="1363305" y="4935071"/>
            <a:ext cx="3056708" cy="550826"/>
          </a:xfrm>
          <a:custGeom>
            <a:avLst/>
            <a:gdLst>
              <a:gd name="connsiteX0" fmla="*/ 479533 w 3056708"/>
              <a:gd name="connsiteY0" fmla="*/ 0 h 550826"/>
              <a:gd name="connsiteX1" fmla="*/ 2586520 w 3056708"/>
              <a:gd name="connsiteY1" fmla="*/ 0 h 550826"/>
              <a:gd name="connsiteX2" fmla="*/ 3035898 w 3056708"/>
              <a:gd name="connsiteY2" fmla="*/ 297868 h 550826"/>
              <a:gd name="connsiteX3" fmla="*/ 3056708 w 3056708"/>
              <a:gd name="connsiteY3" fmla="*/ 364908 h 550826"/>
              <a:gd name="connsiteX4" fmla="*/ 3056708 w 3056708"/>
              <a:gd name="connsiteY4" fmla="*/ 550826 h 550826"/>
              <a:gd name="connsiteX5" fmla="*/ 0 w 3056708"/>
              <a:gd name="connsiteY5" fmla="*/ 550826 h 550826"/>
              <a:gd name="connsiteX6" fmla="*/ 0 w 3056708"/>
              <a:gd name="connsiteY6" fmla="*/ 406650 h 550826"/>
              <a:gd name="connsiteX7" fmla="*/ 1738 w 3056708"/>
              <a:gd name="connsiteY7" fmla="*/ 389415 h 550826"/>
              <a:gd name="connsiteX8" fmla="*/ 479533 w 3056708"/>
              <a:gd name="connsiteY8" fmla="*/ 0 h 55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6708" h="550826">
                <a:moveTo>
                  <a:pt x="479533" y="0"/>
                </a:moveTo>
                <a:lnTo>
                  <a:pt x="2586520" y="0"/>
                </a:lnTo>
                <a:cubicBezTo>
                  <a:pt x="2788533" y="0"/>
                  <a:pt x="2961860" y="122824"/>
                  <a:pt x="3035898" y="297868"/>
                </a:cubicBezTo>
                <a:lnTo>
                  <a:pt x="3056708" y="364908"/>
                </a:lnTo>
                <a:lnTo>
                  <a:pt x="3056708" y="550826"/>
                </a:lnTo>
                <a:lnTo>
                  <a:pt x="0" y="550826"/>
                </a:lnTo>
                <a:lnTo>
                  <a:pt x="0" y="406650"/>
                </a:lnTo>
                <a:lnTo>
                  <a:pt x="1738" y="389415"/>
                </a:lnTo>
                <a:cubicBezTo>
                  <a:pt x="47214" y="167177"/>
                  <a:pt x="243851" y="0"/>
                  <a:pt x="479533" y="0"/>
                </a:cubicBezTo>
                <a:close/>
              </a:path>
            </a:pathLst>
          </a:custGeom>
          <a:solidFill>
            <a:srgbClr val="FF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sz="800" dirty="0" smtClean="0"/>
          </a:p>
          <a:p>
            <a:pPr algn="ctr"/>
            <a:r>
              <a:rPr lang="en-US" dirty="0" smtClean="0"/>
              <a:t>CADASTRO</a:t>
            </a:r>
          </a:p>
          <a:p>
            <a:pPr algn="ctr"/>
            <a:endParaRPr lang="en-US" sz="800" dirty="0" smtClean="0"/>
          </a:p>
          <a:p>
            <a:pPr algn="ctr"/>
            <a:endParaRPr lang="en-US" dirty="0"/>
          </a:p>
        </p:txBody>
      </p:sp>
      <p:sp>
        <p:nvSpPr>
          <p:cNvPr id="14" name="Retângulo 13"/>
          <p:cNvSpPr/>
          <p:nvPr/>
        </p:nvSpPr>
        <p:spPr>
          <a:xfrm>
            <a:off x="1606300" y="151259"/>
            <a:ext cx="2373085" cy="529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1026" name="Picture 2" descr="Mobile login page template | Premium Vecto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540" y="327837"/>
            <a:ext cx="5962650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ma Livre 14"/>
          <p:cNvSpPr/>
          <p:nvPr/>
        </p:nvSpPr>
        <p:spPr>
          <a:xfrm>
            <a:off x="6750422" y="514807"/>
            <a:ext cx="2998695" cy="1736985"/>
          </a:xfrm>
          <a:custGeom>
            <a:avLst/>
            <a:gdLst>
              <a:gd name="connsiteX0" fmla="*/ 0 w 3039036"/>
              <a:gd name="connsiteY0" fmla="*/ 26895 h 1707777"/>
              <a:gd name="connsiteX1" fmla="*/ 0 w 3039036"/>
              <a:gd name="connsiteY1" fmla="*/ 26895 h 1707777"/>
              <a:gd name="connsiteX2" fmla="*/ 13447 w 3039036"/>
              <a:gd name="connsiteY2" fmla="*/ 228600 h 1707777"/>
              <a:gd name="connsiteX3" fmla="*/ 40342 w 3039036"/>
              <a:gd name="connsiteY3" fmla="*/ 309283 h 1707777"/>
              <a:gd name="connsiteX4" fmla="*/ 67236 w 3039036"/>
              <a:gd name="connsiteY4" fmla="*/ 389965 h 1707777"/>
              <a:gd name="connsiteX5" fmla="*/ 80683 w 3039036"/>
              <a:gd name="connsiteY5" fmla="*/ 430306 h 1707777"/>
              <a:gd name="connsiteX6" fmla="*/ 94130 w 3039036"/>
              <a:gd name="connsiteY6" fmla="*/ 470647 h 1707777"/>
              <a:gd name="connsiteX7" fmla="*/ 121024 w 3039036"/>
              <a:gd name="connsiteY7" fmla="*/ 497542 h 1707777"/>
              <a:gd name="connsiteX8" fmla="*/ 161365 w 3039036"/>
              <a:gd name="connsiteY8" fmla="*/ 578224 h 1707777"/>
              <a:gd name="connsiteX9" fmla="*/ 201706 w 3039036"/>
              <a:gd name="connsiteY9" fmla="*/ 658906 h 1707777"/>
              <a:gd name="connsiteX10" fmla="*/ 242047 w 3039036"/>
              <a:gd name="connsiteY10" fmla="*/ 685800 h 1707777"/>
              <a:gd name="connsiteX11" fmla="*/ 255494 w 3039036"/>
              <a:gd name="connsiteY11" fmla="*/ 726142 h 1707777"/>
              <a:gd name="connsiteX12" fmla="*/ 282389 w 3039036"/>
              <a:gd name="connsiteY12" fmla="*/ 766483 h 1707777"/>
              <a:gd name="connsiteX13" fmla="*/ 349624 w 3039036"/>
              <a:gd name="connsiteY13" fmla="*/ 874059 h 1707777"/>
              <a:gd name="connsiteX14" fmla="*/ 443753 w 3039036"/>
              <a:gd name="connsiteY14" fmla="*/ 981636 h 1707777"/>
              <a:gd name="connsiteX15" fmla="*/ 484094 w 3039036"/>
              <a:gd name="connsiteY15" fmla="*/ 995083 h 1707777"/>
              <a:gd name="connsiteX16" fmla="*/ 591671 w 3039036"/>
              <a:gd name="connsiteY16" fmla="*/ 1075765 h 1707777"/>
              <a:gd name="connsiteX17" fmla="*/ 632012 w 3039036"/>
              <a:gd name="connsiteY17" fmla="*/ 1089212 h 1707777"/>
              <a:gd name="connsiteX18" fmla="*/ 753036 w 3039036"/>
              <a:gd name="connsiteY18" fmla="*/ 1143000 h 1707777"/>
              <a:gd name="connsiteX19" fmla="*/ 1035424 w 3039036"/>
              <a:gd name="connsiteY19" fmla="*/ 1156447 h 1707777"/>
              <a:gd name="connsiteX20" fmla="*/ 1304365 w 3039036"/>
              <a:gd name="connsiteY20" fmla="*/ 1156447 h 1707777"/>
              <a:gd name="connsiteX21" fmla="*/ 1358153 w 3039036"/>
              <a:gd name="connsiteY21" fmla="*/ 1143000 h 1707777"/>
              <a:gd name="connsiteX22" fmla="*/ 1519518 w 3039036"/>
              <a:gd name="connsiteY22" fmla="*/ 1129553 h 1707777"/>
              <a:gd name="connsiteX23" fmla="*/ 1573306 w 3039036"/>
              <a:gd name="connsiteY23" fmla="*/ 1102659 h 1707777"/>
              <a:gd name="connsiteX24" fmla="*/ 2124636 w 3039036"/>
              <a:gd name="connsiteY24" fmla="*/ 1102659 h 1707777"/>
              <a:gd name="connsiteX25" fmla="*/ 2245659 w 3039036"/>
              <a:gd name="connsiteY25" fmla="*/ 1129553 h 1707777"/>
              <a:gd name="connsiteX26" fmla="*/ 2299447 w 3039036"/>
              <a:gd name="connsiteY26" fmla="*/ 1143000 h 1707777"/>
              <a:gd name="connsiteX27" fmla="*/ 2420471 w 3039036"/>
              <a:gd name="connsiteY27" fmla="*/ 1169895 h 1707777"/>
              <a:gd name="connsiteX28" fmla="*/ 2501153 w 3039036"/>
              <a:gd name="connsiteY28" fmla="*/ 1196789 h 1707777"/>
              <a:gd name="connsiteX29" fmla="*/ 2581836 w 3039036"/>
              <a:gd name="connsiteY29" fmla="*/ 1237130 h 1707777"/>
              <a:gd name="connsiteX30" fmla="*/ 2662518 w 3039036"/>
              <a:gd name="connsiteY30" fmla="*/ 1290918 h 1707777"/>
              <a:gd name="connsiteX31" fmla="*/ 2702859 w 3039036"/>
              <a:gd name="connsiteY31" fmla="*/ 1304365 h 1707777"/>
              <a:gd name="connsiteX32" fmla="*/ 2823883 w 3039036"/>
              <a:gd name="connsiteY32" fmla="*/ 1371600 h 1707777"/>
              <a:gd name="connsiteX33" fmla="*/ 2931459 w 3039036"/>
              <a:gd name="connsiteY33" fmla="*/ 1465730 h 1707777"/>
              <a:gd name="connsiteX34" fmla="*/ 2971800 w 3039036"/>
              <a:gd name="connsiteY34" fmla="*/ 1546412 h 1707777"/>
              <a:gd name="connsiteX35" fmla="*/ 2998694 w 3039036"/>
              <a:gd name="connsiteY35" fmla="*/ 1627095 h 1707777"/>
              <a:gd name="connsiteX36" fmla="*/ 3012142 w 3039036"/>
              <a:gd name="connsiteY36" fmla="*/ 1667436 h 1707777"/>
              <a:gd name="connsiteX37" fmla="*/ 3039036 w 3039036"/>
              <a:gd name="connsiteY37" fmla="*/ 1707777 h 1707777"/>
              <a:gd name="connsiteX38" fmla="*/ 3025589 w 3039036"/>
              <a:gd name="connsiteY38" fmla="*/ 1116106 h 1707777"/>
              <a:gd name="connsiteX39" fmla="*/ 3039036 w 3039036"/>
              <a:gd name="connsiteY39" fmla="*/ 712695 h 1707777"/>
              <a:gd name="connsiteX40" fmla="*/ 3025589 w 3039036"/>
              <a:gd name="connsiteY40" fmla="*/ 94130 h 1707777"/>
              <a:gd name="connsiteX41" fmla="*/ 3012142 w 3039036"/>
              <a:gd name="connsiteY41" fmla="*/ 26895 h 1707777"/>
              <a:gd name="connsiteX42" fmla="*/ 2931459 w 3039036"/>
              <a:gd name="connsiteY42" fmla="*/ 13447 h 1707777"/>
              <a:gd name="connsiteX43" fmla="*/ 2460812 w 3039036"/>
              <a:gd name="connsiteY43" fmla="*/ 0 h 1707777"/>
              <a:gd name="connsiteX44" fmla="*/ 1600200 w 3039036"/>
              <a:gd name="connsiteY44" fmla="*/ 13447 h 1707777"/>
              <a:gd name="connsiteX45" fmla="*/ 1546412 w 3039036"/>
              <a:gd name="connsiteY45" fmla="*/ 26895 h 1707777"/>
              <a:gd name="connsiteX46" fmla="*/ 0 w 3039036"/>
              <a:gd name="connsiteY46" fmla="*/ 26895 h 1707777"/>
              <a:gd name="connsiteX0" fmla="*/ 0 w 3039036"/>
              <a:gd name="connsiteY0" fmla="*/ 26895 h 1707777"/>
              <a:gd name="connsiteX1" fmla="*/ 0 w 3039036"/>
              <a:gd name="connsiteY1" fmla="*/ 26895 h 1707777"/>
              <a:gd name="connsiteX2" fmla="*/ 13447 w 3039036"/>
              <a:gd name="connsiteY2" fmla="*/ 228600 h 1707777"/>
              <a:gd name="connsiteX3" fmla="*/ 40342 w 3039036"/>
              <a:gd name="connsiteY3" fmla="*/ 309283 h 1707777"/>
              <a:gd name="connsiteX4" fmla="*/ 67236 w 3039036"/>
              <a:gd name="connsiteY4" fmla="*/ 389965 h 1707777"/>
              <a:gd name="connsiteX5" fmla="*/ 80683 w 3039036"/>
              <a:gd name="connsiteY5" fmla="*/ 430306 h 1707777"/>
              <a:gd name="connsiteX6" fmla="*/ 94130 w 3039036"/>
              <a:gd name="connsiteY6" fmla="*/ 470647 h 1707777"/>
              <a:gd name="connsiteX7" fmla="*/ 121024 w 3039036"/>
              <a:gd name="connsiteY7" fmla="*/ 497542 h 1707777"/>
              <a:gd name="connsiteX8" fmla="*/ 161365 w 3039036"/>
              <a:gd name="connsiteY8" fmla="*/ 578224 h 1707777"/>
              <a:gd name="connsiteX9" fmla="*/ 201706 w 3039036"/>
              <a:gd name="connsiteY9" fmla="*/ 658906 h 1707777"/>
              <a:gd name="connsiteX10" fmla="*/ 242047 w 3039036"/>
              <a:gd name="connsiteY10" fmla="*/ 685800 h 1707777"/>
              <a:gd name="connsiteX11" fmla="*/ 255494 w 3039036"/>
              <a:gd name="connsiteY11" fmla="*/ 726142 h 1707777"/>
              <a:gd name="connsiteX12" fmla="*/ 282389 w 3039036"/>
              <a:gd name="connsiteY12" fmla="*/ 766483 h 1707777"/>
              <a:gd name="connsiteX13" fmla="*/ 349624 w 3039036"/>
              <a:gd name="connsiteY13" fmla="*/ 874059 h 1707777"/>
              <a:gd name="connsiteX14" fmla="*/ 443753 w 3039036"/>
              <a:gd name="connsiteY14" fmla="*/ 981636 h 1707777"/>
              <a:gd name="connsiteX15" fmla="*/ 484094 w 3039036"/>
              <a:gd name="connsiteY15" fmla="*/ 995083 h 1707777"/>
              <a:gd name="connsiteX16" fmla="*/ 591671 w 3039036"/>
              <a:gd name="connsiteY16" fmla="*/ 1075765 h 1707777"/>
              <a:gd name="connsiteX17" fmla="*/ 632012 w 3039036"/>
              <a:gd name="connsiteY17" fmla="*/ 1089212 h 1707777"/>
              <a:gd name="connsiteX18" fmla="*/ 753036 w 3039036"/>
              <a:gd name="connsiteY18" fmla="*/ 1143000 h 1707777"/>
              <a:gd name="connsiteX19" fmla="*/ 1035424 w 3039036"/>
              <a:gd name="connsiteY19" fmla="*/ 1156447 h 1707777"/>
              <a:gd name="connsiteX20" fmla="*/ 1304365 w 3039036"/>
              <a:gd name="connsiteY20" fmla="*/ 1156447 h 1707777"/>
              <a:gd name="connsiteX21" fmla="*/ 1358153 w 3039036"/>
              <a:gd name="connsiteY21" fmla="*/ 1143000 h 1707777"/>
              <a:gd name="connsiteX22" fmla="*/ 1519518 w 3039036"/>
              <a:gd name="connsiteY22" fmla="*/ 1129553 h 1707777"/>
              <a:gd name="connsiteX23" fmla="*/ 1573306 w 3039036"/>
              <a:gd name="connsiteY23" fmla="*/ 1102659 h 1707777"/>
              <a:gd name="connsiteX24" fmla="*/ 2124636 w 3039036"/>
              <a:gd name="connsiteY24" fmla="*/ 1102659 h 1707777"/>
              <a:gd name="connsiteX25" fmla="*/ 2245659 w 3039036"/>
              <a:gd name="connsiteY25" fmla="*/ 1129553 h 1707777"/>
              <a:gd name="connsiteX26" fmla="*/ 2299447 w 3039036"/>
              <a:gd name="connsiteY26" fmla="*/ 1143000 h 1707777"/>
              <a:gd name="connsiteX27" fmla="*/ 2420471 w 3039036"/>
              <a:gd name="connsiteY27" fmla="*/ 1169895 h 1707777"/>
              <a:gd name="connsiteX28" fmla="*/ 2501153 w 3039036"/>
              <a:gd name="connsiteY28" fmla="*/ 1196789 h 1707777"/>
              <a:gd name="connsiteX29" fmla="*/ 2581836 w 3039036"/>
              <a:gd name="connsiteY29" fmla="*/ 1237130 h 1707777"/>
              <a:gd name="connsiteX30" fmla="*/ 2662518 w 3039036"/>
              <a:gd name="connsiteY30" fmla="*/ 1290918 h 1707777"/>
              <a:gd name="connsiteX31" fmla="*/ 2702859 w 3039036"/>
              <a:gd name="connsiteY31" fmla="*/ 1304365 h 1707777"/>
              <a:gd name="connsiteX32" fmla="*/ 2823883 w 3039036"/>
              <a:gd name="connsiteY32" fmla="*/ 1371600 h 1707777"/>
              <a:gd name="connsiteX33" fmla="*/ 2931459 w 3039036"/>
              <a:gd name="connsiteY33" fmla="*/ 1465730 h 1707777"/>
              <a:gd name="connsiteX34" fmla="*/ 2971800 w 3039036"/>
              <a:gd name="connsiteY34" fmla="*/ 1546412 h 1707777"/>
              <a:gd name="connsiteX35" fmla="*/ 2998694 w 3039036"/>
              <a:gd name="connsiteY35" fmla="*/ 1627095 h 1707777"/>
              <a:gd name="connsiteX36" fmla="*/ 3012142 w 3039036"/>
              <a:gd name="connsiteY36" fmla="*/ 1667436 h 1707777"/>
              <a:gd name="connsiteX37" fmla="*/ 3039036 w 3039036"/>
              <a:gd name="connsiteY37" fmla="*/ 1707777 h 1707777"/>
              <a:gd name="connsiteX38" fmla="*/ 3025589 w 3039036"/>
              <a:gd name="connsiteY38" fmla="*/ 1116106 h 1707777"/>
              <a:gd name="connsiteX39" fmla="*/ 3025407 w 3039036"/>
              <a:gd name="connsiteY39" fmla="*/ 712695 h 1707777"/>
              <a:gd name="connsiteX40" fmla="*/ 3025589 w 3039036"/>
              <a:gd name="connsiteY40" fmla="*/ 94130 h 1707777"/>
              <a:gd name="connsiteX41" fmla="*/ 3012142 w 3039036"/>
              <a:gd name="connsiteY41" fmla="*/ 26895 h 1707777"/>
              <a:gd name="connsiteX42" fmla="*/ 2931459 w 3039036"/>
              <a:gd name="connsiteY42" fmla="*/ 13447 h 1707777"/>
              <a:gd name="connsiteX43" fmla="*/ 2460812 w 3039036"/>
              <a:gd name="connsiteY43" fmla="*/ 0 h 1707777"/>
              <a:gd name="connsiteX44" fmla="*/ 1600200 w 3039036"/>
              <a:gd name="connsiteY44" fmla="*/ 13447 h 1707777"/>
              <a:gd name="connsiteX45" fmla="*/ 1546412 w 3039036"/>
              <a:gd name="connsiteY45" fmla="*/ 26895 h 1707777"/>
              <a:gd name="connsiteX46" fmla="*/ 0 w 3039036"/>
              <a:gd name="connsiteY46" fmla="*/ 26895 h 17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039036" h="1707777">
                <a:moveTo>
                  <a:pt x="0" y="26895"/>
                </a:moveTo>
                <a:lnTo>
                  <a:pt x="0" y="26895"/>
                </a:lnTo>
                <a:cubicBezTo>
                  <a:pt x="4482" y="94130"/>
                  <a:pt x="3917" y="161893"/>
                  <a:pt x="13447" y="228600"/>
                </a:cubicBezTo>
                <a:cubicBezTo>
                  <a:pt x="17456" y="256664"/>
                  <a:pt x="31377" y="282389"/>
                  <a:pt x="40342" y="309283"/>
                </a:cubicBezTo>
                <a:lnTo>
                  <a:pt x="67236" y="389965"/>
                </a:lnTo>
                <a:lnTo>
                  <a:pt x="80683" y="430306"/>
                </a:lnTo>
                <a:cubicBezTo>
                  <a:pt x="85165" y="443753"/>
                  <a:pt x="84107" y="460624"/>
                  <a:pt x="94130" y="470647"/>
                </a:cubicBezTo>
                <a:lnTo>
                  <a:pt x="121024" y="497542"/>
                </a:lnTo>
                <a:cubicBezTo>
                  <a:pt x="154823" y="598940"/>
                  <a:pt x="109230" y="473954"/>
                  <a:pt x="161365" y="578224"/>
                </a:cubicBezTo>
                <a:cubicBezTo>
                  <a:pt x="183239" y="621971"/>
                  <a:pt x="163169" y="620369"/>
                  <a:pt x="201706" y="658906"/>
                </a:cubicBezTo>
                <a:cubicBezTo>
                  <a:pt x="213134" y="670334"/>
                  <a:pt x="228600" y="676835"/>
                  <a:pt x="242047" y="685800"/>
                </a:cubicBezTo>
                <a:cubicBezTo>
                  <a:pt x="246529" y="699247"/>
                  <a:pt x="249155" y="713464"/>
                  <a:pt x="255494" y="726142"/>
                </a:cubicBezTo>
                <a:cubicBezTo>
                  <a:pt x="262722" y="740597"/>
                  <a:pt x="275825" y="751715"/>
                  <a:pt x="282389" y="766483"/>
                </a:cubicBezTo>
                <a:cubicBezTo>
                  <a:pt x="329555" y="872605"/>
                  <a:pt x="277052" y="825678"/>
                  <a:pt x="349624" y="874059"/>
                </a:cubicBezTo>
                <a:cubicBezTo>
                  <a:pt x="389965" y="934571"/>
                  <a:pt x="387723" y="953621"/>
                  <a:pt x="443753" y="981636"/>
                </a:cubicBezTo>
                <a:cubicBezTo>
                  <a:pt x="456431" y="987975"/>
                  <a:pt x="470647" y="990601"/>
                  <a:pt x="484094" y="995083"/>
                </a:cubicBezTo>
                <a:cubicBezTo>
                  <a:pt x="515952" y="1026940"/>
                  <a:pt x="546058" y="1060561"/>
                  <a:pt x="591671" y="1075765"/>
                </a:cubicBezTo>
                <a:cubicBezTo>
                  <a:pt x="605118" y="1080247"/>
                  <a:pt x="619334" y="1082873"/>
                  <a:pt x="632012" y="1089212"/>
                </a:cubicBezTo>
                <a:cubicBezTo>
                  <a:pt x="684924" y="1115668"/>
                  <a:pt x="676347" y="1139348"/>
                  <a:pt x="753036" y="1143000"/>
                </a:cubicBezTo>
                <a:lnTo>
                  <a:pt x="1035424" y="1156447"/>
                </a:lnTo>
                <a:cubicBezTo>
                  <a:pt x="1164825" y="1178015"/>
                  <a:pt x="1119687" y="1176967"/>
                  <a:pt x="1304365" y="1156447"/>
                </a:cubicBezTo>
                <a:cubicBezTo>
                  <a:pt x="1322733" y="1154406"/>
                  <a:pt x="1339815" y="1145292"/>
                  <a:pt x="1358153" y="1143000"/>
                </a:cubicBezTo>
                <a:cubicBezTo>
                  <a:pt x="1411711" y="1136305"/>
                  <a:pt x="1465730" y="1134035"/>
                  <a:pt x="1519518" y="1129553"/>
                </a:cubicBezTo>
                <a:cubicBezTo>
                  <a:pt x="1537447" y="1120588"/>
                  <a:pt x="1553859" y="1107521"/>
                  <a:pt x="1573306" y="1102659"/>
                </a:cubicBezTo>
                <a:cubicBezTo>
                  <a:pt x="1714268" y="1067419"/>
                  <a:pt x="2109372" y="1102196"/>
                  <a:pt x="2124636" y="1102659"/>
                </a:cubicBezTo>
                <a:cubicBezTo>
                  <a:pt x="2203146" y="1128829"/>
                  <a:pt x="2127330" y="1105887"/>
                  <a:pt x="2245659" y="1129553"/>
                </a:cubicBezTo>
                <a:cubicBezTo>
                  <a:pt x="2263781" y="1133177"/>
                  <a:pt x="2281406" y="1138991"/>
                  <a:pt x="2299447" y="1143000"/>
                </a:cubicBezTo>
                <a:cubicBezTo>
                  <a:pt x="2348821" y="1153972"/>
                  <a:pt x="2373606" y="1155835"/>
                  <a:pt x="2420471" y="1169895"/>
                </a:cubicBezTo>
                <a:cubicBezTo>
                  <a:pt x="2447624" y="1178041"/>
                  <a:pt x="2477565" y="1181064"/>
                  <a:pt x="2501153" y="1196789"/>
                </a:cubicBezTo>
                <a:cubicBezTo>
                  <a:pt x="2553288" y="1231546"/>
                  <a:pt x="2526162" y="1218572"/>
                  <a:pt x="2581836" y="1237130"/>
                </a:cubicBezTo>
                <a:cubicBezTo>
                  <a:pt x="2608730" y="1255059"/>
                  <a:pt x="2631854" y="1280697"/>
                  <a:pt x="2662518" y="1290918"/>
                </a:cubicBezTo>
                <a:cubicBezTo>
                  <a:pt x="2675965" y="1295400"/>
                  <a:pt x="2690468" y="1297481"/>
                  <a:pt x="2702859" y="1304365"/>
                </a:cubicBezTo>
                <a:cubicBezTo>
                  <a:pt x="2841574" y="1381428"/>
                  <a:pt x="2732601" y="1341173"/>
                  <a:pt x="2823883" y="1371600"/>
                </a:cubicBezTo>
                <a:cubicBezTo>
                  <a:pt x="2902546" y="1450264"/>
                  <a:pt x="2864746" y="1421255"/>
                  <a:pt x="2931459" y="1465730"/>
                </a:cubicBezTo>
                <a:cubicBezTo>
                  <a:pt x="2980502" y="1612858"/>
                  <a:pt x="2902285" y="1390002"/>
                  <a:pt x="2971800" y="1546412"/>
                </a:cubicBezTo>
                <a:cubicBezTo>
                  <a:pt x="2983314" y="1572318"/>
                  <a:pt x="2989729" y="1600201"/>
                  <a:pt x="2998694" y="1627095"/>
                </a:cubicBezTo>
                <a:cubicBezTo>
                  <a:pt x="3003176" y="1640542"/>
                  <a:pt x="3004279" y="1655642"/>
                  <a:pt x="3012142" y="1667436"/>
                </a:cubicBezTo>
                <a:lnTo>
                  <a:pt x="3039036" y="1707777"/>
                </a:lnTo>
                <a:cubicBezTo>
                  <a:pt x="3034554" y="1510553"/>
                  <a:pt x="3027860" y="1281953"/>
                  <a:pt x="3025589" y="1116106"/>
                </a:cubicBezTo>
                <a:cubicBezTo>
                  <a:pt x="3023318" y="950259"/>
                  <a:pt x="3025407" y="847240"/>
                  <a:pt x="3025407" y="712695"/>
                </a:cubicBezTo>
                <a:cubicBezTo>
                  <a:pt x="3025407" y="506458"/>
                  <a:pt x="3033670" y="300209"/>
                  <a:pt x="3025589" y="94130"/>
                </a:cubicBezTo>
                <a:cubicBezTo>
                  <a:pt x="3024693" y="71292"/>
                  <a:pt x="3029495" y="41769"/>
                  <a:pt x="3012142" y="26895"/>
                </a:cubicBezTo>
                <a:cubicBezTo>
                  <a:pt x="2991441" y="9151"/>
                  <a:pt x="2958692" y="14775"/>
                  <a:pt x="2931459" y="13447"/>
                </a:cubicBezTo>
                <a:cubicBezTo>
                  <a:pt x="2774699" y="5800"/>
                  <a:pt x="2617694" y="4482"/>
                  <a:pt x="2460812" y="0"/>
                </a:cubicBezTo>
                <a:lnTo>
                  <a:pt x="1600200" y="13447"/>
                </a:lnTo>
                <a:cubicBezTo>
                  <a:pt x="1581727" y="13990"/>
                  <a:pt x="1564893" y="26738"/>
                  <a:pt x="1546412" y="26895"/>
                </a:cubicBezTo>
                <a:lnTo>
                  <a:pt x="0" y="26895"/>
                </a:lnTo>
                <a:close/>
              </a:path>
            </a:pathLst>
          </a:custGeom>
          <a:solidFill>
            <a:srgbClr val="F12177"/>
          </a:solidFill>
          <a:ln w="76200">
            <a:solidFill>
              <a:srgbClr val="F1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6844551" y="114731"/>
            <a:ext cx="1801907" cy="1694329"/>
          </a:xfrm>
          <a:prstGeom prst="ellipse">
            <a:avLst/>
          </a:prstGeom>
          <a:solidFill>
            <a:srgbClr val="F12177"/>
          </a:solidFill>
          <a:ln>
            <a:solidFill>
              <a:srgbClr val="F121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64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Pires</dc:creator>
  <cp:lastModifiedBy>Ana Pires</cp:lastModifiedBy>
  <cp:revision>23</cp:revision>
  <dcterms:created xsi:type="dcterms:W3CDTF">2020-07-04T17:17:32Z</dcterms:created>
  <dcterms:modified xsi:type="dcterms:W3CDTF">2020-07-09T02:26:28Z</dcterms:modified>
</cp:coreProperties>
</file>