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567"/>
    <a:srgbClr val="6B35C0"/>
    <a:srgbClr val="391E77"/>
    <a:srgbClr val="FFB233"/>
    <a:srgbClr val="FB7642"/>
    <a:srgbClr val="F55258"/>
    <a:srgbClr val="F121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8E07-6BA0-40C1-939D-DFC7C159623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039121" y="1092927"/>
            <a:ext cx="1166947" cy="14151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402012" y="1092927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1069602" y="2838995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Perfil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432493" y="2838994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4241076" y="940528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563292" y="27105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4706984" y="1409703"/>
            <a:ext cx="2233747" cy="1398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Explicação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distúrbios</a:t>
            </a:r>
            <a:r>
              <a:rPr lang="en-US" dirty="0" smtClean="0"/>
              <a:t> de </a:t>
            </a:r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4241076" y="4781006"/>
            <a:ext cx="3056708" cy="522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4275909" y="4781005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tratamento</a:t>
            </a:r>
            <a:endParaRPr lang="en-US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86104" y="4640579"/>
            <a:ext cx="962296" cy="662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da home</a:t>
            </a:r>
            <a:endParaRPr lang="en-US" sz="1200" dirty="0"/>
          </a:p>
        </p:txBody>
      </p:sp>
      <p:sp>
        <p:nvSpPr>
          <p:cNvPr id="27" name="Retângulo 26"/>
          <p:cNvSpPr/>
          <p:nvPr/>
        </p:nvSpPr>
        <p:spPr>
          <a:xfrm>
            <a:off x="6296299" y="4781004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pré-diagnóstico</a:t>
            </a:r>
            <a:endParaRPr lang="en-US" sz="1200" dirty="0"/>
          </a:p>
        </p:txBody>
      </p:sp>
      <p:sp>
        <p:nvSpPr>
          <p:cNvPr id="28" name="Retângulo 27"/>
          <p:cNvSpPr/>
          <p:nvPr/>
        </p:nvSpPr>
        <p:spPr>
          <a:xfrm>
            <a:off x="8068493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/>
          <p:cNvSpPr/>
          <p:nvPr/>
        </p:nvSpPr>
        <p:spPr>
          <a:xfrm>
            <a:off x="9013373" y="1251771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r>
              <a:rPr lang="en-US" dirty="0" err="1" smtClean="0"/>
              <a:t>aq</a:t>
            </a:r>
            <a:endParaRPr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013373" y="2788522"/>
            <a:ext cx="1166947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Unique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02630" y="2813415"/>
            <a:ext cx="2233747" cy="6482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Importância</a:t>
            </a:r>
            <a:r>
              <a:rPr lang="en-US" dirty="0" smtClean="0"/>
              <a:t> de </a:t>
            </a:r>
            <a:r>
              <a:rPr lang="en-US" dirty="0" err="1" smtClean="0"/>
              <a:t>descobrir</a:t>
            </a:r>
            <a:endParaRPr lang="en-US" dirty="0"/>
          </a:p>
        </p:txBody>
      </p:sp>
      <p:sp>
        <p:nvSpPr>
          <p:cNvPr id="34" name="Meio-quadro 33"/>
          <p:cNvSpPr/>
          <p:nvPr/>
        </p:nvSpPr>
        <p:spPr>
          <a:xfrm rot="-8160000">
            <a:off x="4801768" y="2963864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02630" y="3461029"/>
            <a:ext cx="2233747" cy="516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6" name="Meio-quadro 35"/>
          <p:cNvSpPr/>
          <p:nvPr/>
        </p:nvSpPr>
        <p:spPr>
          <a:xfrm rot="-8160000">
            <a:off x="4801768" y="3611478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02630" y="3982031"/>
            <a:ext cx="2233747" cy="557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9" name="Meio-quadro 38"/>
          <p:cNvSpPr/>
          <p:nvPr/>
        </p:nvSpPr>
        <p:spPr>
          <a:xfrm rot="-8160000">
            <a:off x="4801768" y="4132480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673738" y="3199683"/>
            <a:ext cx="1846216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708573" y="3846667"/>
            <a:ext cx="1811381" cy="5621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2" name="Retângulo 41"/>
          <p:cNvSpPr/>
          <p:nvPr/>
        </p:nvSpPr>
        <p:spPr>
          <a:xfrm>
            <a:off x="8068493" y="4741328"/>
            <a:ext cx="3056708" cy="5621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8427720" y="176119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início</a:t>
            </a:r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1208315" y="27572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4402183" y="1014549"/>
            <a:ext cx="300447" cy="31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873436" y="4280806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979423" y="3757722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4241076" y="940528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563292" y="27105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4706984" y="1409703"/>
            <a:ext cx="2233747" cy="1398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Explicação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distúrbios</a:t>
            </a:r>
            <a:r>
              <a:rPr lang="en-US" dirty="0" smtClean="0"/>
              <a:t> de </a:t>
            </a:r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4241076" y="4781006"/>
            <a:ext cx="3056708" cy="522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4275909" y="4781005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tratamento</a:t>
            </a:r>
            <a:endParaRPr lang="en-US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86104" y="4640579"/>
            <a:ext cx="962296" cy="662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da home</a:t>
            </a:r>
            <a:endParaRPr lang="en-US" sz="1200" dirty="0"/>
          </a:p>
        </p:txBody>
      </p:sp>
      <p:sp>
        <p:nvSpPr>
          <p:cNvPr id="27" name="Retângulo 26"/>
          <p:cNvSpPr/>
          <p:nvPr/>
        </p:nvSpPr>
        <p:spPr>
          <a:xfrm>
            <a:off x="6296299" y="4781004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pré-diagnóstico</a:t>
            </a:r>
            <a:endParaRPr lang="en-US" sz="1200" dirty="0"/>
          </a:p>
        </p:txBody>
      </p:sp>
      <p:sp>
        <p:nvSpPr>
          <p:cNvPr id="28" name="Retângulo 27"/>
          <p:cNvSpPr/>
          <p:nvPr/>
        </p:nvSpPr>
        <p:spPr>
          <a:xfrm>
            <a:off x="8068493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/>
          <p:cNvSpPr/>
          <p:nvPr/>
        </p:nvSpPr>
        <p:spPr>
          <a:xfrm>
            <a:off x="9013373" y="1251771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r>
              <a:rPr lang="en-US" dirty="0" err="1" smtClean="0"/>
              <a:t>aq</a:t>
            </a:r>
            <a:endParaRPr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013373" y="2788522"/>
            <a:ext cx="1166947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Unique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02630" y="2813415"/>
            <a:ext cx="2233747" cy="6482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Importância</a:t>
            </a:r>
            <a:r>
              <a:rPr lang="en-US" dirty="0" smtClean="0"/>
              <a:t> de </a:t>
            </a:r>
            <a:r>
              <a:rPr lang="en-US" dirty="0" err="1" smtClean="0"/>
              <a:t>descobrir</a:t>
            </a:r>
            <a:endParaRPr lang="en-US" dirty="0"/>
          </a:p>
        </p:txBody>
      </p:sp>
      <p:sp>
        <p:nvSpPr>
          <p:cNvPr id="34" name="Meio-quadro 33"/>
          <p:cNvSpPr/>
          <p:nvPr/>
        </p:nvSpPr>
        <p:spPr>
          <a:xfrm rot="-8160000">
            <a:off x="4801768" y="2963864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02630" y="3461029"/>
            <a:ext cx="2233747" cy="516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6" name="Meio-quadro 35"/>
          <p:cNvSpPr/>
          <p:nvPr/>
        </p:nvSpPr>
        <p:spPr>
          <a:xfrm rot="-8160000">
            <a:off x="4801768" y="3611478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02630" y="3982031"/>
            <a:ext cx="2233747" cy="557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9" name="Meio-quadro 38"/>
          <p:cNvSpPr/>
          <p:nvPr/>
        </p:nvSpPr>
        <p:spPr>
          <a:xfrm rot="-8160000">
            <a:off x="4801768" y="4132480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673738" y="3199683"/>
            <a:ext cx="1846216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708573" y="3846667"/>
            <a:ext cx="1811381" cy="5621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2" name="Retângulo 41"/>
          <p:cNvSpPr/>
          <p:nvPr/>
        </p:nvSpPr>
        <p:spPr>
          <a:xfrm>
            <a:off x="8068493" y="4741328"/>
            <a:ext cx="3056708" cy="5621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8427720" y="176119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início</a:t>
            </a:r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1208315" y="3149557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4402183" y="1014549"/>
            <a:ext cx="300447" cy="31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/>
          <p:cNvSpPr/>
          <p:nvPr/>
        </p:nvSpPr>
        <p:spPr>
          <a:xfrm>
            <a:off x="266681" y="-1795480"/>
            <a:ext cx="4320000" cy="4320000"/>
          </a:xfrm>
          <a:prstGeom prst="ellipse">
            <a:avLst/>
          </a:pr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8" t="18280"/>
          <a:stretch/>
        </p:blipFill>
        <p:spPr>
          <a:xfrm>
            <a:off x="2930366" y="3062354"/>
            <a:ext cx="1100377" cy="1366840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1557470" y="2631439"/>
            <a:ext cx="1674774" cy="611025"/>
          </a:xfrm>
          <a:prstGeom prst="rect">
            <a:avLst/>
          </a:prstGeom>
        </p:spPr>
      </p:pic>
      <p:sp>
        <p:nvSpPr>
          <p:cNvPr id="79" name="Elipse 78"/>
          <p:cNvSpPr/>
          <p:nvPr/>
        </p:nvSpPr>
        <p:spPr>
          <a:xfrm>
            <a:off x="626681" y="-1361171"/>
            <a:ext cx="3600000" cy="3600000"/>
          </a:xfrm>
          <a:prstGeom prst="ellipse">
            <a:avLst/>
          </a:prstGeom>
          <a:solidFill>
            <a:srgbClr val="FB7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/>
          <p:cNvSpPr/>
          <p:nvPr/>
        </p:nvSpPr>
        <p:spPr>
          <a:xfrm>
            <a:off x="986681" y="-1001171"/>
            <a:ext cx="2880000" cy="2880000"/>
          </a:xfrm>
          <a:prstGeom prst="ellipse">
            <a:avLst/>
          </a:prstGeom>
          <a:solidFill>
            <a:srgbClr val="F55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1346681" y="-646291"/>
            <a:ext cx="2160000" cy="2160000"/>
          </a:xfrm>
          <a:prstGeom prst="ellipse">
            <a:avLst/>
          </a:prstGeom>
          <a:solidFill>
            <a:srgbClr val="F1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ipse 80"/>
          <p:cNvSpPr/>
          <p:nvPr/>
        </p:nvSpPr>
        <p:spPr>
          <a:xfrm>
            <a:off x="1708627" y="-286291"/>
            <a:ext cx="1440000" cy="1440000"/>
          </a:xfrm>
          <a:prstGeom prst="ellipse">
            <a:avLst/>
          </a:prstGeom>
          <a:solidFill>
            <a:srgbClr val="391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Elipse 81"/>
          <p:cNvSpPr/>
          <p:nvPr/>
        </p:nvSpPr>
        <p:spPr>
          <a:xfrm>
            <a:off x="2074544" y="4520"/>
            <a:ext cx="720000" cy="720000"/>
          </a:xfrm>
          <a:prstGeom prst="ellipse">
            <a:avLst/>
          </a:prstGeom>
          <a:solidFill>
            <a:srgbClr val="1E1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80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12</cp:revision>
  <dcterms:created xsi:type="dcterms:W3CDTF">2020-07-04T17:17:32Z</dcterms:created>
  <dcterms:modified xsi:type="dcterms:W3CDTF">2020-07-05T01:57:34Z</dcterms:modified>
</cp:coreProperties>
</file>