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33"/>
    <a:srgbClr val="F12177"/>
    <a:srgbClr val="1E1567"/>
    <a:srgbClr val="6B35C0"/>
    <a:srgbClr val="391E77"/>
    <a:srgbClr val="FB7642"/>
    <a:srgbClr val="F552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8E07-6BA0-40C1-939D-DFC7C159623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73658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039121" y="1092927"/>
            <a:ext cx="1166947" cy="14151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2402012" y="1092927"/>
            <a:ext cx="1166947" cy="14151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Sobre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1069602" y="2838995"/>
            <a:ext cx="1166947" cy="1415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Perfil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2432493" y="2838994"/>
            <a:ext cx="1166947" cy="14151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Estatísticas</a:t>
            </a:r>
            <a:endParaRPr lang="en-US" sz="1600" dirty="0"/>
          </a:p>
        </p:txBody>
      </p:sp>
      <p:sp>
        <p:nvSpPr>
          <p:cNvPr id="9" name="Retângulo 8"/>
          <p:cNvSpPr/>
          <p:nvPr/>
        </p:nvSpPr>
        <p:spPr>
          <a:xfrm>
            <a:off x="4241076" y="940528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563292" y="271053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4706984" y="1409703"/>
            <a:ext cx="2233747" cy="1398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Explicação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distúrbios</a:t>
            </a:r>
            <a:r>
              <a:rPr lang="en-US" dirty="0" smtClean="0"/>
              <a:t> de </a:t>
            </a:r>
            <a:r>
              <a:rPr lang="en-US" dirty="0" err="1" smtClean="0"/>
              <a:t>aprendizagem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4241076" y="4781006"/>
            <a:ext cx="3056708" cy="522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4275909" y="4781005"/>
            <a:ext cx="962296" cy="522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de </a:t>
            </a:r>
            <a:r>
              <a:rPr lang="en-US" sz="1200" dirty="0" err="1" smtClean="0"/>
              <a:t>tratamento</a:t>
            </a:r>
            <a:endParaRPr lang="en-US" sz="1200" dirty="0"/>
          </a:p>
        </p:txBody>
      </p:sp>
      <p:sp>
        <p:nvSpPr>
          <p:cNvPr id="26" name="Retângulo 25"/>
          <p:cNvSpPr/>
          <p:nvPr/>
        </p:nvSpPr>
        <p:spPr>
          <a:xfrm>
            <a:off x="5286104" y="4640579"/>
            <a:ext cx="962296" cy="662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da home</a:t>
            </a:r>
            <a:endParaRPr lang="en-US" sz="1200" dirty="0"/>
          </a:p>
        </p:txBody>
      </p:sp>
      <p:sp>
        <p:nvSpPr>
          <p:cNvPr id="27" name="Retângulo 26"/>
          <p:cNvSpPr/>
          <p:nvPr/>
        </p:nvSpPr>
        <p:spPr>
          <a:xfrm>
            <a:off x="6296299" y="4781004"/>
            <a:ext cx="962296" cy="522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de </a:t>
            </a:r>
            <a:r>
              <a:rPr lang="en-US" sz="1200" dirty="0" err="1" smtClean="0"/>
              <a:t>pré-diagnóstico</a:t>
            </a:r>
            <a:endParaRPr lang="en-US" sz="1200" dirty="0"/>
          </a:p>
        </p:txBody>
      </p:sp>
      <p:sp>
        <p:nvSpPr>
          <p:cNvPr id="28" name="Retângulo 27"/>
          <p:cNvSpPr/>
          <p:nvPr/>
        </p:nvSpPr>
        <p:spPr>
          <a:xfrm>
            <a:off x="8068493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/>
          <p:cNvSpPr/>
          <p:nvPr/>
        </p:nvSpPr>
        <p:spPr>
          <a:xfrm>
            <a:off x="9013373" y="1251771"/>
            <a:ext cx="1166947" cy="1415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r>
              <a:rPr lang="en-US" dirty="0" err="1" smtClean="0"/>
              <a:t>aq</a:t>
            </a:r>
            <a:endParaRPr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013373" y="2788522"/>
            <a:ext cx="1166947" cy="541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Unique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702630" y="2813415"/>
            <a:ext cx="2233747" cy="64824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Importância</a:t>
            </a:r>
            <a:r>
              <a:rPr lang="en-US" dirty="0" smtClean="0"/>
              <a:t> de </a:t>
            </a:r>
            <a:r>
              <a:rPr lang="en-US" dirty="0" err="1" smtClean="0"/>
              <a:t>descobrir</a:t>
            </a:r>
            <a:endParaRPr lang="en-US" dirty="0"/>
          </a:p>
        </p:txBody>
      </p:sp>
      <p:sp>
        <p:nvSpPr>
          <p:cNvPr id="34" name="Meio-quadro 33"/>
          <p:cNvSpPr/>
          <p:nvPr/>
        </p:nvSpPr>
        <p:spPr>
          <a:xfrm rot="-8160000">
            <a:off x="4801768" y="2963864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702630" y="3461029"/>
            <a:ext cx="2233747" cy="516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Disturbio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6" name="Meio-quadro 35"/>
          <p:cNvSpPr/>
          <p:nvPr/>
        </p:nvSpPr>
        <p:spPr>
          <a:xfrm rot="-8160000">
            <a:off x="4801768" y="3611478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02630" y="3982031"/>
            <a:ext cx="2233747" cy="557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Disturbio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9" name="Meio-quadro 38"/>
          <p:cNvSpPr/>
          <p:nvPr/>
        </p:nvSpPr>
        <p:spPr>
          <a:xfrm rot="-8160000">
            <a:off x="4801768" y="4132480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673738" y="3199683"/>
            <a:ext cx="1846216" cy="541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Plataforma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708573" y="3846667"/>
            <a:ext cx="1811381" cy="56219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2" name="Retângulo 41"/>
          <p:cNvSpPr/>
          <p:nvPr/>
        </p:nvSpPr>
        <p:spPr>
          <a:xfrm>
            <a:off x="8068493" y="4741328"/>
            <a:ext cx="3056708" cy="56219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8427720" y="176119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Página</a:t>
            </a:r>
            <a:r>
              <a:rPr lang="en-US" dirty="0" smtClean="0"/>
              <a:t> de </a:t>
            </a:r>
            <a:r>
              <a:rPr lang="en-US" dirty="0" err="1" smtClean="0"/>
              <a:t>início</a:t>
            </a:r>
            <a:endParaRPr lang="en-US" dirty="0"/>
          </a:p>
        </p:txBody>
      </p:sp>
      <p:sp>
        <p:nvSpPr>
          <p:cNvPr id="44" name="Retângulo 43"/>
          <p:cNvSpPr/>
          <p:nvPr/>
        </p:nvSpPr>
        <p:spPr>
          <a:xfrm>
            <a:off x="1208315" y="275723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45" name="Elipse 44"/>
          <p:cNvSpPr/>
          <p:nvPr/>
        </p:nvSpPr>
        <p:spPr>
          <a:xfrm>
            <a:off x="4402183" y="1014549"/>
            <a:ext cx="300447" cy="31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73658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873436" y="4280806"/>
            <a:ext cx="1166947" cy="14151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Sobre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2979423" y="3757722"/>
            <a:ext cx="1166947" cy="14151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Estatísticas</a:t>
            </a:r>
            <a:endParaRPr lang="en-US" sz="1600" dirty="0"/>
          </a:p>
        </p:txBody>
      </p:sp>
      <p:sp>
        <p:nvSpPr>
          <p:cNvPr id="44" name="Retângulo 43"/>
          <p:cNvSpPr/>
          <p:nvPr/>
        </p:nvSpPr>
        <p:spPr>
          <a:xfrm>
            <a:off x="1208315" y="3149557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77" name="Imagem 7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7" r="19600"/>
          <a:stretch/>
        </p:blipFill>
        <p:spPr>
          <a:xfrm>
            <a:off x="1557470" y="2631439"/>
            <a:ext cx="1674774" cy="611025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5115035" y="1230479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Agrupar 1"/>
          <p:cNvGrpSpPr/>
          <p:nvPr/>
        </p:nvGrpSpPr>
        <p:grpSpPr>
          <a:xfrm>
            <a:off x="8409930" y="-212606"/>
            <a:ext cx="4320000" cy="3149557"/>
            <a:chOff x="266681" y="-1795480"/>
            <a:chExt cx="4320000" cy="4320000"/>
          </a:xfrm>
        </p:grpSpPr>
        <p:sp>
          <p:nvSpPr>
            <p:cNvPr id="80" name="Elipse 79"/>
            <p:cNvSpPr/>
            <p:nvPr/>
          </p:nvSpPr>
          <p:spPr>
            <a:xfrm>
              <a:off x="266681" y="-1795480"/>
              <a:ext cx="4320000" cy="4320000"/>
            </a:xfrm>
            <a:prstGeom prst="ellipse">
              <a:avLst/>
            </a:prstGeom>
            <a:solidFill>
              <a:srgbClr val="FFB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ipse 78"/>
            <p:cNvSpPr/>
            <p:nvPr/>
          </p:nvSpPr>
          <p:spPr>
            <a:xfrm>
              <a:off x="626681" y="-1434948"/>
              <a:ext cx="3600000" cy="3600000"/>
            </a:xfrm>
            <a:prstGeom prst="ellipse">
              <a:avLst/>
            </a:prstGeom>
            <a:solidFill>
              <a:srgbClr val="FB7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ipse 77"/>
            <p:cNvSpPr/>
            <p:nvPr/>
          </p:nvSpPr>
          <p:spPr>
            <a:xfrm>
              <a:off x="986681" y="-1074948"/>
              <a:ext cx="2880000" cy="2880000"/>
            </a:xfrm>
            <a:prstGeom prst="ellipse">
              <a:avLst/>
            </a:prstGeom>
            <a:solidFill>
              <a:srgbClr val="F55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/>
            <p:cNvSpPr/>
            <p:nvPr/>
          </p:nvSpPr>
          <p:spPr>
            <a:xfrm>
              <a:off x="1346681" y="-720068"/>
              <a:ext cx="2160000" cy="2160001"/>
            </a:xfrm>
            <a:prstGeom prst="ellipse">
              <a:avLst/>
            </a:prstGeom>
            <a:solidFill>
              <a:srgbClr val="F121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Elipse 80"/>
            <p:cNvSpPr/>
            <p:nvPr/>
          </p:nvSpPr>
          <p:spPr>
            <a:xfrm>
              <a:off x="1708627" y="-360067"/>
              <a:ext cx="1440000" cy="1440000"/>
            </a:xfrm>
            <a:prstGeom prst="ellipse">
              <a:avLst/>
            </a:prstGeom>
            <a:solidFill>
              <a:srgbClr val="391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lipse 81"/>
            <p:cNvSpPr/>
            <p:nvPr/>
          </p:nvSpPr>
          <p:spPr>
            <a:xfrm>
              <a:off x="2074544" y="-69257"/>
              <a:ext cx="720000" cy="720000"/>
            </a:xfrm>
            <a:prstGeom prst="ellipse">
              <a:avLst/>
            </a:prstGeom>
            <a:solidFill>
              <a:srgbClr val="1E15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Elipse 45"/>
          <p:cNvSpPr/>
          <p:nvPr/>
        </p:nvSpPr>
        <p:spPr>
          <a:xfrm>
            <a:off x="5923389" y="1224264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8" t="18280"/>
          <a:stretch/>
        </p:blipFill>
        <p:spPr>
          <a:xfrm>
            <a:off x="6005018" y="1233216"/>
            <a:ext cx="1100377" cy="1366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47820" r="12196"/>
          <a:stretch/>
        </p:blipFill>
        <p:spPr>
          <a:xfrm>
            <a:off x="5109882" y="1116106"/>
            <a:ext cx="3079377" cy="16446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9" y="23802"/>
            <a:ext cx="4316342" cy="2139881"/>
          </a:xfrm>
          <a:prstGeom prst="rect">
            <a:avLst/>
          </a:prstGeom>
        </p:spPr>
      </p:pic>
      <p:sp>
        <p:nvSpPr>
          <p:cNvPr id="47" name="Elipse 46"/>
          <p:cNvSpPr/>
          <p:nvPr/>
        </p:nvSpPr>
        <p:spPr>
          <a:xfrm>
            <a:off x="5923389" y="2085266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0"/>
          <a:stretch/>
        </p:blipFill>
        <p:spPr>
          <a:xfrm>
            <a:off x="6075237" y="2375463"/>
            <a:ext cx="1136304" cy="867001"/>
          </a:xfrm>
          <a:prstGeom prst="rect">
            <a:avLst/>
          </a:prstGeom>
        </p:spPr>
      </p:pic>
      <p:sp>
        <p:nvSpPr>
          <p:cNvPr id="14" name="Retângulo Arredondado 13"/>
          <p:cNvSpPr/>
          <p:nvPr/>
        </p:nvSpPr>
        <p:spPr>
          <a:xfrm>
            <a:off x="5745235" y="4332591"/>
            <a:ext cx="1796307" cy="400771"/>
          </a:xfrm>
          <a:prstGeom prst="roundRect">
            <a:avLst>
              <a:gd name="adj" fmla="val 50000"/>
            </a:avLst>
          </a:prstGeom>
          <a:solidFill>
            <a:srgbClr val="F1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7" r="19600"/>
          <a:stretch/>
        </p:blipFill>
        <p:spPr>
          <a:xfrm>
            <a:off x="5806001" y="3242464"/>
            <a:ext cx="1674774" cy="611025"/>
          </a:xfrm>
          <a:prstGeom prst="rect">
            <a:avLst/>
          </a:prstGeom>
        </p:spPr>
      </p:pic>
      <p:sp>
        <p:nvSpPr>
          <p:cNvPr id="51" name="Forma Livre 50"/>
          <p:cNvSpPr/>
          <p:nvPr/>
        </p:nvSpPr>
        <p:spPr>
          <a:xfrm>
            <a:off x="5115035" y="5042647"/>
            <a:ext cx="3056708" cy="550826"/>
          </a:xfrm>
          <a:custGeom>
            <a:avLst/>
            <a:gdLst>
              <a:gd name="connsiteX0" fmla="*/ 479533 w 3056708"/>
              <a:gd name="connsiteY0" fmla="*/ 0 h 550826"/>
              <a:gd name="connsiteX1" fmla="*/ 2586520 w 3056708"/>
              <a:gd name="connsiteY1" fmla="*/ 0 h 550826"/>
              <a:gd name="connsiteX2" fmla="*/ 3035898 w 3056708"/>
              <a:gd name="connsiteY2" fmla="*/ 297868 h 550826"/>
              <a:gd name="connsiteX3" fmla="*/ 3056708 w 3056708"/>
              <a:gd name="connsiteY3" fmla="*/ 364908 h 550826"/>
              <a:gd name="connsiteX4" fmla="*/ 3056708 w 3056708"/>
              <a:gd name="connsiteY4" fmla="*/ 550826 h 550826"/>
              <a:gd name="connsiteX5" fmla="*/ 0 w 3056708"/>
              <a:gd name="connsiteY5" fmla="*/ 550826 h 550826"/>
              <a:gd name="connsiteX6" fmla="*/ 0 w 3056708"/>
              <a:gd name="connsiteY6" fmla="*/ 406650 h 550826"/>
              <a:gd name="connsiteX7" fmla="*/ 1738 w 3056708"/>
              <a:gd name="connsiteY7" fmla="*/ 389415 h 550826"/>
              <a:gd name="connsiteX8" fmla="*/ 479533 w 3056708"/>
              <a:gd name="connsiteY8" fmla="*/ 0 h 55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6708" h="550826">
                <a:moveTo>
                  <a:pt x="479533" y="0"/>
                </a:moveTo>
                <a:lnTo>
                  <a:pt x="2586520" y="0"/>
                </a:lnTo>
                <a:cubicBezTo>
                  <a:pt x="2788533" y="0"/>
                  <a:pt x="2961860" y="122824"/>
                  <a:pt x="3035898" y="297868"/>
                </a:cubicBezTo>
                <a:lnTo>
                  <a:pt x="3056708" y="364908"/>
                </a:lnTo>
                <a:lnTo>
                  <a:pt x="3056708" y="550826"/>
                </a:lnTo>
                <a:lnTo>
                  <a:pt x="0" y="550826"/>
                </a:lnTo>
                <a:lnTo>
                  <a:pt x="0" y="406650"/>
                </a:lnTo>
                <a:lnTo>
                  <a:pt x="1738" y="389415"/>
                </a:lnTo>
                <a:cubicBezTo>
                  <a:pt x="47214" y="167177"/>
                  <a:pt x="243851" y="0"/>
                  <a:pt x="479533" y="0"/>
                </a:cubicBezTo>
                <a:close/>
              </a:path>
            </a:pathLst>
          </a:custGeom>
          <a:solidFill>
            <a:srgbClr val="FFB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CADASTRO</a:t>
            </a:r>
          </a:p>
          <a:p>
            <a:pPr algn="ctr"/>
            <a:endParaRPr lang="en-US" sz="800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Pires</cp:lastModifiedBy>
  <cp:revision>16</cp:revision>
  <dcterms:created xsi:type="dcterms:W3CDTF">2020-07-04T17:17:32Z</dcterms:created>
  <dcterms:modified xsi:type="dcterms:W3CDTF">2020-07-08T00:09:40Z</dcterms:modified>
</cp:coreProperties>
</file>