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9F6E1D-CA5C-40DE-A2F0-78359BE2BB32}">
  <a:tblStyle styleId="{D99F6E1D-CA5C-40DE-A2F0-78359BE2BB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f5e1c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4f5e1c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f5e1c96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f5e1c9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f5e1c9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f5e1c9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45de8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45de8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f5e1c9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f5e1c9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f5e1c9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f5e1c9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f5e1c9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f5e1c9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f5e1c9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4f5e1c9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4f5e1c9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4f5e1c9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4f5e1c96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4f5e1c9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8a4d2b0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8a4d2b0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4f5e1c96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4f5e1c96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4f5e1c9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4f5e1c9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4f5e1c96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4f5e1c96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4f5e1c9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4f5e1c9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f5e1c9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f5e1c9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f5e1c9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f5e1c9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4f5e1c9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4f5e1c9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4f5e1c9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4f5e1c9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4f5e1c96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4f5e1c96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4f5e1c96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4f5e1c9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8a4d2b0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8a4d2b0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4f5e1c9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4f5e1c9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4f5e1c9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4f5e1c9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58057bc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58057bc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8a4d2b0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8a4d2b0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8a4d2b0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8a4d2b0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8a4d2b0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8a4d2b0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ae972a507edd7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ae972a507edd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ae972a507edd7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ae972a507edd7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ae972a507edd7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ae972a507edd7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Relationship Id="rId15" Type="http://schemas.openxmlformats.org/officeDocument/2006/relationships/image" Target="../media/image21.png"/><Relationship Id="rId14" Type="http://schemas.openxmlformats.org/officeDocument/2006/relationships/image" Target="../media/image12.png"/><Relationship Id="rId17" Type="http://schemas.openxmlformats.org/officeDocument/2006/relationships/image" Target="../media/image28.png"/><Relationship Id="rId16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laticon.com/free-icon/notes_1355663?term=write&amp;page=1&amp;position=14" TargetMode="External"/><Relationship Id="rId10" Type="http://schemas.openxmlformats.org/officeDocument/2006/relationships/hyperlink" Target="https://www.flaticon.com/free-icon/greeting-man_76769?term=greet&amp;page=1&amp;position=86" TargetMode="External"/><Relationship Id="rId13" Type="http://schemas.openxmlformats.org/officeDocument/2006/relationships/hyperlink" Target="https://www.flaticon.com/free-icon/smiling_2843254?term=smile&amp;page=1&amp;position=43" TargetMode="External"/><Relationship Id="rId12" Type="http://schemas.openxmlformats.org/officeDocument/2006/relationships/hyperlink" Target="https://www.flaticon.com/free-icon/affection_2651001?term=happy&amp;page=1&amp;position=1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leanpng.com/png-emoticon-smiley-computer-icons-crying-clip-art-eye-1341456/preview.html" TargetMode="External"/><Relationship Id="rId4" Type="http://schemas.openxmlformats.org/officeDocument/2006/relationships/hyperlink" Target="https://www.flaticon.com/free-icon/kitty_763722?term=eat&amp;page=2&amp;position=19" TargetMode="External"/><Relationship Id="rId9" Type="http://schemas.openxmlformats.org/officeDocument/2006/relationships/hyperlink" Target="https://www.flaticon.com/free-icon/football-player_2817892?term=footbal&amp;page=3&amp;position=60" TargetMode="External"/><Relationship Id="rId14" Type="http://schemas.openxmlformats.org/officeDocument/2006/relationships/hyperlink" Target="https://www.flaticon.com/free-icon/student_2302834?term=read&amp;page=1&amp;position=18" TargetMode="External"/><Relationship Id="rId5" Type="http://schemas.openxmlformats.org/officeDocument/2006/relationships/hyperlink" Target="https://www.flaticon.com/free-icon/singer_2318000?term=sing&amp;page=1&amp;position=25" TargetMode="External"/><Relationship Id="rId6" Type="http://schemas.openxmlformats.org/officeDocument/2006/relationships/hyperlink" Target="https://www.flaticon.com/free-icon/dance_1997712?term=dance&amp;page=1&amp;position=46" TargetMode="External"/><Relationship Id="rId7" Type="http://schemas.openxmlformats.org/officeDocument/2006/relationships/hyperlink" Target="https://www.flaticon.com/free-icon/sleeping_2906357?term=sleep&amp;page=1&amp;position=15" TargetMode="External"/><Relationship Id="rId8" Type="http://schemas.openxmlformats.org/officeDocument/2006/relationships/hyperlink" Target="https://www.flaticon.com/free-icon/laugh_1006001?term=happy&amp;page=1&amp;position=4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laticon.com/free-icon/mission_2285663" TargetMode="External"/><Relationship Id="rId4" Type="http://schemas.openxmlformats.org/officeDocument/2006/relationships/hyperlink" Target="https://www.flaticon.com/free-icon/hello_2165693?term=hello&amp;page=1&amp;position=6" TargetMode="External"/><Relationship Id="rId5" Type="http://schemas.openxmlformats.org/officeDocument/2006/relationships/hyperlink" Target="https://www.flaticon.com/free-icon/reading_948256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laticon.com/free-icon/surprised_1240227" TargetMode="External"/><Relationship Id="rId10" Type="http://schemas.openxmlformats.org/officeDocument/2006/relationships/hyperlink" Target="https://www.flaticon.com/free-icon/impatient_708794?term=impatient&amp;page=1&amp;position=3" TargetMode="External"/><Relationship Id="rId13" Type="http://schemas.openxmlformats.org/officeDocument/2006/relationships/hyperlink" Target="https://www.flaticon.com/free-icon/confused_2303937" TargetMode="External"/><Relationship Id="rId12" Type="http://schemas.openxmlformats.org/officeDocument/2006/relationships/hyperlink" Target="https://www.flaticon.com/free-icon/confused_1698558?term=question%20mark&amp;page=1&amp;position=1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laticon.com/free-icon/anxiety_2036890?term=sad&amp;page=1&amp;position=43" TargetMode="External"/><Relationship Id="rId4" Type="http://schemas.openxmlformats.org/officeDocument/2006/relationships/hyperlink" Target="https://www.flaticon.com/free-icon/sad_927561" TargetMode="External"/><Relationship Id="rId9" Type="http://schemas.openxmlformats.org/officeDocument/2006/relationships/hyperlink" Target="https://www.flaticon.com/free-icon/fear_2367069" TargetMode="External"/><Relationship Id="rId5" Type="http://schemas.openxmlformats.org/officeDocument/2006/relationships/hyperlink" Target="https://www.flaticon.com/free-icon/happy_742773?term=happiness&amp;page=1&amp;position=53" TargetMode="External"/><Relationship Id="rId6" Type="http://schemas.openxmlformats.org/officeDocument/2006/relationships/hyperlink" Target="https://www.flaticon.com/free-icon/happy_1023656" TargetMode="External"/><Relationship Id="rId7" Type="http://schemas.openxmlformats.org/officeDocument/2006/relationships/hyperlink" Target="https://www.flaticon.com/free-icon/anger_555680?term=anger&amp;page=1&amp;position=9" TargetMode="External"/><Relationship Id="rId8" Type="http://schemas.openxmlformats.org/officeDocument/2006/relationships/hyperlink" Target="https://www.flaticon.com/free-icon/education_176366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Relationship Id="rId7" Type="http://schemas.openxmlformats.org/officeDocument/2006/relationships/image" Target="../media/image36.png"/><Relationship Id="rId8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laticon.com/free-icon/link_1017466?term=link&amp;page=1&amp;position=9" TargetMode="External"/><Relationship Id="rId4" Type="http://schemas.openxmlformats.org/officeDocument/2006/relationships/hyperlink" Target="https://www.flaticon.com/free-icon/arrows_507258?term=to&amp;page=1&amp;position=29" TargetMode="External"/><Relationship Id="rId9" Type="http://schemas.openxmlformats.org/officeDocument/2006/relationships/hyperlink" Target="https://www.flaticon.com/free-icon/home_2413074" TargetMode="External"/><Relationship Id="rId5" Type="http://schemas.openxmlformats.org/officeDocument/2006/relationships/hyperlink" Target="https://www.flaticon.com/free-icon/positive-vote_1533908" TargetMode="External"/><Relationship Id="rId6" Type="http://schemas.openxmlformats.org/officeDocument/2006/relationships/hyperlink" Target="https://www.flaticon.com/free-icon/negative-vote_1533914" TargetMode="External"/><Relationship Id="rId7" Type="http://schemas.openxmlformats.org/officeDocument/2006/relationships/hyperlink" Target="https://www.flaticon.com/free-icon/location_1483336?term=location&amp;page=1&amp;position=62" TargetMode="External"/><Relationship Id="rId8" Type="http://schemas.openxmlformats.org/officeDocument/2006/relationships/hyperlink" Target="https://www.flaticon.com/free-icon/house_609803?term=home&amp;page=1&amp;position=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16.png"/><Relationship Id="rId6" Type="http://schemas.openxmlformats.org/officeDocument/2006/relationships/image" Target="../media/image35.png"/><Relationship Id="rId7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laticon.com/free-icon/sleeping_2906357?term=sleep&amp;page=1&amp;position=15" TargetMode="External"/><Relationship Id="rId4" Type="http://schemas.openxmlformats.org/officeDocument/2006/relationships/hyperlink" Target="https://www.flaticon.com/free-icon/drink-water_2906307?term=drink&amp;page=1&amp;position=12" TargetMode="External"/><Relationship Id="rId5" Type="http://schemas.openxmlformats.org/officeDocument/2006/relationships/hyperlink" Target="https://www.flaticon.com/free-icon/kitty_763722?term=eat&amp;page=2&amp;position=19" TargetMode="External"/><Relationship Id="rId6" Type="http://schemas.openxmlformats.org/officeDocument/2006/relationships/hyperlink" Target="https://www.flaticon.com/free-icon/shower_2228247?term=shower&amp;page=1&amp;position=30" TargetMode="External"/><Relationship Id="rId7" Type="http://schemas.openxmlformats.org/officeDocument/2006/relationships/hyperlink" Target="https://www.flaticon.com/free-icon/toilet_578088?term=toilet&amp;page=1&amp;position=49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49.png"/><Relationship Id="rId13" Type="http://schemas.openxmlformats.org/officeDocument/2006/relationships/image" Target="../media/image55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Relationship Id="rId15" Type="http://schemas.openxmlformats.org/officeDocument/2006/relationships/image" Target="../media/image52.png"/><Relationship Id="rId14" Type="http://schemas.openxmlformats.org/officeDocument/2006/relationships/image" Target="../media/image50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67.png"/><Relationship Id="rId8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laticon.com/free-icon/onion_424223" TargetMode="External"/><Relationship Id="rId10" Type="http://schemas.openxmlformats.org/officeDocument/2006/relationships/hyperlink" Target="https://www.flaticon.com/free-icon/carrot_424076?term=carrot&amp;page=1&amp;position=4" TargetMode="External"/><Relationship Id="rId13" Type="http://schemas.openxmlformats.org/officeDocument/2006/relationships/hyperlink" Target="https://www.flaticon.com/free-icon/egg_837560" TargetMode="External"/><Relationship Id="rId12" Type="http://schemas.openxmlformats.org/officeDocument/2006/relationships/hyperlink" Target="https://www.flaticon.com/free-icon/milk_808842?term=milk&amp;page=2&amp;position=5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laticon.com/free-icon/soup_2255592?term=SOUP&amp;page=1&amp;position=67" TargetMode="External"/><Relationship Id="rId4" Type="http://schemas.openxmlformats.org/officeDocument/2006/relationships/hyperlink" Target="https://www.flaticon.com/free-icon/salad_2843640?term=salad&amp;page=1&amp;position=87" TargetMode="External"/><Relationship Id="rId9" Type="http://schemas.openxmlformats.org/officeDocument/2006/relationships/hyperlink" Target="https://www.flaticon.com/free-icon/watermelon_2224249" TargetMode="External"/><Relationship Id="rId15" Type="http://schemas.openxmlformats.org/officeDocument/2006/relationships/hyperlink" Target="https://www.flaticon.com/free-icon/cereals_2561508?term=cereal%20bowl&amp;page=1&amp;position=14" TargetMode="External"/><Relationship Id="rId14" Type="http://schemas.openxmlformats.org/officeDocument/2006/relationships/hyperlink" Target="https://www.flaticon.com/free-icon/bread_2371995?term=bread&amp;page=1&amp;position=8" TargetMode="External"/><Relationship Id="rId17" Type="http://schemas.openxmlformats.org/officeDocument/2006/relationships/hyperlink" Target="https://www.flaticon.com/free-icon/cheese_135421" TargetMode="External"/><Relationship Id="rId16" Type="http://schemas.openxmlformats.org/officeDocument/2006/relationships/hyperlink" Target="https://www.flaticon.com/free-icon/cheese_836417?term=cheese&amp;page=1&amp;position=21" TargetMode="External"/><Relationship Id="rId5" Type="http://schemas.openxmlformats.org/officeDocument/2006/relationships/hyperlink" Target="https://www.flaticon.com/free-icon/roast-chicken_528157?term=meat&amp;page=1&amp;position=50" TargetMode="External"/><Relationship Id="rId6" Type="http://schemas.openxmlformats.org/officeDocument/2006/relationships/hyperlink" Target="https://www.flaticon.com/free-icon/meat_2619468" TargetMode="External"/><Relationship Id="rId7" Type="http://schemas.openxmlformats.org/officeDocument/2006/relationships/hyperlink" Target="https://www.flaticon.com/free-icon/banana_1135549?term=fruits&amp;page=1&amp;position=28" TargetMode="External"/><Relationship Id="rId8" Type="http://schemas.openxmlformats.org/officeDocument/2006/relationships/hyperlink" Target="https://www.flaticon.com/free-icon/cherry_766023?term=fruits&amp;page=1&amp;position=9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Relationship Id="rId9" Type="http://schemas.openxmlformats.org/officeDocument/2006/relationships/image" Target="../media/image66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57.png"/><Relationship Id="rId8" Type="http://schemas.openxmlformats.org/officeDocument/2006/relationships/image" Target="../media/image61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laticon.com/free-icon/varsity-jacket_2784493" TargetMode="External"/><Relationship Id="rId10" Type="http://schemas.openxmlformats.org/officeDocument/2006/relationships/hyperlink" Target="https://www.flaticon.com/free-icon/pijama_1347677?term=pijamas&amp;page=1&amp;position=5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laticon.com/free-icon/shirt_2700495?term=t%20shirt&amp;page=1&amp;position=56" TargetMode="External"/><Relationship Id="rId4" Type="http://schemas.openxmlformats.org/officeDocument/2006/relationships/hyperlink" Target="https://www.flaticon.com/free-icon/jeans_776623?term=trousers&amp;page=1&amp;position=9" TargetMode="External"/><Relationship Id="rId9" Type="http://schemas.openxmlformats.org/officeDocument/2006/relationships/hyperlink" Target="https://www.flaticon.com/free-icon/dress_2290427?term=dress&amp;page=1&amp;position=48" TargetMode="External"/><Relationship Id="rId5" Type="http://schemas.openxmlformats.org/officeDocument/2006/relationships/hyperlink" Target="https://www.flaticon.com/free-icon/swimwear_2405637?term=shorts&amp;page=1&amp;position=16" TargetMode="External"/><Relationship Id="rId6" Type="http://schemas.openxmlformats.org/officeDocument/2006/relationships/hyperlink" Target="https://www.flaticon.com/free-icon/human-body_2906931?term=human&amp;page=1&amp;position=7" TargetMode="External"/><Relationship Id="rId7" Type="http://schemas.openxmlformats.org/officeDocument/2006/relationships/hyperlink" Target="https://www.flaticon.com/free-icon/socks_2226447?term=socks&amp;page=1&amp;position=13" TargetMode="External"/><Relationship Id="rId8" Type="http://schemas.openxmlformats.org/officeDocument/2006/relationships/hyperlink" Target="https://www.flaticon.com/free-icon/blouse_1360176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Relationship Id="rId4" Type="http://schemas.openxmlformats.org/officeDocument/2006/relationships/image" Target="../media/image64.png"/><Relationship Id="rId9" Type="http://schemas.openxmlformats.org/officeDocument/2006/relationships/image" Target="../media/image62.png"/><Relationship Id="rId5" Type="http://schemas.openxmlformats.org/officeDocument/2006/relationships/image" Target="../media/image32.png"/><Relationship Id="rId6" Type="http://schemas.openxmlformats.org/officeDocument/2006/relationships/image" Target="../media/image63.png"/><Relationship Id="rId7" Type="http://schemas.openxmlformats.org/officeDocument/2006/relationships/image" Target="../media/image54.png"/><Relationship Id="rId8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flaticon.com/free-icon/eating_2228252?term=eat&amp;page=1&amp;position=11" TargetMode="External"/><Relationship Id="rId4" Type="http://schemas.openxmlformats.org/officeDocument/2006/relationships/hyperlink" Target="https://www.flaticon.com/free-icon/sleeping_2906357?term=sleep&amp;page=1&amp;position=15" TargetMode="External"/><Relationship Id="rId9" Type="http://schemas.openxmlformats.org/officeDocument/2006/relationships/hyperlink" Target="https://www.flaticon.com/free-icon/jigsaw_993723?term=games&amp;page=1&amp;position=26" TargetMode="External"/><Relationship Id="rId5" Type="http://schemas.openxmlformats.org/officeDocument/2006/relationships/hyperlink" Target="https://www.flaticon.com/free-icon/gymnastics_906201?term=sports&amp;page=2&amp;position=27" TargetMode="External"/><Relationship Id="rId6" Type="http://schemas.openxmlformats.org/officeDocument/2006/relationships/hyperlink" Target="https://www.flaticon.com/free-icon/color-palette_2867973?term=paint&amp;page=1&amp;position=69" TargetMode="External"/><Relationship Id="rId7" Type="http://schemas.openxmlformats.org/officeDocument/2006/relationships/hyperlink" Target="https://www.flaticon.com/free-icon/student_2302834?term=read&amp;page=1&amp;position=18" TargetMode="External"/><Relationship Id="rId8" Type="http://schemas.openxmlformats.org/officeDocument/2006/relationships/hyperlink" Target="https://www.flaticon.com/free-icon/notes_1355663?term=write&amp;page=1&amp;position=14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flaticon.com/free-icon/dollar-symbol_2150150?term=dollar%20symbol&amp;page=1&amp;position=94" TargetMode="External"/><Relationship Id="rId4" Type="http://schemas.openxmlformats.org/officeDocument/2006/relationships/hyperlink" Target="https://www.flaticon.com/free-icon/full-moon_1281225" TargetMode="External"/><Relationship Id="rId5" Type="http://schemas.openxmlformats.org/officeDocument/2006/relationships/hyperlink" Target="https://www.flaticon.com/free-icon/full-moon_128118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laticon.com/free-icon/spring_2055470?term=spring&amp;page=1&amp;position=45" TargetMode="External"/><Relationship Id="rId4" Type="http://schemas.openxmlformats.org/officeDocument/2006/relationships/hyperlink" Target="https://www.flaticon.com/free-icon/beach_422930?term=summer&amp;page=1&amp;position=34" TargetMode="External"/><Relationship Id="rId5" Type="http://schemas.openxmlformats.org/officeDocument/2006/relationships/hyperlink" Target="https://www.flaticon.com/free-icon/park_1965174?term=autumn&amp;page=1&amp;position=30" TargetMode="External"/><Relationship Id="rId6" Type="http://schemas.openxmlformats.org/officeDocument/2006/relationships/hyperlink" Target="https://www.flaticon.com/free-icon/snow_2204395?term=winter%20weather&amp;page=1&amp;position=7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laticon.com/free-icon/self-esteem_2804193" TargetMode="External"/><Relationship Id="rId4" Type="http://schemas.openxmlformats.org/officeDocument/2006/relationships/hyperlink" Target="https://www.flaticon.com/free-icon/what-are-you-doing_2165768" TargetMode="External"/><Relationship Id="rId5" Type="http://schemas.openxmlformats.org/officeDocument/2006/relationships/hyperlink" Target="https://www.flaticon.com/free-icon/avatar_2897023?term=boy&amp;page=1&amp;position=16" TargetMode="External"/><Relationship Id="rId6" Type="http://schemas.openxmlformats.org/officeDocument/2006/relationships/hyperlink" Target="https://www.flaticon.com/free-icon/woman_1864609?term=girl&amp;page=1&amp;position=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Culorile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Acțiuni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23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vrea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alerga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vorbi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plânge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mânca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cânta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dansa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dormi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fi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se juca</a:t>
                      </a:r>
                      <a:endParaRPr/>
                    </a:p>
                  </a:txBody>
                  <a:tcPr marT="91425" marB="91425" marR="91425" marL="91425" anchor="b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saluta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scrie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iubi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zâmbi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 citi</a:t>
                      </a:r>
                      <a:endParaRPr/>
                    </a:p>
                  </a:txBody>
                  <a:tcPr marT="91425" marB="91425" marR="91425" marL="91425" anchor="b"/>
                </a:tc>
              </a:tr>
            </a:tbl>
          </a:graphicData>
        </a:graphic>
      </p:graphicFrame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75" y="332900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350" y="332900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9025" y="332900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8250" y="332900"/>
            <a:ext cx="845950" cy="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7475" y="332900"/>
            <a:ext cx="845950" cy="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5075" y="1936275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7475" y="1936275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00675" y="1936275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16275" y="1936275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85075" y="3713550"/>
            <a:ext cx="845950" cy="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91350" y="3713550"/>
            <a:ext cx="845950" cy="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49025" y="3713550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98250" y="1936275"/>
            <a:ext cx="845950" cy="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98250" y="3713550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2975" y="3599238"/>
            <a:ext cx="1074575" cy="10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A plânge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https://www.cleanpng.com/png-emoticon-smiley-computer-icons-crying-clip-art-eye-1341456/preview.html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mânca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https://www.flaticon.com/free-icon/kitty_763722?term=eat&amp;page=2&amp;position=19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cânta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https://www.flaticon.com/free-icon/singer_2318000?term=sing&amp;page=1&amp;position=25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dansa - </a:t>
            </a: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https://www.flaticon.com/free-icon/dance_1997712?term=dance&amp;page=1&amp;position=46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dormi - </a:t>
            </a:r>
            <a:r>
              <a:rPr lang="ro" sz="1100" u="sng">
                <a:solidFill>
                  <a:schemeClr val="hlink"/>
                </a:solidFill>
                <a:hlinkClick r:id="rId7"/>
              </a:rPr>
              <a:t>https://www.flaticon.com/free-icon/sleeping_2906357?term=sleep&amp;page=1&amp;position=15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fi - </a:t>
            </a:r>
            <a:r>
              <a:rPr lang="ro" sz="1100" u="sng">
                <a:solidFill>
                  <a:schemeClr val="hlink"/>
                </a:solidFill>
                <a:hlinkClick r:id="rId8"/>
              </a:rPr>
              <a:t>https://www.flaticon.com/free-icon/laugh_1006001?term=happy&amp;page=1&amp;position=42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se juca - </a:t>
            </a:r>
            <a:r>
              <a:rPr lang="ro" sz="1100" u="sng">
                <a:solidFill>
                  <a:schemeClr val="hlink"/>
                </a:solidFill>
                <a:hlinkClick r:id="rId9"/>
              </a:rPr>
              <a:t>https://www.flaticon.com/free-icon/football-player_2817892?term=footbal&amp;page=3&amp;position=60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saluta - </a:t>
            </a:r>
            <a:r>
              <a:rPr lang="ro" sz="1100" u="sng">
                <a:solidFill>
                  <a:schemeClr val="hlink"/>
                </a:solidFill>
                <a:hlinkClick r:id="rId10"/>
              </a:rPr>
              <a:t>https://www.flaticon.com/free-icon/greeting-man_76769?term=greet&amp;page=1&amp;position=86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scrie - </a:t>
            </a:r>
            <a:r>
              <a:rPr lang="ro" sz="1100" u="sng">
                <a:solidFill>
                  <a:schemeClr val="hlink"/>
                </a:solidFill>
                <a:hlinkClick r:id="rId11"/>
              </a:rPr>
              <a:t>https://www.flaticon.com/free-icon/notes_1355663?term=write&amp;page=1&amp;position=14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iubi - </a:t>
            </a:r>
            <a:r>
              <a:rPr lang="ro" sz="1100" u="sng">
                <a:solidFill>
                  <a:schemeClr val="hlink"/>
                </a:solidFill>
                <a:hlinkClick r:id="rId12"/>
              </a:rPr>
              <a:t>https://www.flaticon.com/free-icon/affection_2651001?term=happy&amp;page=1&amp;position=10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zâmbi - </a:t>
            </a:r>
            <a:r>
              <a:rPr lang="ro" sz="1100" u="sng">
                <a:solidFill>
                  <a:schemeClr val="hlink"/>
                </a:solidFill>
                <a:hlinkClick r:id="rId13"/>
              </a:rPr>
              <a:t>https://www.flaticon.com/free-icon/smiling_2843254?term=smile&amp;page=1&amp;position=43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000"/>
              <a:t>A citi - </a:t>
            </a:r>
            <a:r>
              <a:rPr lang="ro" sz="1100" u="sng">
                <a:solidFill>
                  <a:schemeClr val="hlink"/>
                </a:solidFill>
                <a:hlinkClick r:id="rId14"/>
              </a:rPr>
              <a:t>https://www.flaticon.com/free-icon/student_2302834?term=read&amp;page=1&amp;position=18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A vrea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https://www.flaticon.com/free-icon/mission_2285663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 saluta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https://www.flaticon.com/free-icon/hello_2165693?term=hello&amp;page=1&amp;position=6</a:t>
            </a:r>
            <a:endParaRPr sz="1000"/>
          </a:p>
          <a:p>
            <a:pPr indent="0" lvl="0" marL="0" rtl="0" algn="l">
              <a:lnSpc>
                <a:spcPct val="3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000"/>
              <a:t>A citi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https://www.flaticon.com/free-icon/reading_948256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Sentimente</a:t>
            </a:r>
            <a:endParaRPr sz="4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7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Tristețe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Fericire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Furie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Frică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Nerăbdare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Surprindere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Nedumerire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00" y="324600"/>
            <a:ext cx="890350" cy="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225" y="324600"/>
            <a:ext cx="890350" cy="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338" y="278625"/>
            <a:ext cx="936325" cy="9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8450" y="266337"/>
            <a:ext cx="1006875" cy="10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275" y="243350"/>
            <a:ext cx="1006875" cy="10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3400" y="1971325"/>
            <a:ext cx="890350" cy="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1238" y="1948338"/>
            <a:ext cx="936325" cy="9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8063" y="1913075"/>
            <a:ext cx="1006875" cy="10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927800"/>
            <a:ext cx="85206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Tristețe</a:t>
            </a:r>
            <a:r>
              <a:rPr lang="ro" sz="1000"/>
              <a:t>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https://www.flaticon.com/free-icon/anxiety_2036890?term=sad&amp;page=1&amp;position=43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https://www.flaticon.com/free-icon/sad_927561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Fericire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https://www.flaticon.com/free-icon/happy_742773?term=happiness&amp;page=1&amp;position=53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https://www.flaticon.com/free-icon/happy_1023656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Furie - </a:t>
            </a:r>
            <a:r>
              <a:rPr lang="ro" sz="1100" u="sng">
                <a:solidFill>
                  <a:schemeClr val="hlink"/>
                </a:solidFill>
                <a:hlinkClick r:id="rId7"/>
              </a:rPr>
              <a:t>https://www.flaticon.com/free-icon/anger_555680?term=anger&amp;page=1&amp;position=9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Dor/Lipsă - </a:t>
            </a:r>
            <a:r>
              <a:rPr lang="ro" sz="1100" u="sng">
                <a:solidFill>
                  <a:schemeClr val="hlink"/>
                </a:solidFill>
                <a:hlinkClick r:id="rId8"/>
              </a:rPr>
              <a:t>https://www.flaticon.com/free-icon/education_1763669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Frică - </a:t>
            </a:r>
            <a:r>
              <a:rPr lang="ro" sz="1100" u="sng">
                <a:solidFill>
                  <a:schemeClr val="hlink"/>
                </a:solidFill>
                <a:hlinkClick r:id="rId9"/>
              </a:rPr>
              <a:t>https://www.flaticon.com/free-icon/fear_2367069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Nerăbdare - </a:t>
            </a:r>
            <a:r>
              <a:rPr lang="ro" sz="1100" u="sng">
                <a:solidFill>
                  <a:schemeClr val="hlink"/>
                </a:solidFill>
                <a:hlinkClick r:id="rId10"/>
              </a:rPr>
              <a:t>https://www.flaticon.com/free-icon/impatient_708794?term=impatient&amp;page=1&amp;position=3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Surprindere - </a:t>
            </a:r>
            <a:r>
              <a:rPr lang="ro" sz="1100" u="sng">
                <a:solidFill>
                  <a:schemeClr val="hlink"/>
                </a:solidFill>
                <a:hlinkClick r:id="rId11"/>
              </a:rPr>
              <a:t>https://www.flaticon.com/free-icon/surprised_1240227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Nedumerire - </a:t>
            </a:r>
            <a:r>
              <a:rPr lang="ro" sz="1100" u="sng">
                <a:solidFill>
                  <a:schemeClr val="hlink"/>
                </a:solidFill>
                <a:hlinkClick r:id="rId12"/>
              </a:rPr>
              <a:t>https://www.flaticon.com/free-icon/confused_1698558?term=question%20mark&amp;page=1&amp;position=14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100" u="sng">
                <a:solidFill>
                  <a:schemeClr val="hlink"/>
                </a:solidFill>
                <a:hlinkClick r:id="rId13"/>
              </a:rPr>
              <a:t>https://www.flaticon.com/free-icon/confused_2303937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Cuvinte de legătură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Cuvinte des întâlnite</a:t>
            </a:r>
            <a:endParaRPr sz="4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0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Și / Cu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La / Către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Aici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Acasă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00" y="284375"/>
            <a:ext cx="1005675" cy="10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325" y="284375"/>
            <a:ext cx="1005675" cy="10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8663" y="284374"/>
            <a:ext cx="1005675" cy="10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8025" y="284375"/>
            <a:ext cx="1005676" cy="100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7375" y="250875"/>
            <a:ext cx="1005676" cy="100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7125" y="1840725"/>
            <a:ext cx="1096550" cy="10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Și</a:t>
            </a:r>
            <a:r>
              <a:rPr lang="ro" sz="1000"/>
              <a:t>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https://www.flaticon.com/free-icon/link_1017466?term=link&amp;page=1&amp;position=9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La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https://www.flaticon.com/free-icon/arrows_507258?term=to&amp;page=1&amp;position=29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Da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https://www.flaticon.com/free-icon/positive-vote_1533908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Nu - </a:t>
            </a: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https://www.flaticon.com/free-icon/negative-vote_1533914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Aici - </a:t>
            </a:r>
            <a:r>
              <a:rPr lang="ro" sz="1100" u="sng">
                <a:solidFill>
                  <a:schemeClr val="hlink"/>
                </a:solidFill>
                <a:hlinkClick r:id="rId7"/>
              </a:rPr>
              <a:t>https://www.flaticon.com/free-icon/location_1483336?term=location&amp;page=1&amp;position=62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Acasă - </a:t>
            </a:r>
            <a:r>
              <a:rPr lang="ro" sz="1100" u="sng">
                <a:solidFill>
                  <a:schemeClr val="hlink"/>
                </a:solidFill>
                <a:hlinkClick r:id="rId8"/>
              </a:rPr>
              <a:t>https://www.flaticon.com/free-icon/house_609803?term=home&amp;page=1&amp;position=6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	</a:t>
            </a:r>
            <a:r>
              <a:rPr lang="ro" sz="1100" u="sng">
                <a:solidFill>
                  <a:schemeClr val="hlink"/>
                </a:solidFill>
                <a:hlinkClick r:id="rId9"/>
              </a:rPr>
              <a:t>https://www.flaticon.com/free-icon/home_2413074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Roșu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Alb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Negru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Albastru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Galben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Verde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Portocaliu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Mov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Roz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Google Shape;60;p14"/>
          <p:cNvSpPr/>
          <p:nvPr/>
        </p:nvSpPr>
        <p:spPr>
          <a:xfrm>
            <a:off x="975788" y="206700"/>
            <a:ext cx="868200" cy="851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76600" y="206700"/>
            <a:ext cx="868200" cy="85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177413" y="206700"/>
            <a:ext cx="868200" cy="851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778213" y="206700"/>
            <a:ext cx="868200" cy="8517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379013" y="206700"/>
            <a:ext cx="868200" cy="851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75775" y="1963875"/>
            <a:ext cx="868200" cy="851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576600" y="1963875"/>
            <a:ext cx="868200" cy="8517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137900" y="1963875"/>
            <a:ext cx="868200" cy="8517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778200" y="1963875"/>
            <a:ext cx="868200" cy="8517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Nevoi</a:t>
            </a:r>
            <a:endParaRPr sz="4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33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Somn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Sete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Foame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Duș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Toaletă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25" y="363250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675" y="363250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8525" y="363250"/>
            <a:ext cx="845950" cy="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5" y="313300"/>
            <a:ext cx="945850" cy="9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8425" y="257213"/>
            <a:ext cx="1058025" cy="10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Somn</a:t>
            </a:r>
            <a:r>
              <a:rPr lang="ro" sz="1000"/>
              <a:t> -  </a:t>
            </a:r>
            <a:r>
              <a:rPr lang="ro" sz="1100" u="sng">
                <a:solidFill>
                  <a:schemeClr val="accent5"/>
                </a:solidFill>
                <a:hlinkClick r:id="rId3"/>
              </a:rPr>
              <a:t>https://www.flaticon.com/free-icon/sleeping_2906357?term=sleep&amp;page=1&amp;position=15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Sete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https://www.flaticon.com/free-icon/drink-water_2906307?term=drink&amp;page=1&amp;position=12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Foame - </a:t>
            </a:r>
            <a:r>
              <a:rPr lang="ro" sz="1100" u="sng">
                <a:solidFill>
                  <a:schemeClr val="accent5"/>
                </a:solidFill>
                <a:hlinkClick r:id="rId5"/>
              </a:rPr>
              <a:t>https://www.flaticon.com/free-icon/kitty_763722?term=eat&amp;page=2&amp;position=19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Duș - </a:t>
            </a: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https://www.flaticon.com/free-icon/shower_2228247?term=shower&amp;page=1&amp;position=30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Toaletă - </a:t>
            </a:r>
            <a:r>
              <a:rPr lang="ro" sz="1100" u="sng">
                <a:solidFill>
                  <a:schemeClr val="hlink"/>
                </a:solidFill>
                <a:hlinkClick r:id="rId7"/>
              </a:rPr>
              <a:t>https://www.flaticon.com/free-icon/toilet_578088?term=toilet&amp;page=1&amp;position=49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Alimente</a:t>
            </a:r>
            <a:endParaRPr sz="4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36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Supă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Salată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Carne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Fructe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Legume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Lapte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Ouă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Pâine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Cereale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Brânză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475" y="266350"/>
            <a:ext cx="998550" cy="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225" y="184512"/>
            <a:ext cx="1162225" cy="11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650" y="184500"/>
            <a:ext cx="998550" cy="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2100" y="117936"/>
            <a:ext cx="998550" cy="99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0750" y="348175"/>
            <a:ext cx="998549" cy="99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6925" y="872525"/>
            <a:ext cx="392375" cy="3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73" y="1913050"/>
            <a:ext cx="998550" cy="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04825" y="1913050"/>
            <a:ext cx="998550" cy="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15063" y="1856000"/>
            <a:ext cx="998550" cy="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11663" y="1856013"/>
            <a:ext cx="998525" cy="9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08238" y="1913050"/>
            <a:ext cx="998550" cy="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31900" y="254525"/>
            <a:ext cx="858500" cy="8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66763" y="490250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243100"/>
            <a:ext cx="85206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Supă</a:t>
            </a:r>
            <a:r>
              <a:rPr lang="ro" sz="1000"/>
              <a:t>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https://www.flaticon.com/free-icon/soup_2255592?term=SOUP&amp;page=1&amp;position=67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Salată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https://www.flaticon.com/free-icon/salad_2843640?term=salad&amp;page=1&amp;position=87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Carne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https://www.flaticon.com/free-icon/roast-chicken_528157?term=meat&amp;page=1&amp;position=50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	</a:t>
            </a: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https://www.flaticon.com/free-icon/meat_2619468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Fructe - </a:t>
            </a:r>
            <a:r>
              <a:rPr lang="ro" sz="1100" u="sng">
                <a:solidFill>
                  <a:schemeClr val="hlink"/>
                </a:solidFill>
                <a:hlinkClick r:id="rId7"/>
              </a:rPr>
              <a:t>https://www.flaticon.com/free-icon/banana_1135549?term=fruits&amp;page=1&amp;position=28</a:t>
            </a:r>
            <a:r>
              <a:rPr lang="ro" sz="1000"/>
              <a:t>, </a:t>
            </a:r>
            <a:r>
              <a:rPr lang="ro" sz="1100" u="sng">
                <a:solidFill>
                  <a:schemeClr val="hlink"/>
                </a:solidFill>
                <a:hlinkClick r:id="rId8"/>
              </a:rPr>
              <a:t>https://www.flaticon.com/free-icon/cherry_766023?term=fruits&amp;page=1&amp;position=91</a:t>
            </a:r>
            <a:r>
              <a:rPr lang="ro" sz="1000"/>
              <a:t>, </a:t>
            </a:r>
            <a:r>
              <a:rPr lang="ro" sz="1100" u="sng">
                <a:solidFill>
                  <a:schemeClr val="hlink"/>
                </a:solidFill>
                <a:hlinkClick r:id="rId9"/>
              </a:rPr>
              <a:t>https://www.flaticon.com/free-icon/watermelon_2224249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Legume - </a:t>
            </a:r>
            <a:r>
              <a:rPr lang="ro" sz="1100" u="sng">
                <a:solidFill>
                  <a:schemeClr val="hlink"/>
                </a:solidFill>
                <a:hlinkClick r:id="rId10"/>
              </a:rPr>
              <a:t>https://www.flaticon.com/free-icon/carrot_424076?term=carrot&amp;page=1&amp;position=4</a:t>
            </a:r>
            <a:r>
              <a:rPr lang="ro" sz="1000"/>
              <a:t>, </a:t>
            </a:r>
            <a:r>
              <a:rPr lang="ro" sz="1100" u="sng">
                <a:solidFill>
                  <a:schemeClr val="hlink"/>
                </a:solidFill>
                <a:hlinkClick r:id="rId11"/>
              </a:rPr>
              <a:t>https://www.flaticon.com/free-icon/onion_424223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Lapte - </a:t>
            </a:r>
            <a:r>
              <a:rPr lang="ro" sz="1100" u="sng">
                <a:solidFill>
                  <a:schemeClr val="hlink"/>
                </a:solidFill>
                <a:hlinkClick r:id="rId12"/>
              </a:rPr>
              <a:t>https://www.flaticon.com/free-icon/milk_808842?term=milk&amp;page=2&amp;position=51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Ouă - </a:t>
            </a:r>
            <a:r>
              <a:rPr lang="ro" sz="1100" u="sng">
                <a:solidFill>
                  <a:schemeClr val="hlink"/>
                </a:solidFill>
                <a:hlinkClick r:id="rId13"/>
              </a:rPr>
              <a:t>https://www.flaticon.com/free-icon/egg_837560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Pâine - </a:t>
            </a:r>
            <a:r>
              <a:rPr lang="ro" sz="1100" u="sng">
                <a:solidFill>
                  <a:schemeClr val="hlink"/>
                </a:solidFill>
                <a:hlinkClick r:id="rId14"/>
              </a:rPr>
              <a:t>https://www.flaticon.com/free-icon/bread_2371995?term=bread&amp;page=1&amp;position=8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Cereale - </a:t>
            </a:r>
            <a:r>
              <a:rPr lang="ro" sz="1100" u="sng">
                <a:solidFill>
                  <a:schemeClr val="hlink"/>
                </a:solidFill>
                <a:hlinkClick r:id="rId15"/>
              </a:rPr>
              <a:t>https://www.flaticon.com/free-icon/cereals_2561508?term=cereal%20bowl&amp;page=1&amp;position=14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00"/>
              <a:t>Brânză - </a:t>
            </a:r>
            <a:r>
              <a:rPr lang="ro" sz="1100" u="sng">
                <a:solidFill>
                  <a:schemeClr val="accent5"/>
                </a:solidFill>
                <a:hlinkClick r:id="rId16"/>
              </a:rPr>
              <a:t>https://www.flaticon.com/free-icon/cheese_836417?term=cheese&amp;page=1&amp;position=21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100" u="sng">
                <a:solidFill>
                  <a:schemeClr val="hlink"/>
                </a:solidFill>
                <a:hlinkClick r:id="rId17"/>
              </a:rPr>
              <a:t>https://www.flaticon.com/free-icon/cheese_135421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Îmbrăcăminte</a:t>
            </a:r>
            <a:endParaRPr sz="4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39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Tricou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Pantaloni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Pantaloni scurți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Lenjerie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Șosete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Bluză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Rochie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Pijamele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o">
                          <a:solidFill>
                            <a:schemeClr val="dk1"/>
                          </a:solidFill>
                        </a:rPr>
                        <a:t>Geacă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275" y="324600"/>
            <a:ext cx="912575" cy="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750" y="324600"/>
            <a:ext cx="912575" cy="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250" y="324600"/>
            <a:ext cx="912575" cy="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5763" y="285900"/>
            <a:ext cx="912575" cy="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8800" y="285900"/>
            <a:ext cx="912575" cy="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1750" y="1941975"/>
            <a:ext cx="912575" cy="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4263" y="1941988"/>
            <a:ext cx="912550" cy="9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15725" y="1941988"/>
            <a:ext cx="912549" cy="91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275" y="1941975"/>
            <a:ext cx="912575" cy="9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5206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Tricou</a:t>
            </a:r>
            <a:r>
              <a:rPr lang="ro" sz="1000"/>
              <a:t>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https://www.flaticon.com/free-icon/shirt_2700495?term=t%20shirt&amp;page=1&amp;position=56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Pantaloni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https://www.flaticon.com/free-icon/jeans_776623?term=trousers&amp;page=1&amp;position=9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Pantaloni scurți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https://www.flaticon.com/free-icon/swimwear_2405637?term=shorts&amp;page=1&amp;position=16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Lenjerie - </a:t>
            </a: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https://www.flaticon.com/free-icon/human-body_2906931?term=human&amp;page=1&amp;position=7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Șosete - </a:t>
            </a:r>
            <a:r>
              <a:rPr lang="ro" sz="1100" u="sng">
                <a:solidFill>
                  <a:schemeClr val="hlink"/>
                </a:solidFill>
                <a:hlinkClick r:id="rId7"/>
              </a:rPr>
              <a:t>https://www.flaticon.com/free-icon/socks_2226447?term=socks&amp;page=1&amp;position=13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Bluză - </a:t>
            </a:r>
            <a:r>
              <a:rPr lang="ro" sz="1100" u="sng">
                <a:solidFill>
                  <a:schemeClr val="hlink"/>
                </a:solidFill>
                <a:hlinkClick r:id="rId8"/>
              </a:rPr>
              <a:t>https://www.flaticon.com/free-icon/blouse_1360176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Rochie - </a:t>
            </a:r>
            <a:r>
              <a:rPr lang="ro" sz="1100" u="sng">
                <a:solidFill>
                  <a:schemeClr val="hlink"/>
                </a:solidFill>
                <a:hlinkClick r:id="rId9"/>
              </a:rPr>
              <a:t>https://www.flaticon.com/free-icon/dress_2290427?term=dress&amp;page=1&amp;position=48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Pijamale - </a:t>
            </a:r>
            <a:r>
              <a:rPr lang="ro" sz="1100" u="sng">
                <a:solidFill>
                  <a:schemeClr val="hlink"/>
                </a:solidFill>
                <a:hlinkClick r:id="rId10"/>
              </a:rPr>
              <a:t>https://www.flaticon.com/free-icon/pijama_1347677?term=pijamas&amp;page=1&amp;position=52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000"/>
              <a:t>Geacă - </a:t>
            </a:r>
            <a:r>
              <a:rPr lang="ro" sz="1100" u="sng">
                <a:solidFill>
                  <a:schemeClr val="hlink"/>
                </a:solidFill>
                <a:hlinkClick r:id="rId11"/>
              </a:rPr>
              <a:t>https://www.flaticon.com/free-icon/varsity-jacket_2784493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Timpul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1000"/>
              <a:t>Toate - Funcția</a:t>
            </a:r>
            <a:r>
              <a:rPr lang="ro" sz="1000"/>
              <a:t> Cerc din Google Presentation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42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Ora mesei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Ora de somn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Ora de sport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Ora de artă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Ora de lectură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Ora de scriere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Ora de joacă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28" y="341225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725" y="341225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9263" y="304563"/>
            <a:ext cx="845949" cy="8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7775" y="291275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0325" y="291275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013" y="1949125"/>
            <a:ext cx="845950" cy="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75975" y="1935838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Ora mesei</a:t>
            </a:r>
            <a:r>
              <a:rPr lang="ro" sz="1000"/>
              <a:t>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https://www.flaticon.com/free-icon/eating_2228252?term=eat&amp;page=1&amp;position=11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Ora de somn - </a:t>
            </a:r>
            <a:r>
              <a:rPr lang="ro" sz="1100" u="sng">
                <a:solidFill>
                  <a:schemeClr val="accent5"/>
                </a:solidFill>
                <a:hlinkClick r:id="rId4"/>
              </a:rPr>
              <a:t>https://www.flaticon.com/free-icon/sleeping_2906357?term=sleep&amp;page=1&amp;position=15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Ora de sport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https://www.flaticon.com/free-icon/gymnastics_906201?term=sports&amp;page=2&amp;position=27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Ora de artă - </a:t>
            </a: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https://www.flaticon.com/free-icon/color-palette_2867973?term=paint&amp;page=1&amp;position=69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Ora de lectură - </a:t>
            </a:r>
            <a:r>
              <a:rPr lang="ro" sz="1100" u="sng">
                <a:solidFill>
                  <a:schemeClr val="hlink"/>
                </a:solidFill>
                <a:hlinkClick r:id="rId7"/>
              </a:rPr>
              <a:t>https://www.flaticon.com/free-icon/student_2302834?term=read&amp;page=1&amp;position=18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Ora de scriere - </a:t>
            </a:r>
            <a:r>
              <a:rPr lang="ro" sz="1100" u="sng">
                <a:solidFill>
                  <a:schemeClr val="accent5"/>
                </a:solidFill>
                <a:hlinkClick r:id="rId8"/>
              </a:rPr>
              <a:t>https://www.flaticon.com/free-icon/notes_1355663?term=write&amp;page=1&amp;position=14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Ora de joacă - </a:t>
            </a:r>
            <a:r>
              <a:rPr lang="ro" sz="1100" u="sng">
                <a:solidFill>
                  <a:schemeClr val="hlink"/>
                </a:solidFill>
                <a:hlinkClick r:id="rId9"/>
              </a:rPr>
              <a:t>https://www.flaticon.com/free-icon/jigsaw_993723?term=games&amp;page=1&amp;position=26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General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Dolar </a:t>
            </a:r>
            <a:r>
              <a:rPr lang="ro" sz="1000"/>
              <a:t>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https://www.flaticon.com/free-icon/dollar-symbol_2150150?term=dollar%20symbol&amp;page=1&amp;position=94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Bulina albastra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https://www.flaticon.com/free-icon/full-moon_1281225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Bulina galbena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https://www.flaticon.com/free-icon/full-moon_1281188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Anotimpurile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7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Primăvară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Vară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Toamnă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Iarnă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550" y="192175"/>
            <a:ext cx="1048800" cy="1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50" y="251513"/>
            <a:ext cx="1048800" cy="1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825" y="316276"/>
            <a:ext cx="962801" cy="96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7600" y="251525"/>
            <a:ext cx="1048800" cy="10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Primavara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https://www.flaticon.com/free-icon/spring_2055470?term=spring&amp;page=1&amp;position=45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Vara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https://www.flaticon.com/free-icon/beach_422930?term=summer&amp;page=1&amp;position=34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Toamna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https://www.flaticon.com/free-icon/park_1965174?term=autumn&amp;page=1&amp;position=30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000"/>
              <a:t>Iarna - </a:t>
            </a: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https://www.flaticon.com/free-icon/snow_2204395?term=winter%20weather&amp;page=1&amp;position=70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11700" y="426900"/>
            <a:ext cx="8520600" cy="42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/>
              <a:t>Persoanele</a:t>
            </a:r>
            <a:endParaRPr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0"/>
          <p:cNvGraphicFramePr/>
          <p:nvPr/>
        </p:nvGraphicFramePr>
        <p:xfrm>
          <a:off x="590500" y="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{D99F6E1D-CA5C-40DE-A2F0-78359BE2BB32}</a:tableStyleId>
              </a:tblPr>
              <a:tblGrid>
                <a:gridCol w="1608400"/>
                <a:gridCol w="1608400"/>
                <a:gridCol w="1608400"/>
                <a:gridCol w="1608400"/>
                <a:gridCol w="1608400"/>
              </a:tblGrid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Noi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Voi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Ei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Ele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75" y="344000"/>
            <a:ext cx="845975" cy="8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350" y="344000"/>
            <a:ext cx="845975" cy="8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925" y="344000"/>
            <a:ext cx="845975" cy="8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0500" y="380063"/>
            <a:ext cx="773849" cy="7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6500" y="307925"/>
            <a:ext cx="693201" cy="6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7225" y="344000"/>
            <a:ext cx="621074" cy="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075" y="665975"/>
            <a:ext cx="621075" cy="6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850" y="2049975"/>
            <a:ext cx="693201" cy="6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575" y="2086050"/>
            <a:ext cx="621074" cy="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725" y="2380320"/>
            <a:ext cx="489574" cy="4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588" y="2049975"/>
            <a:ext cx="693201" cy="6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2263" y="2049975"/>
            <a:ext cx="693201" cy="6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6600" y="2122125"/>
            <a:ext cx="621074" cy="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122125"/>
            <a:ext cx="621074" cy="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Eu - 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https://www.flaticon.com/free-icon/self-esteem_2804193</a:t>
            </a:r>
            <a:r>
              <a:rPr lang="ro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Tu - </a:t>
            </a:r>
            <a:r>
              <a:rPr lang="ro" sz="1100" u="sng">
                <a:solidFill>
                  <a:schemeClr val="hlink"/>
                </a:solidFill>
                <a:hlinkClick r:id="rId4"/>
              </a:rPr>
              <a:t>https://www.flaticon.com/free-icon/what-are-you-doing_2165768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El - </a:t>
            </a:r>
            <a:r>
              <a:rPr lang="ro" sz="1100" u="sng">
                <a:solidFill>
                  <a:schemeClr val="hlink"/>
                </a:solidFill>
                <a:hlinkClick r:id="rId5"/>
              </a:rPr>
              <a:t>https://www.flaticon.com/free-icon/avatar_2897023?term=boy&amp;page=1&amp;position=16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Ea - </a:t>
            </a:r>
            <a:r>
              <a:rPr lang="ro" sz="1100" u="sng">
                <a:solidFill>
                  <a:schemeClr val="hlink"/>
                </a:solidFill>
                <a:hlinkClick r:id="rId6"/>
              </a:rPr>
              <a:t>https://www.flaticon.com/free-icon/woman_1864609?term=girl&amp;page=1&amp;position=17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Noi - Combinații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Voi - </a:t>
            </a:r>
            <a:r>
              <a:rPr lang="ro" sz="1000"/>
              <a:t>Combinații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000"/>
              <a:t>Ei - </a:t>
            </a:r>
            <a:r>
              <a:rPr lang="ro" sz="1000"/>
              <a:t>Combinații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000"/>
              <a:t>Ele - </a:t>
            </a:r>
            <a:r>
              <a:rPr lang="ro" sz="1000"/>
              <a:t>Combinații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