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26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6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1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3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9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2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4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4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9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0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5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6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2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9B06D8-F0B8-433D-814C-0A14E9E87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13A0C5-8E95-51F8-77F4-97EA5BE80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82313"/>
            <a:ext cx="7018651" cy="2504408"/>
          </a:xfrm>
        </p:spPr>
        <p:txBody>
          <a:bodyPr anchor="ctr">
            <a:normAutofit fontScale="90000"/>
          </a:bodyPr>
          <a:lstStyle/>
          <a:p>
            <a:r>
              <a:rPr lang="es-ES" dirty="0"/>
              <a:t>Detector de lenguaje de signos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7020A1-C45E-3F87-EA78-324C7802D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313679"/>
            <a:ext cx="2921000" cy="858521"/>
          </a:xfrm>
        </p:spPr>
        <p:txBody>
          <a:bodyPr>
            <a:normAutofit/>
          </a:bodyPr>
          <a:lstStyle/>
          <a:p>
            <a:r>
              <a:rPr lang="es-ES" sz="1400" dirty="0"/>
              <a:t>Pablo Santana </a:t>
            </a:r>
            <a:r>
              <a:rPr lang="es-ES" sz="1400" dirty="0" err="1"/>
              <a:t>Susilla</a:t>
            </a:r>
            <a:endParaRPr lang="es-ES" sz="1400" dirty="0"/>
          </a:p>
          <a:p>
            <a:r>
              <a:rPr lang="es-ES" sz="1400" dirty="0"/>
              <a:t>Ana del Carmen Santana Ojeda</a:t>
            </a:r>
          </a:p>
        </p:txBody>
      </p:sp>
      <p:pic>
        <p:nvPicPr>
          <p:cNvPr id="7" name="Imagen 6" descr="Imagen que contiene interior, viendo, pequeño, frente&#10;&#10;Descripción generada automáticamente">
            <a:extLst>
              <a:ext uri="{FF2B5EF4-FFF2-40B4-BE49-F238E27FC236}">
                <a16:creationId xmlns:a16="http://schemas.microsoft.com/office/drawing/2014/main" id="{FA4605E1-2CF1-EB8D-B7A8-FED463FED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532" y="691586"/>
            <a:ext cx="2256643" cy="2616746"/>
          </a:xfrm>
          <a:prstGeom prst="rect">
            <a:avLst/>
          </a:prstGeom>
        </p:spPr>
      </p:pic>
      <p:pic>
        <p:nvPicPr>
          <p:cNvPr id="9" name="Imagen 8" descr="Pantalla de video juego en la mano&#10;&#10;Descripción generada automáticamente con confianza baja">
            <a:extLst>
              <a:ext uri="{FF2B5EF4-FFF2-40B4-BE49-F238E27FC236}">
                <a16:creationId xmlns:a16="http://schemas.microsoft.com/office/drawing/2014/main" id="{9F69821F-4964-6B38-639F-035E65A6D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925" y="4104004"/>
            <a:ext cx="23812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7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9EFD3-203D-11C5-F401-E68004D66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89400" cy="1325563"/>
          </a:xfrm>
        </p:spPr>
        <p:txBody>
          <a:bodyPr/>
          <a:lstStyle/>
          <a:p>
            <a:r>
              <a:rPr lang="es-ES" dirty="0"/>
              <a:t>Tecnologías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4CF6F3-0CBC-3D7D-9B03-E2E10FA02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0875"/>
            <a:ext cx="2585720" cy="1229045"/>
          </a:xfrm>
        </p:spPr>
        <p:txBody>
          <a:bodyPr>
            <a:normAutofit/>
          </a:bodyPr>
          <a:lstStyle/>
          <a:p>
            <a:r>
              <a:rPr lang="es-ES" sz="2800" b="1" dirty="0"/>
              <a:t>Python</a:t>
            </a:r>
          </a:p>
          <a:p>
            <a:r>
              <a:rPr lang="es-ES" sz="2800" b="1" dirty="0" err="1"/>
              <a:t>TensorFlow</a:t>
            </a:r>
            <a:endParaRPr lang="es-ES" sz="2800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A498B35-503E-F50F-2EBB-62CE7BF34B9B}"/>
              </a:ext>
            </a:extLst>
          </p:cNvPr>
          <p:cNvSpPr txBox="1">
            <a:spLocks/>
          </p:cNvSpPr>
          <p:nvPr/>
        </p:nvSpPr>
        <p:spPr>
          <a:xfrm>
            <a:off x="6334760" y="365125"/>
            <a:ext cx="40894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smtClean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s-ES" dirty="0"/>
              <a:t>Librerías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26CC0BA-B6E9-ABDE-AFB5-3F621E0753C4}"/>
              </a:ext>
            </a:extLst>
          </p:cNvPr>
          <p:cNvSpPr txBox="1">
            <a:spLocks/>
          </p:cNvSpPr>
          <p:nvPr/>
        </p:nvSpPr>
        <p:spPr>
          <a:xfrm>
            <a:off x="6997702" y="1986437"/>
            <a:ext cx="2379978" cy="2366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b="1" dirty="0" err="1"/>
              <a:t>cvzone</a:t>
            </a:r>
            <a:endParaRPr lang="es-ES" sz="2800" b="1" dirty="0"/>
          </a:p>
          <a:p>
            <a:r>
              <a:rPr lang="es-ES" sz="2800" b="1" dirty="0" err="1"/>
              <a:t>NumPy</a:t>
            </a:r>
            <a:endParaRPr lang="es-ES" sz="2800" b="1" dirty="0"/>
          </a:p>
          <a:p>
            <a:r>
              <a:rPr lang="es-ES" sz="2800" b="1" dirty="0" err="1"/>
              <a:t>Math</a:t>
            </a:r>
            <a:endParaRPr lang="es-ES" sz="2800" b="1" dirty="0"/>
          </a:p>
          <a:p>
            <a:r>
              <a:rPr lang="es-ES" sz="2800" b="1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03555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473C9-032E-5E28-8EC9-B787E5EA4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Partes del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6E857C-A7FA-A5B5-1F1B-909CAE17C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800" b="1" dirty="0" err="1"/>
              <a:t>dataCollection</a:t>
            </a:r>
            <a:endParaRPr lang="es-ES" b="1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							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								</a:t>
            </a:r>
            <a:r>
              <a:rPr lang="es-ES" sz="2800" b="1" dirty="0"/>
              <a:t>test</a:t>
            </a:r>
            <a:endParaRPr lang="es-ES" b="1" dirty="0"/>
          </a:p>
        </p:txBody>
      </p:sp>
      <p:pic>
        <p:nvPicPr>
          <p:cNvPr id="7" name="Imagen 6" descr="Imagen que contiene interior, tabla, pequeño, niña&#10;&#10;Descripción generada automáticamente">
            <a:extLst>
              <a:ext uri="{FF2B5EF4-FFF2-40B4-BE49-F238E27FC236}">
                <a16:creationId xmlns:a16="http://schemas.microsoft.com/office/drawing/2014/main" id="{31900A09-7C02-B29C-9476-47BD0A73F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01" y="2494799"/>
            <a:ext cx="2961802" cy="2679085"/>
          </a:xfrm>
          <a:prstGeom prst="rect">
            <a:avLst/>
          </a:prstGeom>
        </p:spPr>
      </p:pic>
      <p:pic>
        <p:nvPicPr>
          <p:cNvPr id="9" name="Imagen 8" descr="Imagen que contiene interior, tabla, computadora, pequeño&#10;&#10;Descripción generada automáticamente">
            <a:extLst>
              <a:ext uri="{FF2B5EF4-FFF2-40B4-BE49-F238E27FC236}">
                <a16:creationId xmlns:a16="http://schemas.microsoft.com/office/drawing/2014/main" id="{42A30D3F-ECBB-033F-8BE8-AA39CADBD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89" y="2811143"/>
            <a:ext cx="2612075" cy="303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99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A4F56-18B9-5F07-A22C-F2A5D942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Entrenamiento</a:t>
            </a:r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12A921D0-D246-B884-2F98-7D4845008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42" y="1941513"/>
            <a:ext cx="7428115" cy="4235450"/>
          </a:xfrm>
        </p:spPr>
      </p:pic>
    </p:spTree>
    <p:extLst>
      <p:ext uri="{BB962C8B-B14F-4D97-AF65-F5344CB8AC3E}">
        <p14:creationId xmlns:p14="http://schemas.microsoft.com/office/powerpoint/2010/main" val="36231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733A4-5E0C-4582-AD51-2EAB37FA7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Aspectos a mejorar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CA5BB5-7B5C-EE95-4CE6-FCB4E9A9C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800" b="1" dirty="0"/>
              <a:t>Entrenamiento del modelo</a:t>
            </a:r>
          </a:p>
        </p:txBody>
      </p:sp>
      <p:pic>
        <p:nvPicPr>
          <p:cNvPr id="5" name="Imagen 4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8B3012E9-D65C-AD0F-37DC-D130FB071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1" y="2673557"/>
            <a:ext cx="3424078" cy="375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5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C5492-4CF7-0A94-AD53-0C7BED6C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Propuestas adicionales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C94C6D-82AB-8AD8-79ED-D8D6486AE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0875"/>
            <a:ext cx="6405880" cy="1980885"/>
          </a:xfrm>
        </p:spPr>
        <p:txBody>
          <a:bodyPr>
            <a:normAutofit/>
          </a:bodyPr>
          <a:lstStyle/>
          <a:p>
            <a:r>
              <a:rPr lang="es-ES" sz="2800" b="1" dirty="0"/>
              <a:t>Detección de palabras específicas</a:t>
            </a:r>
          </a:p>
          <a:p>
            <a:r>
              <a:rPr lang="es-ES" sz="2800" b="1" dirty="0"/>
              <a:t>Compatibilidad con otros idiomas</a:t>
            </a:r>
          </a:p>
          <a:p>
            <a:r>
              <a:rPr lang="es-ES" sz="2800" b="1" dirty="0"/>
              <a:t>Alertas de confianza</a:t>
            </a:r>
          </a:p>
        </p:txBody>
      </p:sp>
      <p:pic>
        <p:nvPicPr>
          <p:cNvPr id="5" name="Imagen 4" descr="Imagen que contiene interior, objeto, morado, sostener&#10;&#10;Descripción generada automáticamente">
            <a:extLst>
              <a:ext uri="{FF2B5EF4-FFF2-40B4-BE49-F238E27FC236}">
                <a16:creationId xmlns:a16="http://schemas.microsoft.com/office/drawing/2014/main" id="{9F25A479-0148-8307-D74F-1D51770DA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880" y="2245674"/>
            <a:ext cx="2781640" cy="3599769"/>
          </a:xfrm>
          <a:prstGeom prst="rect">
            <a:avLst/>
          </a:prstGeom>
        </p:spPr>
      </p:pic>
      <p:pic>
        <p:nvPicPr>
          <p:cNvPr id="7" name="Imagen 6" descr="Imagen que contiene interior, persona, viendo, sostener&#10;&#10;Descripción generada automáticamente">
            <a:extLst>
              <a:ext uri="{FF2B5EF4-FFF2-40B4-BE49-F238E27FC236}">
                <a16:creationId xmlns:a16="http://schemas.microsoft.com/office/drawing/2014/main" id="{95C9142F-D2F1-C7D3-B793-D4A9AF3EB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077" y="3921760"/>
            <a:ext cx="25241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3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E11C8-C37B-309D-8F3D-398416FCD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040" y="2392045"/>
            <a:ext cx="11109960" cy="925195"/>
          </a:xfrm>
        </p:spPr>
        <p:txBody>
          <a:bodyPr>
            <a:normAutofit/>
          </a:bodyPr>
          <a:lstStyle/>
          <a:p>
            <a:r>
              <a:rPr lang="es-ES" dirty="0"/>
              <a:t>Muchas gracias</a:t>
            </a:r>
          </a:p>
        </p:txBody>
      </p:sp>
    </p:spTree>
    <p:extLst>
      <p:ext uri="{BB962C8B-B14F-4D97-AF65-F5344CB8AC3E}">
        <p14:creationId xmlns:p14="http://schemas.microsoft.com/office/powerpoint/2010/main" val="1000530866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66</Words>
  <Application>Microsoft Office PowerPoint</Application>
  <PresentationFormat>Panorámica</PresentationFormat>
  <Paragraphs>28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Aharoni</vt:lpstr>
      <vt:lpstr>Arial</vt:lpstr>
      <vt:lpstr>Avenir Next LT Pro</vt:lpstr>
      <vt:lpstr>FadeVTI</vt:lpstr>
      <vt:lpstr>Detector de lenguaje de signos </vt:lpstr>
      <vt:lpstr>Tecnologías</vt:lpstr>
      <vt:lpstr>Partes del trabajo</vt:lpstr>
      <vt:lpstr>Entrenamiento</vt:lpstr>
      <vt:lpstr>Aspectos a mejorar</vt:lpstr>
      <vt:lpstr>Propuestas adicionales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Detector de lenguaje de signos </dc:title>
  <dc:creator>Orrubita Orru Orru</dc:creator>
  <cp:lastModifiedBy>Pablo Santana Susilla</cp:lastModifiedBy>
  <cp:revision>2</cp:revision>
  <dcterms:created xsi:type="dcterms:W3CDTF">2024-01-15T10:40:13Z</dcterms:created>
  <dcterms:modified xsi:type="dcterms:W3CDTF">2024-01-15T14:32:19Z</dcterms:modified>
</cp:coreProperties>
</file>