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B335E4-BABA-45CB-B678-AFBABF536F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D631A0-3539-42F6-AA46-1CA23AE5E2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674280-EBE6-440C-B48C-361F45EFBD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C34DF-4BA0-4A34-AC03-FC5F8E37C9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E2E0C-A401-4341-B4E8-244AD9537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6698B8-A378-439F-A51F-B1FBCA6455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478FCD-C583-4E2C-A822-6733D30BDA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B6FB5-1B62-46D5-92BB-617859197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A263E-A11A-4E78-87EA-19C286C40B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9D92D-06BE-460A-A46C-1E93BF76EF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8D151-E7AB-4872-9F54-41DD3F43A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3195D-F594-45E7-92C4-B5EB9F971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B5B48-44FB-4334-96A5-48A93EA21B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 descr=""/>
          <p:cNvPicPr/>
          <p:nvPr/>
        </p:nvPicPr>
        <p:blipFill>
          <a:blip r:embed="rId1"/>
          <a:srcRect l="16488" t="29333" r="60407" b="28504"/>
          <a:stretch/>
        </p:blipFill>
        <p:spPr>
          <a:xfrm>
            <a:off x="3295080" y="1049400"/>
            <a:ext cx="1886760" cy="1936800"/>
          </a:xfrm>
          <a:prstGeom prst="rect">
            <a:avLst/>
          </a:prstGeom>
          <a:ln w="0">
            <a:noFill/>
          </a:ln>
        </p:spPr>
      </p:pic>
      <p:pic>
        <p:nvPicPr>
          <p:cNvPr id="42" name="Grafik 6" descr=""/>
          <p:cNvPicPr/>
          <p:nvPr/>
        </p:nvPicPr>
        <p:blipFill>
          <a:blip r:embed="rId2"/>
          <a:stretch/>
        </p:blipFill>
        <p:spPr>
          <a:xfrm>
            <a:off x="435600" y="1222560"/>
            <a:ext cx="2504880" cy="1476000"/>
          </a:xfrm>
          <a:prstGeom prst="rect">
            <a:avLst/>
          </a:prstGeom>
          <a:ln w="0">
            <a:noFill/>
          </a:ln>
        </p:spPr>
      </p:pic>
      <p:pic>
        <p:nvPicPr>
          <p:cNvPr id="43" name="Grafik 7" descr=""/>
          <p:cNvPicPr/>
          <p:nvPr/>
        </p:nvPicPr>
        <p:blipFill>
          <a:blip r:embed="rId3"/>
          <a:stretch/>
        </p:blipFill>
        <p:spPr>
          <a:xfrm>
            <a:off x="9144000" y="1279800"/>
            <a:ext cx="1838160" cy="1592640"/>
          </a:xfrm>
          <a:prstGeom prst="rect">
            <a:avLst/>
          </a:prstGeom>
          <a:ln w="0">
            <a:noFill/>
          </a:ln>
        </p:spPr>
      </p:pic>
      <p:pic>
        <p:nvPicPr>
          <p:cNvPr id="44" name="Grafik 8" descr=""/>
          <p:cNvPicPr/>
          <p:nvPr/>
        </p:nvPicPr>
        <p:blipFill>
          <a:blip r:embed="rId4"/>
          <a:stretch/>
        </p:blipFill>
        <p:spPr>
          <a:xfrm>
            <a:off x="435600" y="3570120"/>
            <a:ext cx="2096640" cy="209664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0" descr=""/>
          <p:cNvPicPr/>
          <p:nvPr/>
        </p:nvPicPr>
        <p:blipFill>
          <a:blip r:embed="rId5"/>
          <a:stretch/>
        </p:blipFill>
        <p:spPr>
          <a:xfrm>
            <a:off x="9422280" y="3757320"/>
            <a:ext cx="1909080" cy="1909080"/>
          </a:xfrm>
          <a:prstGeom prst="rect">
            <a:avLst/>
          </a:prstGeom>
          <a:ln w="0">
            <a:noFill/>
          </a:ln>
        </p:spPr>
      </p:pic>
      <p:pic>
        <p:nvPicPr>
          <p:cNvPr id="46" name="Grafik 11" descr=""/>
          <p:cNvPicPr/>
          <p:nvPr/>
        </p:nvPicPr>
        <p:blipFill>
          <a:blip r:embed="rId6"/>
          <a:stretch/>
        </p:blipFill>
        <p:spPr>
          <a:xfrm>
            <a:off x="5943600" y="1200600"/>
            <a:ext cx="1802880" cy="1542600"/>
          </a:xfrm>
          <a:prstGeom prst="rect">
            <a:avLst/>
          </a:prstGeom>
          <a:ln w="0">
            <a:noFill/>
          </a:ln>
        </p:spPr>
      </p:pic>
      <p:pic>
        <p:nvPicPr>
          <p:cNvPr id="47" name="Grafik 13" descr=""/>
          <p:cNvPicPr/>
          <p:nvPr/>
        </p:nvPicPr>
        <p:blipFill>
          <a:blip r:embed="rId7"/>
          <a:srcRect l="23289" t="23902" r="23946" b="23776"/>
          <a:stretch/>
        </p:blipFill>
        <p:spPr>
          <a:xfrm>
            <a:off x="6603480" y="3933720"/>
            <a:ext cx="1656000" cy="16419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/>
        </p:blipFill>
        <p:spPr>
          <a:xfrm>
            <a:off x="2707200" y="4150800"/>
            <a:ext cx="3429000" cy="123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ylinder 55"/>
          <p:cNvSpPr/>
          <p:nvPr/>
        </p:nvSpPr>
        <p:spPr>
          <a:xfrm>
            <a:off x="8876880" y="2466000"/>
            <a:ext cx="2324520" cy="2707920"/>
          </a:xfrm>
          <a:prstGeom prst="can">
            <a:avLst>
              <a:gd name="adj" fmla="val 25000"/>
            </a:avLst>
          </a:prstGeom>
          <a:solidFill>
            <a:srgbClr val="2bb381"/>
          </a:solidFill>
          <a:ln w="12700">
            <a:solidFill>
              <a:srgbClr val="2bb381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0" name="Grafik 56" descr=""/>
          <p:cNvPicPr/>
          <p:nvPr/>
        </p:nvPicPr>
        <p:blipFill>
          <a:blip r:embed="rId1"/>
          <a:srcRect l="16489" t="29335" r="60414" b="28502"/>
          <a:stretch/>
        </p:blipFill>
        <p:spPr>
          <a:xfrm>
            <a:off x="9604440" y="3166920"/>
            <a:ext cx="885960" cy="90972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1" name="Grafik 57" descr=""/>
          <p:cNvPicPr/>
          <p:nvPr/>
        </p:nvPicPr>
        <p:blipFill>
          <a:blip r:embed="rId2"/>
          <a:stretch/>
        </p:blipFill>
        <p:spPr>
          <a:xfrm>
            <a:off x="9572040" y="4202640"/>
            <a:ext cx="1099800" cy="64800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2" name="Grafik 58" descr=""/>
          <p:cNvPicPr/>
          <p:nvPr/>
        </p:nvPicPr>
        <p:blipFill>
          <a:blip r:embed="rId3"/>
          <a:stretch/>
        </p:blipFill>
        <p:spPr>
          <a:xfrm>
            <a:off x="3537360" y="3573720"/>
            <a:ext cx="906120" cy="74304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3" name="Grafik 59" descr=""/>
          <p:cNvPicPr/>
          <p:nvPr/>
        </p:nvPicPr>
        <p:blipFill>
          <a:blip r:embed="rId4"/>
          <a:stretch/>
        </p:blipFill>
        <p:spPr>
          <a:xfrm>
            <a:off x="6057360" y="2484360"/>
            <a:ext cx="1683360" cy="168336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4" name="Grafik 60" descr=""/>
          <p:cNvPicPr/>
          <p:nvPr/>
        </p:nvPicPr>
        <p:blipFill>
          <a:blip r:embed="rId5"/>
          <a:stretch/>
        </p:blipFill>
        <p:spPr>
          <a:xfrm>
            <a:off x="3490200" y="4675680"/>
            <a:ext cx="1006200" cy="101520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5" name="Grafik 61" descr=""/>
          <p:cNvPicPr/>
          <p:nvPr/>
        </p:nvPicPr>
        <p:blipFill>
          <a:blip r:embed="rId6"/>
          <a:srcRect l="23289" t="23902" r="23946" b="23776"/>
          <a:stretch/>
        </p:blipFill>
        <p:spPr>
          <a:xfrm>
            <a:off x="3565080" y="2311200"/>
            <a:ext cx="856440" cy="85536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56" name="Gerade Verbindung mit Pfeil 62"/>
          <p:cNvSpPr/>
          <p:nvPr/>
        </p:nvSpPr>
        <p:spPr>
          <a:xfrm>
            <a:off x="5032440" y="3850920"/>
            <a:ext cx="8449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bb381"/>
            </a:solidFill>
            <a:miter/>
            <a:headEnd len="med" type="triangle" w="med"/>
            <a:tailEnd len="med" type="triangle" w="med"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Textfeld 20"/>
          <p:cNvSpPr/>
          <p:nvPr/>
        </p:nvSpPr>
        <p:spPr>
          <a:xfrm>
            <a:off x="5105520" y="2872440"/>
            <a:ext cx="69912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Mulish"/>
              </a:rPr>
              <a:t>JSON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Textfeld 21"/>
          <p:cNvSpPr/>
          <p:nvPr/>
        </p:nvSpPr>
        <p:spPr>
          <a:xfrm>
            <a:off x="5013360" y="3217680"/>
            <a:ext cx="8834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Mulish"/>
              </a:rPr>
              <a:t>Geobuf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Textfeld 22"/>
          <p:cNvSpPr/>
          <p:nvPr/>
        </p:nvSpPr>
        <p:spPr>
          <a:xfrm>
            <a:off x="5052240" y="4093560"/>
            <a:ext cx="8056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Mulish"/>
              </a:rPr>
              <a:t>Vector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Mulish"/>
              </a:rPr>
              <a:t>tiles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Textfeld 26"/>
          <p:cNvSpPr/>
          <p:nvPr/>
        </p:nvSpPr>
        <p:spPr>
          <a:xfrm>
            <a:off x="7612560" y="1656720"/>
            <a:ext cx="9658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2bb381"/>
                </a:solidFill>
                <a:latin typeface="Mulish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Textfeld 27"/>
          <p:cNvSpPr/>
          <p:nvPr/>
        </p:nvSpPr>
        <p:spPr>
          <a:xfrm>
            <a:off x="3561840" y="1656720"/>
            <a:ext cx="874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2bb381"/>
                </a:solidFill>
                <a:latin typeface="Mulish"/>
              </a:rPr>
              <a:t>Client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2" name="Grafik 68" descr=""/>
          <p:cNvPicPr/>
          <p:nvPr/>
        </p:nvPicPr>
        <p:blipFill>
          <a:blip r:embed="rId7"/>
          <a:stretch/>
        </p:blipFill>
        <p:spPr>
          <a:xfrm>
            <a:off x="885960" y="3365280"/>
            <a:ext cx="914040" cy="91404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63" name="Textfeld 35"/>
          <p:cNvSpPr/>
          <p:nvPr/>
        </p:nvSpPr>
        <p:spPr>
          <a:xfrm>
            <a:off x="972000" y="1656720"/>
            <a:ext cx="735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2bb381"/>
                </a:solidFill>
                <a:latin typeface="Mulish"/>
              </a:rPr>
              <a:t>User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" name="Gerade Verbindung mit Pfeil 70"/>
          <p:cNvSpPr/>
          <p:nvPr/>
        </p:nvSpPr>
        <p:spPr>
          <a:xfrm>
            <a:off x="2071080" y="3850920"/>
            <a:ext cx="8449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bb381"/>
            </a:solidFill>
            <a:miter/>
            <a:headEnd len="med" type="triangle" w="med"/>
            <a:tailEnd len="med" type="triangle" w="med"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5" name="Grafik 71" descr=""/>
          <p:cNvPicPr/>
          <p:nvPr/>
        </p:nvPicPr>
        <p:blipFill>
          <a:blip r:embed="rId8"/>
          <a:stretch/>
        </p:blipFill>
        <p:spPr>
          <a:xfrm>
            <a:off x="6026040" y="4050720"/>
            <a:ext cx="1756080" cy="61956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66" name="Gerade Verbindung mit Pfeil 72"/>
          <p:cNvSpPr/>
          <p:nvPr/>
        </p:nvSpPr>
        <p:spPr>
          <a:xfrm>
            <a:off x="7847640" y="3850920"/>
            <a:ext cx="8449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bb381"/>
            </a:solidFill>
            <a:miter/>
            <a:headEnd len="med" type="triangle" w="med"/>
            <a:tailEnd len="med" type="triangle" w="med"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LibreOffice/7.3.4.2$Linux_X86_64 LibreOffice_project/30$Build-2</Application>
  <AppVersion>15.0000</AppVersion>
  <Words>7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2021-04-21T09:34:46Z</dcterms:created>
  <dc:creator>Pajares, Elias</dc:creator>
  <dc:description/>
  <dc:language>en-US</dc:language>
  <cp:lastModifiedBy/>
  <dcterms:modified xsi:type="dcterms:W3CDTF">2022-08-13T17:55:04Z</dcterms:modified>
  <cp:revision>10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</vt:i4>
  </property>
</Properties>
</file>