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1C"/>
    <a:srgbClr val="C00000"/>
    <a:srgbClr val="F69053"/>
    <a:srgbClr val="FFDF9A"/>
    <a:srgbClr val="DCF09E"/>
    <a:srgbClr val="8ACC62"/>
    <a:srgbClr val="1A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91791-949C-433B-851E-F34490B19F44}" v="560" dt="2022-09-18T12:17:51.414"/>
    <p1510:client id="{A56A3137-BC64-4D26-893F-C58F16122A5A}" v="37" dt="2022-09-18T13:41:14.895"/>
    <p1510:client id="{C1ABAE60-7F31-D5C3-22FF-21364315AAAB}" v="1064" dt="2022-09-18T13:16:53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Plan4Better | Last Name + Name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8F292-D9AD-4DC7-B867-92CB5AE2EF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10975953" y="3828653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>
          <a:xfrm>
            <a:off x="10524564" y="5250456"/>
            <a:ext cx="2211364" cy="22117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8930671" y="5386982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>
          <a:xfrm>
            <a:off x="10342462" y="4384768"/>
            <a:ext cx="843166" cy="8433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150" y="2962673"/>
            <a:ext cx="10915650" cy="101441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Plan4Better | Last Name + Name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E8F292-D9AD-4DC7-B867-92CB5AE2EFE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43999" r="10470" b="40003"/>
          <a:stretch/>
        </p:blipFill>
        <p:spPr>
          <a:xfrm>
            <a:off x="10039350" y="314326"/>
            <a:ext cx="1970617" cy="4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Plan4Better | Last Name + Name | Date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391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2C56425-6F2A-0842-AF82-BB3BE1072CD6}"/>
              </a:ext>
            </a:extLst>
          </p:cNvPr>
          <p:cNvSpPr txBox="1"/>
          <p:nvPr userDrawn="1"/>
        </p:nvSpPr>
        <p:spPr>
          <a:xfrm>
            <a:off x="11243733" y="643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2648B8-796E-6A47-B62E-669591F34708}"/>
              </a:ext>
            </a:extLst>
          </p:cNvPr>
          <p:cNvSpPr/>
          <p:nvPr userDrawn="1"/>
        </p:nvSpPr>
        <p:spPr>
          <a:xfrm>
            <a:off x="9448803" y="0"/>
            <a:ext cx="2638296" cy="1625600"/>
          </a:xfrm>
          <a:prstGeom prst="rect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886FA2-30D7-F14C-A2ED-87D318A1E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586" y="-1757143"/>
            <a:ext cx="14751585" cy="983439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95C3947-7987-0449-AD73-D7BB5D04C617}"/>
              </a:ext>
            </a:extLst>
          </p:cNvPr>
          <p:cNvSpPr/>
          <p:nvPr userDrawn="1"/>
        </p:nvSpPr>
        <p:spPr>
          <a:xfrm rot="5400000">
            <a:off x="5113328" y="-818549"/>
            <a:ext cx="1965344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3456342" y="216452"/>
            <a:ext cx="8957442" cy="4266149"/>
            <a:chOff x="3385582" y="534608"/>
            <a:chExt cx="8957442" cy="4266149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1478FFA-825E-234E-ACAB-B3F783E9B6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582" y="534608"/>
              <a:ext cx="8957442" cy="42661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E0518C9-2967-1B41-83B7-863BC3DA9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684" y="884699"/>
              <a:ext cx="6345188" cy="3357883"/>
            </a:xfrm>
            <a:prstGeom prst="rect">
              <a:avLst/>
            </a:prstGeom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2B9B286A-FC2D-594C-84EA-C0E14D1CBC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5" y="-653441"/>
            <a:ext cx="5136042" cy="51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3" r:id="rId12"/>
    <p:sldLayoutId id="2147483684" r:id="rId13"/>
    <p:sldLayoutId id="2147483694" r:id="rId14"/>
    <p:sldLayoutId id="214748369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BCE9E63-3390-9347-0120-C340FD16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88707"/>
              </p:ext>
            </p:extLst>
          </p:nvPr>
        </p:nvGraphicFramePr>
        <p:xfrm>
          <a:off x="83037" y="90782"/>
          <a:ext cx="12005130" cy="53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330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156815394"/>
                    </a:ext>
                  </a:extLst>
                </a:gridCol>
              </a:tblGrid>
              <a:tr h="568952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solidFill>
                            <a:schemeClr val="bg1"/>
                          </a:solidFill>
                          <a:latin typeface="Mulish"/>
                        </a:rPr>
                        <a:t>Ermittlung Haltestellenkategorie</a:t>
                      </a:r>
                      <a:endParaRPr lang="de-DE" sz="1800" b="0" i="0" u="none" strike="noStrike" noProof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6572"/>
                  </a:ext>
                </a:extLst>
              </a:tr>
              <a:tr h="1402899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Takt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U-Bahnhaltestelle</a:t>
                      </a:r>
                    </a:p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S-Bahnhaltestelle</a:t>
                      </a:r>
                    </a:p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Bahnhaltestelle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Straßenbahnhaltestelle</a:t>
                      </a:r>
                      <a:endParaRPr lang="de-DE" err="1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Bushaltestelle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&lt; 5 Minuten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5 ≤ x &lt; </a:t>
                      </a:r>
                      <a:r>
                        <a:rPr lang="de-DE" sz="1800" b="0" i="0" u="none" strike="noStrike" noProof="0">
                          <a:latin typeface="Mulish"/>
                        </a:rPr>
                        <a:t>10 Minuten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10 ≤ x &lt; 20 Minuten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20 ≤ x &lt; 40 Minuten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56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40 ≤ x &lt; 60 Minuten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5689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60 ≤ x &lt; 120 Minuten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BCE9E63-3390-9347-0120-C340FD16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26869"/>
              </p:ext>
            </p:extLst>
          </p:nvPr>
        </p:nvGraphicFramePr>
        <p:xfrm>
          <a:off x="83037" y="90782"/>
          <a:ext cx="12005130" cy="53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330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156815394"/>
                    </a:ext>
                  </a:extLst>
                </a:gridCol>
              </a:tblGrid>
              <a:tr h="568952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Determination </a:t>
                      </a:r>
                      <a:r>
                        <a:rPr lang="de-DE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 </a:t>
                      </a:r>
                      <a:r>
                        <a:rPr lang="de-DE" err="1">
                          <a:solidFill>
                            <a:schemeClr val="bg1"/>
                          </a:solidFill>
                          <a:latin typeface="Mulish"/>
                        </a:rPr>
                        <a:t>category</a:t>
                      </a:r>
                      <a:endParaRPr lang="de-DE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6572"/>
                  </a:ext>
                </a:extLst>
              </a:tr>
              <a:tr h="1402899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Frequency</a:t>
                      </a:r>
                      <a:endParaRPr lang="de-DE" err="1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Metro station</a:t>
                      </a:r>
                    </a:p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Suburban rail station</a:t>
                      </a:r>
                    </a:p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Rail station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Tram station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Bus station</a:t>
                      </a:r>
                      <a:endParaRPr lang="de-DE" err="1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&lt; 5 minutes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5 ≤ x &lt; </a:t>
                      </a:r>
                      <a:r>
                        <a:rPr lang="de-DE" sz="1800" b="0" i="0" u="none" strike="noStrike" noProof="0">
                          <a:latin typeface="Mulish"/>
                        </a:rPr>
                        <a:t>10 minutes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10 ≤ x &lt; 20 minutes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20 ≤ x &lt; 40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56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40 ≤ x &lt; 60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5689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60 ≤ x &lt; 120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DF5032-7402-63E6-27FA-1495D7C8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61121"/>
              </p:ext>
            </p:extLst>
          </p:nvPr>
        </p:nvGraphicFramePr>
        <p:xfrm>
          <a:off x="73228" y="83036"/>
          <a:ext cx="12004890" cy="531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59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2504433807"/>
                    </a:ext>
                  </a:extLst>
                </a:gridCol>
                <a:gridCol w="2449313">
                  <a:extLst>
                    <a:ext uri="{9D8B030D-6E8A-4147-A177-3AD203B41FA5}">
                      <a16:colId xmlns:a16="http://schemas.microsoft.com/office/drawing/2014/main" val="1739820387"/>
                    </a:ext>
                  </a:extLst>
                </a:gridCol>
              </a:tblGrid>
              <a:tr h="7569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>
                          <a:latin typeface="Mulish"/>
                        </a:rPr>
                        <a:t>Kategorie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&lt; 300m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300-500m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501-750m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751-1000m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algn="l"/>
                      <a:r>
                        <a:rPr lang="de-DE" sz="1800" b="1" i="0" u="none" strike="noStrike" noProof="0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6432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DF5032-7402-63E6-27FA-1495D7C8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97375"/>
              </p:ext>
            </p:extLst>
          </p:nvPr>
        </p:nvGraphicFramePr>
        <p:xfrm>
          <a:off x="73228" y="83036"/>
          <a:ext cx="12004890" cy="531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59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2504433807"/>
                    </a:ext>
                  </a:extLst>
                </a:gridCol>
                <a:gridCol w="2449313">
                  <a:extLst>
                    <a:ext uri="{9D8B030D-6E8A-4147-A177-3AD203B41FA5}">
                      <a16:colId xmlns:a16="http://schemas.microsoft.com/office/drawing/2014/main" val="1739820387"/>
                    </a:ext>
                  </a:extLst>
                </a:gridCol>
              </a:tblGrid>
              <a:tr h="7569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err="1">
                          <a:latin typeface="Mulish"/>
                        </a:rPr>
                        <a:t>Category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&lt; 300m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300-500m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501-750m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751-1000m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algn="l"/>
                      <a:r>
                        <a:rPr lang="de-DE" sz="1800" b="1" i="0" u="none" strike="noStrike" noProof="0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6432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897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Breitbild</PresentationFormat>
  <Slides>4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Pajares</dc:creator>
  <cp:revision>2</cp:revision>
  <dcterms:created xsi:type="dcterms:W3CDTF">2022-09-17T15:28:23Z</dcterms:created>
  <dcterms:modified xsi:type="dcterms:W3CDTF">2022-09-18T13:52:02Z</dcterms:modified>
</cp:coreProperties>
</file>