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F77C-59EA-48CE-9B7F-C4093F455BA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8594-CC2C-41C9-BA9E-D0CD69A63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294290"/>
            <a:ext cx="8103476" cy="60776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6" b="36398"/>
          <a:stretch/>
        </p:blipFill>
        <p:spPr>
          <a:xfrm>
            <a:off x="2388476" y="4259316"/>
            <a:ext cx="6858000" cy="19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/>
        </p:blipFill>
        <p:spPr>
          <a:xfrm>
            <a:off x="1639613" y="685800"/>
            <a:ext cx="9144000" cy="5486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6" b="36398"/>
          <a:stretch/>
        </p:blipFill>
        <p:spPr>
          <a:xfrm>
            <a:off x="2782613" y="4067505"/>
            <a:ext cx="6858000" cy="19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4</cp:revision>
  <dcterms:created xsi:type="dcterms:W3CDTF">2021-12-23T16:15:27Z</dcterms:created>
  <dcterms:modified xsi:type="dcterms:W3CDTF">2021-12-23T16:27:30Z</dcterms:modified>
</cp:coreProperties>
</file>